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62" r:id="rId2"/>
    <p:sldId id="528" r:id="rId3"/>
    <p:sldId id="527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24" r:id="rId53"/>
    <p:sldId id="525" r:id="rId54"/>
    <p:sldId id="52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Matching Concept and the Adjusting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066800" y="473075"/>
            <a:ext cx="7086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Under the </a:t>
            </a:r>
            <a:r>
              <a:rPr lang="en-US" sz="3200" i="1">
                <a:solidFill>
                  <a:srgbClr val="990000"/>
                </a:solidFill>
              </a:rPr>
              <a:t>accrual basis</a:t>
            </a:r>
            <a:r>
              <a:rPr lang="en-US" sz="3200"/>
              <a:t> for the accounting period concept, revenues are reported in the income statement in the </a:t>
            </a:r>
            <a:r>
              <a:rPr lang="en-US" sz="3200" u="sng"/>
              <a:t>period in which they are earned</a:t>
            </a:r>
            <a:r>
              <a:rPr lang="en-US" sz="3200"/>
              <a:t>.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3286125" y="2667000"/>
            <a:ext cx="2571750" cy="3413125"/>
            <a:chOff x="2112" y="1744"/>
            <a:chExt cx="1620" cy="2150"/>
          </a:xfrm>
        </p:grpSpPr>
        <p:sp>
          <p:nvSpPr>
            <p:cNvPr id="160773" name="Freeform 5"/>
            <p:cNvSpPr>
              <a:spLocks/>
            </p:cNvSpPr>
            <p:nvPr/>
          </p:nvSpPr>
          <p:spPr bwMode="auto">
            <a:xfrm>
              <a:off x="2357" y="1744"/>
              <a:ext cx="1246" cy="1430"/>
            </a:xfrm>
            <a:custGeom>
              <a:avLst/>
              <a:gdLst>
                <a:gd name="T0" fmla="*/ 374 w 2490"/>
                <a:gd name="T1" fmla="*/ 422 h 2859"/>
                <a:gd name="T2" fmla="*/ 374 w 2490"/>
                <a:gd name="T3" fmla="*/ 481 h 2859"/>
                <a:gd name="T4" fmla="*/ 540 w 2490"/>
                <a:gd name="T5" fmla="*/ 540 h 2859"/>
                <a:gd name="T6" fmla="*/ 716 w 2490"/>
                <a:gd name="T7" fmla="*/ 1006 h 2859"/>
                <a:gd name="T8" fmla="*/ 751 w 2490"/>
                <a:gd name="T9" fmla="*/ 1074 h 2859"/>
                <a:gd name="T10" fmla="*/ 705 w 2490"/>
                <a:gd name="T11" fmla="*/ 1074 h 2859"/>
                <a:gd name="T12" fmla="*/ 728 w 2490"/>
                <a:gd name="T13" fmla="*/ 1167 h 2859"/>
                <a:gd name="T14" fmla="*/ 775 w 2490"/>
                <a:gd name="T15" fmla="*/ 1215 h 2859"/>
                <a:gd name="T16" fmla="*/ 787 w 2490"/>
                <a:gd name="T17" fmla="*/ 1308 h 2859"/>
                <a:gd name="T18" fmla="*/ 671 w 2490"/>
                <a:gd name="T19" fmla="*/ 1424 h 2859"/>
                <a:gd name="T20" fmla="*/ 503 w 2490"/>
                <a:gd name="T21" fmla="*/ 1494 h 2859"/>
                <a:gd name="T22" fmla="*/ 374 w 2490"/>
                <a:gd name="T23" fmla="*/ 1762 h 2859"/>
                <a:gd name="T24" fmla="*/ 260 w 2490"/>
                <a:gd name="T25" fmla="*/ 1833 h 2859"/>
                <a:gd name="T26" fmla="*/ 235 w 2490"/>
                <a:gd name="T27" fmla="*/ 1985 h 2859"/>
                <a:gd name="T28" fmla="*/ 93 w 2490"/>
                <a:gd name="T29" fmla="*/ 2219 h 2859"/>
                <a:gd name="T30" fmla="*/ 34 w 2490"/>
                <a:gd name="T31" fmla="*/ 2219 h 2859"/>
                <a:gd name="T32" fmla="*/ 0 w 2490"/>
                <a:gd name="T33" fmla="*/ 2521 h 2859"/>
                <a:gd name="T34" fmla="*/ 329 w 2490"/>
                <a:gd name="T35" fmla="*/ 2557 h 2859"/>
                <a:gd name="T36" fmla="*/ 399 w 2490"/>
                <a:gd name="T37" fmla="*/ 2428 h 2859"/>
                <a:gd name="T38" fmla="*/ 657 w 2490"/>
                <a:gd name="T39" fmla="*/ 2078 h 2859"/>
                <a:gd name="T40" fmla="*/ 929 w 2490"/>
                <a:gd name="T41" fmla="*/ 1973 h 2859"/>
                <a:gd name="T42" fmla="*/ 1057 w 2490"/>
                <a:gd name="T43" fmla="*/ 2125 h 2859"/>
                <a:gd name="T44" fmla="*/ 1234 w 2490"/>
                <a:gd name="T45" fmla="*/ 2382 h 2859"/>
                <a:gd name="T46" fmla="*/ 1445 w 2490"/>
                <a:gd name="T47" fmla="*/ 2707 h 2859"/>
                <a:gd name="T48" fmla="*/ 1914 w 2490"/>
                <a:gd name="T49" fmla="*/ 2789 h 2859"/>
                <a:gd name="T50" fmla="*/ 1960 w 2490"/>
                <a:gd name="T51" fmla="*/ 2859 h 2859"/>
                <a:gd name="T52" fmla="*/ 2102 w 2490"/>
                <a:gd name="T53" fmla="*/ 2777 h 2859"/>
                <a:gd name="T54" fmla="*/ 2490 w 2490"/>
                <a:gd name="T55" fmla="*/ 2671 h 2859"/>
                <a:gd name="T56" fmla="*/ 2348 w 2490"/>
                <a:gd name="T57" fmla="*/ 2239 h 2859"/>
                <a:gd name="T58" fmla="*/ 2173 w 2490"/>
                <a:gd name="T59" fmla="*/ 1715 h 2859"/>
                <a:gd name="T60" fmla="*/ 1996 w 2490"/>
                <a:gd name="T61" fmla="*/ 1472 h 2859"/>
                <a:gd name="T62" fmla="*/ 1821 w 2490"/>
                <a:gd name="T63" fmla="*/ 1331 h 2859"/>
                <a:gd name="T64" fmla="*/ 1515 w 2490"/>
                <a:gd name="T65" fmla="*/ 1215 h 2859"/>
                <a:gd name="T66" fmla="*/ 1420 w 2490"/>
                <a:gd name="T67" fmla="*/ 958 h 2859"/>
                <a:gd name="T68" fmla="*/ 1420 w 2490"/>
                <a:gd name="T69" fmla="*/ 829 h 2859"/>
                <a:gd name="T70" fmla="*/ 1420 w 2490"/>
                <a:gd name="T71" fmla="*/ 143 h 2859"/>
                <a:gd name="T72" fmla="*/ 1374 w 2490"/>
                <a:gd name="T73" fmla="*/ 59 h 2859"/>
                <a:gd name="T74" fmla="*/ 1163 w 2490"/>
                <a:gd name="T75" fmla="*/ 25 h 2859"/>
                <a:gd name="T76" fmla="*/ 893 w 2490"/>
                <a:gd name="T77" fmla="*/ 0 h 2859"/>
                <a:gd name="T78" fmla="*/ 682 w 2490"/>
                <a:gd name="T79" fmla="*/ 131 h 2859"/>
                <a:gd name="T80" fmla="*/ 458 w 2490"/>
                <a:gd name="T81" fmla="*/ 329 h 2859"/>
                <a:gd name="T82" fmla="*/ 374 w 2490"/>
                <a:gd name="T83" fmla="*/ 422 h 2859"/>
                <a:gd name="T84" fmla="*/ 374 w 2490"/>
                <a:gd name="T85" fmla="*/ 422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90" h="2859">
                  <a:moveTo>
                    <a:pt x="374" y="422"/>
                  </a:moveTo>
                  <a:lnTo>
                    <a:pt x="374" y="481"/>
                  </a:lnTo>
                  <a:lnTo>
                    <a:pt x="540" y="540"/>
                  </a:lnTo>
                  <a:lnTo>
                    <a:pt x="716" y="1006"/>
                  </a:lnTo>
                  <a:lnTo>
                    <a:pt x="751" y="1074"/>
                  </a:lnTo>
                  <a:lnTo>
                    <a:pt x="705" y="1074"/>
                  </a:lnTo>
                  <a:lnTo>
                    <a:pt x="728" y="1167"/>
                  </a:lnTo>
                  <a:lnTo>
                    <a:pt x="775" y="1215"/>
                  </a:lnTo>
                  <a:lnTo>
                    <a:pt x="787" y="1308"/>
                  </a:lnTo>
                  <a:lnTo>
                    <a:pt x="671" y="1424"/>
                  </a:lnTo>
                  <a:lnTo>
                    <a:pt x="503" y="1494"/>
                  </a:lnTo>
                  <a:lnTo>
                    <a:pt x="374" y="1762"/>
                  </a:lnTo>
                  <a:lnTo>
                    <a:pt x="260" y="1833"/>
                  </a:lnTo>
                  <a:lnTo>
                    <a:pt x="235" y="1985"/>
                  </a:lnTo>
                  <a:lnTo>
                    <a:pt x="93" y="2219"/>
                  </a:lnTo>
                  <a:lnTo>
                    <a:pt x="34" y="2219"/>
                  </a:lnTo>
                  <a:lnTo>
                    <a:pt x="0" y="2521"/>
                  </a:lnTo>
                  <a:lnTo>
                    <a:pt x="329" y="2557"/>
                  </a:lnTo>
                  <a:lnTo>
                    <a:pt x="399" y="2428"/>
                  </a:lnTo>
                  <a:lnTo>
                    <a:pt x="657" y="2078"/>
                  </a:lnTo>
                  <a:lnTo>
                    <a:pt x="929" y="1973"/>
                  </a:lnTo>
                  <a:lnTo>
                    <a:pt x="1057" y="2125"/>
                  </a:lnTo>
                  <a:lnTo>
                    <a:pt x="1234" y="2382"/>
                  </a:lnTo>
                  <a:lnTo>
                    <a:pt x="1445" y="2707"/>
                  </a:lnTo>
                  <a:lnTo>
                    <a:pt x="1914" y="2789"/>
                  </a:lnTo>
                  <a:lnTo>
                    <a:pt x="1960" y="2859"/>
                  </a:lnTo>
                  <a:lnTo>
                    <a:pt x="2102" y="2777"/>
                  </a:lnTo>
                  <a:lnTo>
                    <a:pt x="2490" y="2671"/>
                  </a:lnTo>
                  <a:lnTo>
                    <a:pt x="2348" y="2239"/>
                  </a:lnTo>
                  <a:lnTo>
                    <a:pt x="2173" y="1715"/>
                  </a:lnTo>
                  <a:lnTo>
                    <a:pt x="1996" y="1472"/>
                  </a:lnTo>
                  <a:lnTo>
                    <a:pt x="1821" y="1331"/>
                  </a:lnTo>
                  <a:lnTo>
                    <a:pt x="1515" y="1215"/>
                  </a:lnTo>
                  <a:lnTo>
                    <a:pt x="1420" y="958"/>
                  </a:lnTo>
                  <a:lnTo>
                    <a:pt x="1420" y="829"/>
                  </a:lnTo>
                  <a:lnTo>
                    <a:pt x="1420" y="143"/>
                  </a:lnTo>
                  <a:lnTo>
                    <a:pt x="1374" y="59"/>
                  </a:lnTo>
                  <a:lnTo>
                    <a:pt x="1163" y="25"/>
                  </a:lnTo>
                  <a:lnTo>
                    <a:pt x="893" y="0"/>
                  </a:lnTo>
                  <a:lnTo>
                    <a:pt x="682" y="131"/>
                  </a:lnTo>
                  <a:lnTo>
                    <a:pt x="458" y="329"/>
                  </a:lnTo>
                  <a:lnTo>
                    <a:pt x="374" y="422"/>
                  </a:lnTo>
                  <a:lnTo>
                    <a:pt x="374" y="4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4" name="Freeform 6"/>
            <p:cNvSpPr>
              <a:spLocks/>
            </p:cNvSpPr>
            <p:nvPr/>
          </p:nvSpPr>
          <p:spPr bwMode="auto">
            <a:xfrm>
              <a:off x="2558" y="1862"/>
              <a:ext cx="278" cy="421"/>
            </a:xfrm>
            <a:custGeom>
              <a:avLst/>
              <a:gdLst>
                <a:gd name="T0" fmla="*/ 0 w 557"/>
                <a:gd name="T1" fmla="*/ 253 h 842"/>
                <a:gd name="T2" fmla="*/ 62 w 557"/>
                <a:gd name="T3" fmla="*/ 249 h 842"/>
                <a:gd name="T4" fmla="*/ 47 w 557"/>
                <a:gd name="T5" fmla="*/ 177 h 842"/>
                <a:gd name="T6" fmla="*/ 74 w 557"/>
                <a:gd name="T7" fmla="*/ 148 h 842"/>
                <a:gd name="T8" fmla="*/ 266 w 557"/>
                <a:gd name="T9" fmla="*/ 0 h 842"/>
                <a:gd name="T10" fmla="*/ 226 w 557"/>
                <a:gd name="T11" fmla="*/ 106 h 842"/>
                <a:gd name="T12" fmla="*/ 256 w 557"/>
                <a:gd name="T13" fmla="*/ 101 h 842"/>
                <a:gd name="T14" fmla="*/ 234 w 557"/>
                <a:gd name="T15" fmla="*/ 245 h 842"/>
                <a:gd name="T16" fmla="*/ 327 w 557"/>
                <a:gd name="T17" fmla="*/ 222 h 842"/>
                <a:gd name="T18" fmla="*/ 237 w 557"/>
                <a:gd name="T19" fmla="*/ 395 h 842"/>
                <a:gd name="T20" fmla="*/ 386 w 557"/>
                <a:gd name="T21" fmla="*/ 741 h 842"/>
                <a:gd name="T22" fmla="*/ 456 w 557"/>
                <a:gd name="T23" fmla="*/ 814 h 842"/>
                <a:gd name="T24" fmla="*/ 426 w 557"/>
                <a:gd name="T25" fmla="*/ 452 h 842"/>
                <a:gd name="T26" fmla="*/ 513 w 557"/>
                <a:gd name="T27" fmla="*/ 753 h 842"/>
                <a:gd name="T28" fmla="*/ 494 w 557"/>
                <a:gd name="T29" fmla="*/ 814 h 842"/>
                <a:gd name="T30" fmla="*/ 557 w 557"/>
                <a:gd name="T31" fmla="*/ 842 h 842"/>
                <a:gd name="T32" fmla="*/ 466 w 557"/>
                <a:gd name="T33" fmla="*/ 838 h 842"/>
                <a:gd name="T34" fmla="*/ 346 w 557"/>
                <a:gd name="T35" fmla="*/ 817 h 842"/>
                <a:gd name="T36" fmla="*/ 118 w 557"/>
                <a:gd name="T37" fmla="*/ 291 h 842"/>
                <a:gd name="T38" fmla="*/ 34 w 557"/>
                <a:gd name="T39" fmla="*/ 287 h 842"/>
                <a:gd name="T40" fmla="*/ 0 w 557"/>
                <a:gd name="T41" fmla="*/ 253 h 842"/>
                <a:gd name="T42" fmla="*/ 0 w 557"/>
                <a:gd name="T43" fmla="*/ 253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7" h="842">
                  <a:moveTo>
                    <a:pt x="0" y="253"/>
                  </a:moveTo>
                  <a:lnTo>
                    <a:pt x="62" y="249"/>
                  </a:lnTo>
                  <a:lnTo>
                    <a:pt x="47" y="177"/>
                  </a:lnTo>
                  <a:lnTo>
                    <a:pt x="74" y="148"/>
                  </a:lnTo>
                  <a:lnTo>
                    <a:pt x="266" y="0"/>
                  </a:lnTo>
                  <a:lnTo>
                    <a:pt x="226" y="106"/>
                  </a:lnTo>
                  <a:lnTo>
                    <a:pt x="256" y="101"/>
                  </a:lnTo>
                  <a:lnTo>
                    <a:pt x="234" y="245"/>
                  </a:lnTo>
                  <a:lnTo>
                    <a:pt x="327" y="222"/>
                  </a:lnTo>
                  <a:lnTo>
                    <a:pt x="237" y="395"/>
                  </a:lnTo>
                  <a:lnTo>
                    <a:pt x="386" y="741"/>
                  </a:lnTo>
                  <a:lnTo>
                    <a:pt x="456" y="814"/>
                  </a:lnTo>
                  <a:lnTo>
                    <a:pt x="426" y="452"/>
                  </a:lnTo>
                  <a:lnTo>
                    <a:pt x="513" y="753"/>
                  </a:lnTo>
                  <a:lnTo>
                    <a:pt x="494" y="814"/>
                  </a:lnTo>
                  <a:lnTo>
                    <a:pt x="557" y="842"/>
                  </a:lnTo>
                  <a:lnTo>
                    <a:pt x="466" y="838"/>
                  </a:lnTo>
                  <a:lnTo>
                    <a:pt x="346" y="817"/>
                  </a:lnTo>
                  <a:lnTo>
                    <a:pt x="118" y="291"/>
                  </a:lnTo>
                  <a:lnTo>
                    <a:pt x="34" y="287"/>
                  </a:lnTo>
                  <a:lnTo>
                    <a:pt x="0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5" name="Freeform 7"/>
            <p:cNvSpPr>
              <a:spLocks/>
            </p:cNvSpPr>
            <p:nvPr/>
          </p:nvSpPr>
          <p:spPr bwMode="auto">
            <a:xfrm>
              <a:off x="2358" y="2546"/>
              <a:ext cx="1014" cy="582"/>
            </a:xfrm>
            <a:custGeom>
              <a:avLst/>
              <a:gdLst>
                <a:gd name="T0" fmla="*/ 58 w 2027"/>
                <a:gd name="T1" fmla="*/ 614 h 1163"/>
                <a:gd name="T2" fmla="*/ 221 w 2027"/>
                <a:gd name="T3" fmla="*/ 859 h 1163"/>
                <a:gd name="T4" fmla="*/ 280 w 2027"/>
                <a:gd name="T5" fmla="*/ 777 h 1163"/>
                <a:gd name="T6" fmla="*/ 234 w 2027"/>
                <a:gd name="T7" fmla="*/ 693 h 1163"/>
                <a:gd name="T8" fmla="*/ 373 w 2027"/>
                <a:gd name="T9" fmla="*/ 623 h 1163"/>
                <a:gd name="T10" fmla="*/ 328 w 2027"/>
                <a:gd name="T11" fmla="*/ 589 h 1163"/>
                <a:gd name="T12" fmla="*/ 457 w 2027"/>
                <a:gd name="T13" fmla="*/ 532 h 1163"/>
                <a:gd name="T14" fmla="*/ 373 w 2027"/>
                <a:gd name="T15" fmla="*/ 437 h 1163"/>
                <a:gd name="T16" fmla="*/ 670 w 2027"/>
                <a:gd name="T17" fmla="*/ 355 h 1163"/>
                <a:gd name="T18" fmla="*/ 656 w 2027"/>
                <a:gd name="T19" fmla="*/ 251 h 1163"/>
                <a:gd name="T20" fmla="*/ 854 w 2027"/>
                <a:gd name="T21" fmla="*/ 226 h 1163"/>
                <a:gd name="T22" fmla="*/ 906 w 2027"/>
                <a:gd name="T23" fmla="*/ 0 h 1163"/>
                <a:gd name="T24" fmla="*/ 1033 w 2027"/>
                <a:gd name="T25" fmla="*/ 427 h 1163"/>
                <a:gd name="T26" fmla="*/ 1244 w 2027"/>
                <a:gd name="T27" fmla="*/ 695 h 1163"/>
                <a:gd name="T28" fmla="*/ 1339 w 2027"/>
                <a:gd name="T29" fmla="*/ 562 h 1163"/>
                <a:gd name="T30" fmla="*/ 1691 w 2027"/>
                <a:gd name="T31" fmla="*/ 823 h 1163"/>
                <a:gd name="T32" fmla="*/ 1670 w 2027"/>
                <a:gd name="T33" fmla="*/ 595 h 1163"/>
                <a:gd name="T34" fmla="*/ 1767 w 2027"/>
                <a:gd name="T35" fmla="*/ 414 h 1163"/>
                <a:gd name="T36" fmla="*/ 1894 w 2027"/>
                <a:gd name="T37" fmla="*/ 806 h 1163"/>
                <a:gd name="T38" fmla="*/ 2027 w 2027"/>
                <a:gd name="T39" fmla="*/ 861 h 1163"/>
                <a:gd name="T40" fmla="*/ 1900 w 2027"/>
                <a:gd name="T41" fmla="*/ 965 h 1163"/>
                <a:gd name="T42" fmla="*/ 1839 w 2027"/>
                <a:gd name="T43" fmla="*/ 1163 h 1163"/>
                <a:gd name="T44" fmla="*/ 1326 w 2027"/>
                <a:gd name="T45" fmla="*/ 1091 h 1163"/>
                <a:gd name="T46" fmla="*/ 1314 w 2027"/>
                <a:gd name="T47" fmla="*/ 963 h 1163"/>
                <a:gd name="T48" fmla="*/ 1290 w 2027"/>
                <a:gd name="T49" fmla="*/ 859 h 1163"/>
                <a:gd name="T50" fmla="*/ 1210 w 2027"/>
                <a:gd name="T51" fmla="*/ 811 h 1163"/>
                <a:gd name="T52" fmla="*/ 1172 w 2027"/>
                <a:gd name="T53" fmla="*/ 741 h 1163"/>
                <a:gd name="T54" fmla="*/ 1092 w 2027"/>
                <a:gd name="T55" fmla="*/ 659 h 1163"/>
                <a:gd name="T56" fmla="*/ 940 w 2027"/>
                <a:gd name="T57" fmla="*/ 519 h 1163"/>
                <a:gd name="T58" fmla="*/ 949 w 2027"/>
                <a:gd name="T59" fmla="*/ 368 h 1163"/>
                <a:gd name="T60" fmla="*/ 809 w 2027"/>
                <a:gd name="T61" fmla="*/ 448 h 1163"/>
                <a:gd name="T62" fmla="*/ 740 w 2027"/>
                <a:gd name="T63" fmla="*/ 555 h 1163"/>
                <a:gd name="T64" fmla="*/ 622 w 2027"/>
                <a:gd name="T65" fmla="*/ 614 h 1163"/>
                <a:gd name="T66" fmla="*/ 611 w 2027"/>
                <a:gd name="T67" fmla="*/ 673 h 1163"/>
                <a:gd name="T68" fmla="*/ 482 w 2027"/>
                <a:gd name="T69" fmla="*/ 787 h 1163"/>
                <a:gd name="T70" fmla="*/ 434 w 2027"/>
                <a:gd name="T71" fmla="*/ 845 h 1163"/>
                <a:gd name="T72" fmla="*/ 373 w 2027"/>
                <a:gd name="T73" fmla="*/ 859 h 1163"/>
                <a:gd name="T74" fmla="*/ 364 w 2027"/>
                <a:gd name="T75" fmla="*/ 904 h 1163"/>
                <a:gd name="T76" fmla="*/ 289 w 2027"/>
                <a:gd name="T77" fmla="*/ 971 h 1163"/>
                <a:gd name="T78" fmla="*/ 0 w 2027"/>
                <a:gd name="T79" fmla="*/ 933 h 1163"/>
                <a:gd name="T80" fmla="*/ 84 w 2027"/>
                <a:gd name="T81" fmla="*/ 692 h 1163"/>
                <a:gd name="T82" fmla="*/ 58 w 2027"/>
                <a:gd name="T83" fmla="*/ 614 h 1163"/>
                <a:gd name="T84" fmla="*/ 58 w 2027"/>
                <a:gd name="T85" fmla="*/ 614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7" h="1163">
                  <a:moveTo>
                    <a:pt x="58" y="614"/>
                  </a:moveTo>
                  <a:lnTo>
                    <a:pt x="221" y="859"/>
                  </a:lnTo>
                  <a:lnTo>
                    <a:pt x="280" y="777"/>
                  </a:lnTo>
                  <a:lnTo>
                    <a:pt x="234" y="693"/>
                  </a:lnTo>
                  <a:lnTo>
                    <a:pt x="373" y="623"/>
                  </a:lnTo>
                  <a:lnTo>
                    <a:pt x="328" y="589"/>
                  </a:lnTo>
                  <a:lnTo>
                    <a:pt x="457" y="532"/>
                  </a:lnTo>
                  <a:lnTo>
                    <a:pt x="373" y="437"/>
                  </a:lnTo>
                  <a:lnTo>
                    <a:pt x="670" y="355"/>
                  </a:lnTo>
                  <a:lnTo>
                    <a:pt x="656" y="251"/>
                  </a:lnTo>
                  <a:lnTo>
                    <a:pt x="854" y="226"/>
                  </a:lnTo>
                  <a:lnTo>
                    <a:pt x="906" y="0"/>
                  </a:lnTo>
                  <a:lnTo>
                    <a:pt x="1033" y="427"/>
                  </a:lnTo>
                  <a:lnTo>
                    <a:pt x="1244" y="695"/>
                  </a:lnTo>
                  <a:lnTo>
                    <a:pt x="1339" y="562"/>
                  </a:lnTo>
                  <a:lnTo>
                    <a:pt x="1691" y="823"/>
                  </a:lnTo>
                  <a:lnTo>
                    <a:pt x="1670" y="595"/>
                  </a:lnTo>
                  <a:lnTo>
                    <a:pt x="1767" y="414"/>
                  </a:lnTo>
                  <a:lnTo>
                    <a:pt x="1894" y="806"/>
                  </a:lnTo>
                  <a:lnTo>
                    <a:pt x="2027" y="861"/>
                  </a:lnTo>
                  <a:lnTo>
                    <a:pt x="1900" y="965"/>
                  </a:lnTo>
                  <a:lnTo>
                    <a:pt x="1839" y="1163"/>
                  </a:lnTo>
                  <a:lnTo>
                    <a:pt x="1326" y="1091"/>
                  </a:lnTo>
                  <a:lnTo>
                    <a:pt x="1314" y="963"/>
                  </a:lnTo>
                  <a:lnTo>
                    <a:pt x="1290" y="859"/>
                  </a:lnTo>
                  <a:lnTo>
                    <a:pt x="1210" y="811"/>
                  </a:lnTo>
                  <a:lnTo>
                    <a:pt x="1172" y="741"/>
                  </a:lnTo>
                  <a:lnTo>
                    <a:pt x="1092" y="659"/>
                  </a:lnTo>
                  <a:lnTo>
                    <a:pt x="940" y="519"/>
                  </a:lnTo>
                  <a:lnTo>
                    <a:pt x="949" y="368"/>
                  </a:lnTo>
                  <a:lnTo>
                    <a:pt x="809" y="448"/>
                  </a:lnTo>
                  <a:lnTo>
                    <a:pt x="740" y="555"/>
                  </a:lnTo>
                  <a:lnTo>
                    <a:pt x="622" y="614"/>
                  </a:lnTo>
                  <a:lnTo>
                    <a:pt x="611" y="673"/>
                  </a:lnTo>
                  <a:lnTo>
                    <a:pt x="482" y="787"/>
                  </a:lnTo>
                  <a:lnTo>
                    <a:pt x="434" y="845"/>
                  </a:lnTo>
                  <a:lnTo>
                    <a:pt x="373" y="859"/>
                  </a:lnTo>
                  <a:lnTo>
                    <a:pt x="364" y="904"/>
                  </a:lnTo>
                  <a:lnTo>
                    <a:pt x="289" y="971"/>
                  </a:lnTo>
                  <a:lnTo>
                    <a:pt x="0" y="933"/>
                  </a:lnTo>
                  <a:lnTo>
                    <a:pt x="84" y="692"/>
                  </a:lnTo>
                  <a:lnTo>
                    <a:pt x="58" y="614"/>
                  </a:lnTo>
                  <a:lnTo>
                    <a:pt x="58" y="614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6" name="Freeform 8"/>
            <p:cNvSpPr>
              <a:spLocks/>
            </p:cNvSpPr>
            <p:nvPr/>
          </p:nvSpPr>
          <p:spPr bwMode="auto">
            <a:xfrm>
              <a:off x="2833" y="1757"/>
              <a:ext cx="811" cy="1352"/>
            </a:xfrm>
            <a:custGeom>
              <a:avLst/>
              <a:gdLst>
                <a:gd name="T0" fmla="*/ 424 w 1622"/>
                <a:gd name="T1" fmla="*/ 1690 h 2705"/>
                <a:gd name="T2" fmla="*/ 377 w 1622"/>
                <a:gd name="T3" fmla="*/ 1785 h 2705"/>
                <a:gd name="T4" fmla="*/ 519 w 1622"/>
                <a:gd name="T5" fmla="*/ 1844 h 2705"/>
                <a:gd name="T6" fmla="*/ 506 w 1622"/>
                <a:gd name="T7" fmla="*/ 2003 h 2705"/>
                <a:gd name="T8" fmla="*/ 757 w 1622"/>
                <a:gd name="T9" fmla="*/ 1701 h 2705"/>
                <a:gd name="T10" fmla="*/ 846 w 1622"/>
                <a:gd name="T11" fmla="*/ 1715 h 2705"/>
                <a:gd name="T12" fmla="*/ 1080 w 1622"/>
                <a:gd name="T13" fmla="*/ 1597 h 2705"/>
                <a:gd name="T14" fmla="*/ 1139 w 1622"/>
                <a:gd name="T15" fmla="*/ 1690 h 2705"/>
                <a:gd name="T16" fmla="*/ 998 w 1622"/>
                <a:gd name="T17" fmla="*/ 1773 h 2705"/>
                <a:gd name="T18" fmla="*/ 1152 w 1622"/>
                <a:gd name="T19" fmla="*/ 1842 h 2705"/>
                <a:gd name="T20" fmla="*/ 1128 w 1622"/>
                <a:gd name="T21" fmla="*/ 1960 h 2705"/>
                <a:gd name="T22" fmla="*/ 1257 w 1622"/>
                <a:gd name="T23" fmla="*/ 2042 h 2705"/>
                <a:gd name="T24" fmla="*/ 1240 w 1622"/>
                <a:gd name="T25" fmla="*/ 2133 h 2705"/>
                <a:gd name="T26" fmla="*/ 1386 w 1622"/>
                <a:gd name="T27" fmla="*/ 2357 h 2705"/>
                <a:gd name="T28" fmla="*/ 1303 w 1622"/>
                <a:gd name="T29" fmla="*/ 2460 h 2705"/>
                <a:gd name="T30" fmla="*/ 1550 w 1622"/>
                <a:gd name="T31" fmla="*/ 2705 h 2705"/>
                <a:gd name="T32" fmla="*/ 1622 w 1622"/>
                <a:gd name="T33" fmla="*/ 2636 h 2705"/>
                <a:gd name="T34" fmla="*/ 1622 w 1622"/>
                <a:gd name="T35" fmla="*/ 2460 h 2705"/>
                <a:gd name="T36" fmla="*/ 1529 w 1622"/>
                <a:gd name="T37" fmla="*/ 2346 h 2705"/>
                <a:gd name="T38" fmla="*/ 1480 w 1622"/>
                <a:gd name="T39" fmla="*/ 2239 h 2705"/>
                <a:gd name="T40" fmla="*/ 1398 w 1622"/>
                <a:gd name="T41" fmla="*/ 2062 h 2705"/>
                <a:gd name="T42" fmla="*/ 1316 w 1622"/>
                <a:gd name="T43" fmla="*/ 1773 h 2705"/>
                <a:gd name="T44" fmla="*/ 1303 w 1622"/>
                <a:gd name="T45" fmla="*/ 1678 h 2705"/>
                <a:gd name="T46" fmla="*/ 1152 w 1622"/>
                <a:gd name="T47" fmla="*/ 1483 h 2705"/>
                <a:gd name="T48" fmla="*/ 1057 w 1622"/>
                <a:gd name="T49" fmla="*/ 1399 h 2705"/>
                <a:gd name="T50" fmla="*/ 1010 w 1622"/>
                <a:gd name="T51" fmla="*/ 1306 h 2705"/>
                <a:gd name="T52" fmla="*/ 881 w 1622"/>
                <a:gd name="T53" fmla="*/ 1272 h 2705"/>
                <a:gd name="T54" fmla="*/ 753 w 1622"/>
                <a:gd name="T55" fmla="*/ 1213 h 2705"/>
                <a:gd name="T56" fmla="*/ 671 w 1622"/>
                <a:gd name="T57" fmla="*/ 1179 h 2705"/>
                <a:gd name="T58" fmla="*/ 578 w 1622"/>
                <a:gd name="T59" fmla="*/ 1131 h 2705"/>
                <a:gd name="T60" fmla="*/ 491 w 1622"/>
                <a:gd name="T61" fmla="*/ 930 h 2705"/>
                <a:gd name="T62" fmla="*/ 460 w 1622"/>
                <a:gd name="T63" fmla="*/ 654 h 2705"/>
                <a:gd name="T64" fmla="*/ 483 w 1622"/>
                <a:gd name="T65" fmla="*/ 118 h 2705"/>
                <a:gd name="T66" fmla="*/ 436 w 1622"/>
                <a:gd name="T67" fmla="*/ 34 h 2705"/>
                <a:gd name="T68" fmla="*/ 0 w 1622"/>
                <a:gd name="T69" fmla="*/ 0 h 2705"/>
                <a:gd name="T70" fmla="*/ 107 w 1622"/>
                <a:gd name="T71" fmla="*/ 106 h 2705"/>
                <a:gd name="T72" fmla="*/ 166 w 1622"/>
                <a:gd name="T73" fmla="*/ 186 h 2705"/>
                <a:gd name="T74" fmla="*/ 73 w 1622"/>
                <a:gd name="T75" fmla="*/ 270 h 2705"/>
                <a:gd name="T76" fmla="*/ 0 w 1622"/>
                <a:gd name="T77" fmla="*/ 549 h 2705"/>
                <a:gd name="T78" fmla="*/ 166 w 1622"/>
                <a:gd name="T79" fmla="*/ 466 h 2705"/>
                <a:gd name="T80" fmla="*/ 177 w 1622"/>
                <a:gd name="T81" fmla="*/ 688 h 2705"/>
                <a:gd name="T82" fmla="*/ 107 w 1622"/>
                <a:gd name="T83" fmla="*/ 888 h 2705"/>
                <a:gd name="T84" fmla="*/ 118 w 1622"/>
                <a:gd name="T85" fmla="*/ 1040 h 2705"/>
                <a:gd name="T86" fmla="*/ 213 w 1622"/>
                <a:gd name="T87" fmla="*/ 1040 h 2705"/>
                <a:gd name="T88" fmla="*/ 236 w 1622"/>
                <a:gd name="T89" fmla="*/ 1131 h 2705"/>
                <a:gd name="T90" fmla="*/ 447 w 1622"/>
                <a:gd name="T91" fmla="*/ 1085 h 2705"/>
                <a:gd name="T92" fmla="*/ 504 w 1622"/>
                <a:gd name="T93" fmla="*/ 1424 h 2705"/>
                <a:gd name="T94" fmla="*/ 424 w 1622"/>
                <a:gd name="T95" fmla="*/ 1690 h 2705"/>
                <a:gd name="T96" fmla="*/ 424 w 1622"/>
                <a:gd name="T97" fmla="*/ 1690 h 2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22" h="2705">
                  <a:moveTo>
                    <a:pt x="424" y="1690"/>
                  </a:moveTo>
                  <a:lnTo>
                    <a:pt x="377" y="1785"/>
                  </a:lnTo>
                  <a:lnTo>
                    <a:pt x="519" y="1844"/>
                  </a:lnTo>
                  <a:lnTo>
                    <a:pt x="506" y="2003"/>
                  </a:lnTo>
                  <a:lnTo>
                    <a:pt x="757" y="1701"/>
                  </a:lnTo>
                  <a:lnTo>
                    <a:pt x="846" y="1715"/>
                  </a:lnTo>
                  <a:lnTo>
                    <a:pt x="1080" y="1597"/>
                  </a:lnTo>
                  <a:lnTo>
                    <a:pt x="1139" y="1690"/>
                  </a:lnTo>
                  <a:lnTo>
                    <a:pt x="998" y="1773"/>
                  </a:lnTo>
                  <a:lnTo>
                    <a:pt x="1152" y="1842"/>
                  </a:lnTo>
                  <a:lnTo>
                    <a:pt x="1128" y="1960"/>
                  </a:lnTo>
                  <a:lnTo>
                    <a:pt x="1257" y="2042"/>
                  </a:lnTo>
                  <a:lnTo>
                    <a:pt x="1240" y="2133"/>
                  </a:lnTo>
                  <a:lnTo>
                    <a:pt x="1386" y="2357"/>
                  </a:lnTo>
                  <a:lnTo>
                    <a:pt x="1303" y="2460"/>
                  </a:lnTo>
                  <a:lnTo>
                    <a:pt x="1550" y="2705"/>
                  </a:lnTo>
                  <a:lnTo>
                    <a:pt x="1622" y="2636"/>
                  </a:lnTo>
                  <a:lnTo>
                    <a:pt x="1622" y="2460"/>
                  </a:lnTo>
                  <a:lnTo>
                    <a:pt x="1529" y="2346"/>
                  </a:lnTo>
                  <a:lnTo>
                    <a:pt x="1480" y="2239"/>
                  </a:lnTo>
                  <a:lnTo>
                    <a:pt x="1398" y="2062"/>
                  </a:lnTo>
                  <a:lnTo>
                    <a:pt x="1316" y="1773"/>
                  </a:lnTo>
                  <a:lnTo>
                    <a:pt x="1303" y="1678"/>
                  </a:lnTo>
                  <a:lnTo>
                    <a:pt x="1152" y="1483"/>
                  </a:lnTo>
                  <a:lnTo>
                    <a:pt x="1057" y="1399"/>
                  </a:lnTo>
                  <a:lnTo>
                    <a:pt x="1010" y="1306"/>
                  </a:lnTo>
                  <a:lnTo>
                    <a:pt x="881" y="1272"/>
                  </a:lnTo>
                  <a:lnTo>
                    <a:pt x="753" y="1213"/>
                  </a:lnTo>
                  <a:lnTo>
                    <a:pt x="671" y="1179"/>
                  </a:lnTo>
                  <a:lnTo>
                    <a:pt x="578" y="1131"/>
                  </a:lnTo>
                  <a:lnTo>
                    <a:pt x="491" y="930"/>
                  </a:lnTo>
                  <a:lnTo>
                    <a:pt x="460" y="654"/>
                  </a:lnTo>
                  <a:lnTo>
                    <a:pt x="483" y="118"/>
                  </a:lnTo>
                  <a:lnTo>
                    <a:pt x="436" y="34"/>
                  </a:lnTo>
                  <a:lnTo>
                    <a:pt x="0" y="0"/>
                  </a:lnTo>
                  <a:lnTo>
                    <a:pt x="107" y="106"/>
                  </a:lnTo>
                  <a:lnTo>
                    <a:pt x="166" y="186"/>
                  </a:lnTo>
                  <a:lnTo>
                    <a:pt x="73" y="270"/>
                  </a:lnTo>
                  <a:lnTo>
                    <a:pt x="0" y="549"/>
                  </a:lnTo>
                  <a:lnTo>
                    <a:pt x="166" y="466"/>
                  </a:lnTo>
                  <a:lnTo>
                    <a:pt x="177" y="688"/>
                  </a:lnTo>
                  <a:lnTo>
                    <a:pt x="107" y="888"/>
                  </a:lnTo>
                  <a:lnTo>
                    <a:pt x="118" y="1040"/>
                  </a:lnTo>
                  <a:lnTo>
                    <a:pt x="213" y="1040"/>
                  </a:lnTo>
                  <a:lnTo>
                    <a:pt x="236" y="1131"/>
                  </a:lnTo>
                  <a:lnTo>
                    <a:pt x="447" y="1085"/>
                  </a:lnTo>
                  <a:lnTo>
                    <a:pt x="504" y="1424"/>
                  </a:lnTo>
                  <a:lnTo>
                    <a:pt x="424" y="1690"/>
                  </a:lnTo>
                  <a:lnTo>
                    <a:pt x="424" y="169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7" name="Freeform 9"/>
            <p:cNvSpPr>
              <a:spLocks/>
            </p:cNvSpPr>
            <p:nvPr/>
          </p:nvSpPr>
          <p:spPr bwMode="auto">
            <a:xfrm>
              <a:off x="3315" y="3011"/>
              <a:ext cx="299" cy="600"/>
            </a:xfrm>
            <a:custGeom>
              <a:avLst/>
              <a:gdLst>
                <a:gd name="T0" fmla="*/ 59 w 599"/>
                <a:gd name="T1" fmla="*/ 1118 h 1200"/>
                <a:gd name="T2" fmla="*/ 0 w 599"/>
                <a:gd name="T3" fmla="*/ 897 h 1200"/>
                <a:gd name="T4" fmla="*/ 12 w 599"/>
                <a:gd name="T5" fmla="*/ 686 h 1200"/>
                <a:gd name="T6" fmla="*/ 141 w 599"/>
                <a:gd name="T7" fmla="*/ 432 h 1200"/>
                <a:gd name="T8" fmla="*/ 116 w 599"/>
                <a:gd name="T9" fmla="*/ 302 h 1200"/>
                <a:gd name="T10" fmla="*/ 200 w 599"/>
                <a:gd name="T11" fmla="*/ 44 h 1200"/>
                <a:gd name="T12" fmla="*/ 329 w 599"/>
                <a:gd name="T13" fmla="*/ 0 h 1200"/>
                <a:gd name="T14" fmla="*/ 506 w 599"/>
                <a:gd name="T15" fmla="*/ 57 h 1200"/>
                <a:gd name="T16" fmla="*/ 599 w 599"/>
                <a:gd name="T17" fmla="*/ 137 h 1200"/>
                <a:gd name="T18" fmla="*/ 398 w 599"/>
                <a:gd name="T19" fmla="*/ 534 h 1200"/>
                <a:gd name="T20" fmla="*/ 422 w 599"/>
                <a:gd name="T21" fmla="*/ 629 h 1200"/>
                <a:gd name="T22" fmla="*/ 542 w 599"/>
                <a:gd name="T23" fmla="*/ 772 h 1200"/>
                <a:gd name="T24" fmla="*/ 497 w 599"/>
                <a:gd name="T25" fmla="*/ 962 h 1200"/>
                <a:gd name="T26" fmla="*/ 223 w 599"/>
                <a:gd name="T27" fmla="*/ 1200 h 1200"/>
                <a:gd name="T28" fmla="*/ 82 w 599"/>
                <a:gd name="T29" fmla="*/ 1177 h 1200"/>
                <a:gd name="T30" fmla="*/ 59 w 599"/>
                <a:gd name="T31" fmla="*/ 1118 h 1200"/>
                <a:gd name="T32" fmla="*/ 59 w 599"/>
                <a:gd name="T33" fmla="*/ 1118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9" h="1200">
                  <a:moveTo>
                    <a:pt x="59" y="1118"/>
                  </a:moveTo>
                  <a:lnTo>
                    <a:pt x="0" y="897"/>
                  </a:lnTo>
                  <a:lnTo>
                    <a:pt x="12" y="686"/>
                  </a:lnTo>
                  <a:lnTo>
                    <a:pt x="141" y="432"/>
                  </a:lnTo>
                  <a:lnTo>
                    <a:pt x="116" y="302"/>
                  </a:lnTo>
                  <a:lnTo>
                    <a:pt x="200" y="44"/>
                  </a:lnTo>
                  <a:lnTo>
                    <a:pt x="329" y="0"/>
                  </a:lnTo>
                  <a:lnTo>
                    <a:pt x="506" y="57"/>
                  </a:lnTo>
                  <a:lnTo>
                    <a:pt x="599" y="137"/>
                  </a:lnTo>
                  <a:lnTo>
                    <a:pt x="398" y="534"/>
                  </a:lnTo>
                  <a:lnTo>
                    <a:pt x="422" y="629"/>
                  </a:lnTo>
                  <a:lnTo>
                    <a:pt x="542" y="772"/>
                  </a:lnTo>
                  <a:lnTo>
                    <a:pt x="497" y="962"/>
                  </a:lnTo>
                  <a:lnTo>
                    <a:pt x="223" y="1200"/>
                  </a:lnTo>
                  <a:lnTo>
                    <a:pt x="82" y="1177"/>
                  </a:lnTo>
                  <a:lnTo>
                    <a:pt x="59" y="1118"/>
                  </a:lnTo>
                  <a:lnTo>
                    <a:pt x="59" y="1118"/>
                  </a:lnTo>
                  <a:close/>
                </a:path>
              </a:pathLst>
            </a:custGeom>
            <a:solidFill>
              <a:srgbClr val="FFC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8" name="Freeform 10"/>
            <p:cNvSpPr>
              <a:spLocks/>
            </p:cNvSpPr>
            <p:nvPr/>
          </p:nvSpPr>
          <p:spPr bwMode="auto">
            <a:xfrm>
              <a:off x="2737" y="2300"/>
              <a:ext cx="361" cy="335"/>
            </a:xfrm>
            <a:custGeom>
              <a:avLst/>
              <a:gdLst>
                <a:gd name="T0" fmla="*/ 457 w 723"/>
                <a:gd name="T1" fmla="*/ 17 h 669"/>
                <a:gd name="T2" fmla="*/ 299 w 723"/>
                <a:gd name="T3" fmla="*/ 50 h 669"/>
                <a:gd name="T4" fmla="*/ 169 w 723"/>
                <a:gd name="T5" fmla="*/ 50 h 669"/>
                <a:gd name="T6" fmla="*/ 0 w 723"/>
                <a:gd name="T7" fmla="*/ 19 h 669"/>
                <a:gd name="T8" fmla="*/ 31 w 723"/>
                <a:gd name="T9" fmla="*/ 149 h 669"/>
                <a:gd name="T10" fmla="*/ 44 w 723"/>
                <a:gd name="T11" fmla="*/ 209 h 669"/>
                <a:gd name="T12" fmla="*/ 114 w 723"/>
                <a:gd name="T13" fmla="*/ 380 h 669"/>
                <a:gd name="T14" fmla="*/ 185 w 723"/>
                <a:gd name="T15" fmla="*/ 455 h 669"/>
                <a:gd name="T16" fmla="*/ 225 w 723"/>
                <a:gd name="T17" fmla="*/ 529 h 669"/>
                <a:gd name="T18" fmla="*/ 289 w 723"/>
                <a:gd name="T19" fmla="*/ 563 h 669"/>
                <a:gd name="T20" fmla="*/ 379 w 723"/>
                <a:gd name="T21" fmla="*/ 666 h 669"/>
                <a:gd name="T22" fmla="*/ 453 w 723"/>
                <a:gd name="T23" fmla="*/ 669 h 669"/>
                <a:gd name="T24" fmla="*/ 542 w 723"/>
                <a:gd name="T25" fmla="*/ 643 h 669"/>
                <a:gd name="T26" fmla="*/ 650 w 723"/>
                <a:gd name="T27" fmla="*/ 576 h 669"/>
                <a:gd name="T28" fmla="*/ 723 w 723"/>
                <a:gd name="T29" fmla="*/ 327 h 669"/>
                <a:gd name="T30" fmla="*/ 706 w 723"/>
                <a:gd name="T31" fmla="*/ 118 h 669"/>
                <a:gd name="T32" fmla="*/ 569 w 723"/>
                <a:gd name="T33" fmla="*/ 0 h 669"/>
                <a:gd name="T34" fmla="*/ 457 w 723"/>
                <a:gd name="T35" fmla="*/ 17 h 669"/>
                <a:gd name="T36" fmla="*/ 457 w 723"/>
                <a:gd name="T37" fmla="*/ 1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3" h="669">
                  <a:moveTo>
                    <a:pt x="457" y="17"/>
                  </a:moveTo>
                  <a:lnTo>
                    <a:pt x="299" y="50"/>
                  </a:lnTo>
                  <a:lnTo>
                    <a:pt x="169" y="50"/>
                  </a:lnTo>
                  <a:lnTo>
                    <a:pt x="0" y="19"/>
                  </a:lnTo>
                  <a:lnTo>
                    <a:pt x="31" y="149"/>
                  </a:lnTo>
                  <a:lnTo>
                    <a:pt x="44" y="209"/>
                  </a:lnTo>
                  <a:lnTo>
                    <a:pt x="114" y="380"/>
                  </a:lnTo>
                  <a:lnTo>
                    <a:pt x="185" y="455"/>
                  </a:lnTo>
                  <a:lnTo>
                    <a:pt x="225" y="529"/>
                  </a:lnTo>
                  <a:lnTo>
                    <a:pt x="289" y="563"/>
                  </a:lnTo>
                  <a:lnTo>
                    <a:pt x="379" y="666"/>
                  </a:lnTo>
                  <a:lnTo>
                    <a:pt x="453" y="669"/>
                  </a:lnTo>
                  <a:lnTo>
                    <a:pt x="542" y="643"/>
                  </a:lnTo>
                  <a:lnTo>
                    <a:pt x="650" y="576"/>
                  </a:lnTo>
                  <a:lnTo>
                    <a:pt x="723" y="327"/>
                  </a:lnTo>
                  <a:lnTo>
                    <a:pt x="706" y="118"/>
                  </a:lnTo>
                  <a:lnTo>
                    <a:pt x="569" y="0"/>
                  </a:lnTo>
                  <a:lnTo>
                    <a:pt x="457" y="17"/>
                  </a:lnTo>
                  <a:lnTo>
                    <a:pt x="457" y="17"/>
                  </a:lnTo>
                  <a:close/>
                </a:path>
              </a:pathLst>
            </a:custGeom>
            <a:solidFill>
              <a:srgbClr val="FFC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9" name="Freeform 11"/>
            <p:cNvSpPr>
              <a:spLocks/>
            </p:cNvSpPr>
            <p:nvPr/>
          </p:nvSpPr>
          <p:spPr bwMode="auto">
            <a:xfrm>
              <a:off x="2805" y="2391"/>
              <a:ext cx="68" cy="31"/>
            </a:xfrm>
            <a:custGeom>
              <a:avLst/>
              <a:gdLst>
                <a:gd name="T0" fmla="*/ 0 w 135"/>
                <a:gd name="T1" fmla="*/ 36 h 61"/>
                <a:gd name="T2" fmla="*/ 46 w 135"/>
                <a:gd name="T3" fmla="*/ 57 h 61"/>
                <a:gd name="T4" fmla="*/ 91 w 135"/>
                <a:gd name="T5" fmla="*/ 61 h 61"/>
                <a:gd name="T6" fmla="*/ 135 w 135"/>
                <a:gd name="T7" fmla="*/ 42 h 61"/>
                <a:gd name="T8" fmla="*/ 91 w 135"/>
                <a:gd name="T9" fmla="*/ 7 h 61"/>
                <a:gd name="T10" fmla="*/ 31 w 135"/>
                <a:gd name="T11" fmla="*/ 0 h 61"/>
                <a:gd name="T12" fmla="*/ 0 w 135"/>
                <a:gd name="T13" fmla="*/ 36 h 61"/>
                <a:gd name="T14" fmla="*/ 0 w 135"/>
                <a:gd name="T15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61">
                  <a:moveTo>
                    <a:pt x="0" y="36"/>
                  </a:moveTo>
                  <a:lnTo>
                    <a:pt x="46" y="57"/>
                  </a:lnTo>
                  <a:lnTo>
                    <a:pt x="91" y="61"/>
                  </a:lnTo>
                  <a:lnTo>
                    <a:pt x="135" y="42"/>
                  </a:lnTo>
                  <a:lnTo>
                    <a:pt x="91" y="7"/>
                  </a:lnTo>
                  <a:lnTo>
                    <a:pt x="31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0" name="Freeform 12"/>
            <p:cNvSpPr>
              <a:spLocks/>
            </p:cNvSpPr>
            <p:nvPr/>
          </p:nvSpPr>
          <p:spPr bwMode="auto">
            <a:xfrm>
              <a:off x="2941" y="2357"/>
              <a:ext cx="72" cy="33"/>
            </a:xfrm>
            <a:custGeom>
              <a:avLst/>
              <a:gdLst>
                <a:gd name="T0" fmla="*/ 15 w 145"/>
                <a:gd name="T1" fmla="*/ 65 h 67"/>
                <a:gd name="T2" fmla="*/ 74 w 145"/>
                <a:gd name="T3" fmla="*/ 67 h 67"/>
                <a:gd name="T4" fmla="*/ 116 w 145"/>
                <a:gd name="T5" fmla="*/ 48 h 67"/>
                <a:gd name="T6" fmla="*/ 145 w 145"/>
                <a:gd name="T7" fmla="*/ 25 h 67"/>
                <a:gd name="T8" fmla="*/ 70 w 145"/>
                <a:gd name="T9" fmla="*/ 0 h 67"/>
                <a:gd name="T10" fmla="*/ 25 w 145"/>
                <a:gd name="T11" fmla="*/ 19 h 67"/>
                <a:gd name="T12" fmla="*/ 0 w 145"/>
                <a:gd name="T13" fmla="*/ 38 h 67"/>
                <a:gd name="T14" fmla="*/ 15 w 145"/>
                <a:gd name="T15" fmla="*/ 65 h 67"/>
                <a:gd name="T16" fmla="*/ 15 w 145"/>
                <a:gd name="T17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67">
                  <a:moveTo>
                    <a:pt x="15" y="65"/>
                  </a:moveTo>
                  <a:lnTo>
                    <a:pt x="74" y="67"/>
                  </a:lnTo>
                  <a:lnTo>
                    <a:pt x="116" y="48"/>
                  </a:lnTo>
                  <a:lnTo>
                    <a:pt x="145" y="25"/>
                  </a:lnTo>
                  <a:lnTo>
                    <a:pt x="70" y="0"/>
                  </a:lnTo>
                  <a:lnTo>
                    <a:pt x="25" y="19"/>
                  </a:lnTo>
                  <a:lnTo>
                    <a:pt x="0" y="38"/>
                  </a:lnTo>
                  <a:lnTo>
                    <a:pt x="15" y="65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1" name="Freeform 13"/>
            <p:cNvSpPr>
              <a:spLocks/>
            </p:cNvSpPr>
            <p:nvPr/>
          </p:nvSpPr>
          <p:spPr bwMode="auto">
            <a:xfrm>
              <a:off x="2634" y="3423"/>
              <a:ext cx="813" cy="471"/>
            </a:xfrm>
            <a:custGeom>
              <a:avLst/>
              <a:gdLst>
                <a:gd name="T0" fmla="*/ 0 w 1626"/>
                <a:gd name="T1" fmla="*/ 489 h 943"/>
                <a:gd name="T2" fmla="*/ 51 w 1626"/>
                <a:gd name="T3" fmla="*/ 316 h 943"/>
                <a:gd name="T4" fmla="*/ 192 w 1626"/>
                <a:gd name="T5" fmla="*/ 177 h 943"/>
                <a:gd name="T6" fmla="*/ 456 w 1626"/>
                <a:gd name="T7" fmla="*/ 46 h 943"/>
                <a:gd name="T8" fmla="*/ 770 w 1626"/>
                <a:gd name="T9" fmla="*/ 0 h 943"/>
                <a:gd name="T10" fmla="*/ 1114 w 1626"/>
                <a:gd name="T11" fmla="*/ 57 h 943"/>
                <a:gd name="T12" fmla="*/ 1329 w 1626"/>
                <a:gd name="T13" fmla="*/ 131 h 943"/>
                <a:gd name="T14" fmla="*/ 1378 w 1626"/>
                <a:gd name="T15" fmla="*/ 171 h 943"/>
                <a:gd name="T16" fmla="*/ 1409 w 1626"/>
                <a:gd name="T17" fmla="*/ 272 h 943"/>
                <a:gd name="T18" fmla="*/ 1445 w 1626"/>
                <a:gd name="T19" fmla="*/ 280 h 943"/>
                <a:gd name="T20" fmla="*/ 1483 w 1626"/>
                <a:gd name="T21" fmla="*/ 259 h 943"/>
                <a:gd name="T22" fmla="*/ 1559 w 1626"/>
                <a:gd name="T23" fmla="*/ 327 h 943"/>
                <a:gd name="T24" fmla="*/ 1626 w 1626"/>
                <a:gd name="T25" fmla="*/ 498 h 943"/>
                <a:gd name="T26" fmla="*/ 1580 w 1626"/>
                <a:gd name="T27" fmla="*/ 648 h 943"/>
                <a:gd name="T28" fmla="*/ 1420 w 1626"/>
                <a:gd name="T29" fmla="*/ 785 h 943"/>
                <a:gd name="T30" fmla="*/ 1253 w 1626"/>
                <a:gd name="T31" fmla="*/ 884 h 943"/>
                <a:gd name="T32" fmla="*/ 1074 w 1626"/>
                <a:gd name="T33" fmla="*/ 924 h 943"/>
                <a:gd name="T34" fmla="*/ 863 w 1626"/>
                <a:gd name="T35" fmla="*/ 943 h 943"/>
                <a:gd name="T36" fmla="*/ 631 w 1626"/>
                <a:gd name="T37" fmla="*/ 935 h 943"/>
                <a:gd name="T38" fmla="*/ 475 w 1626"/>
                <a:gd name="T39" fmla="*/ 911 h 943"/>
                <a:gd name="T40" fmla="*/ 268 w 1626"/>
                <a:gd name="T41" fmla="*/ 852 h 943"/>
                <a:gd name="T42" fmla="*/ 141 w 1626"/>
                <a:gd name="T43" fmla="*/ 766 h 943"/>
                <a:gd name="T44" fmla="*/ 61 w 1626"/>
                <a:gd name="T45" fmla="*/ 656 h 943"/>
                <a:gd name="T46" fmla="*/ 15 w 1626"/>
                <a:gd name="T47" fmla="*/ 557 h 943"/>
                <a:gd name="T48" fmla="*/ 0 w 1626"/>
                <a:gd name="T49" fmla="*/ 489 h 943"/>
                <a:gd name="T50" fmla="*/ 0 w 1626"/>
                <a:gd name="T51" fmla="*/ 489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6" h="943">
                  <a:moveTo>
                    <a:pt x="0" y="489"/>
                  </a:moveTo>
                  <a:lnTo>
                    <a:pt x="51" y="316"/>
                  </a:lnTo>
                  <a:lnTo>
                    <a:pt x="192" y="177"/>
                  </a:lnTo>
                  <a:lnTo>
                    <a:pt x="456" y="46"/>
                  </a:lnTo>
                  <a:lnTo>
                    <a:pt x="770" y="0"/>
                  </a:lnTo>
                  <a:lnTo>
                    <a:pt x="1114" y="57"/>
                  </a:lnTo>
                  <a:lnTo>
                    <a:pt x="1329" y="131"/>
                  </a:lnTo>
                  <a:lnTo>
                    <a:pt x="1378" y="171"/>
                  </a:lnTo>
                  <a:lnTo>
                    <a:pt x="1409" y="272"/>
                  </a:lnTo>
                  <a:lnTo>
                    <a:pt x="1445" y="280"/>
                  </a:lnTo>
                  <a:lnTo>
                    <a:pt x="1483" y="259"/>
                  </a:lnTo>
                  <a:lnTo>
                    <a:pt x="1559" y="327"/>
                  </a:lnTo>
                  <a:lnTo>
                    <a:pt x="1626" y="498"/>
                  </a:lnTo>
                  <a:lnTo>
                    <a:pt x="1580" y="648"/>
                  </a:lnTo>
                  <a:lnTo>
                    <a:pt x="1420" y="785"/>
                  </a:lnTo>
                  <a:lnTo>
                    <a:pt x="1253" y="884"/>
                  </a:lnTo>
                  <a:lnTo>
                    <a:pt x="1074" y="924"/>
                  </a:lnTo>
                  <a:lnTo>
                    <a:pt x="863" y="943"/>
                  </a:lnTo>
                  <a:lnTo>
                    <a:pt x="631" y="935"/>
                  </a:lnTo>
                  <a:lnTo>
                    <a:pt x="475" y="911"/>
                  </a:lnTo>
                  <a:lnTo>
                    <a:pt x="268" y="852"/>
                  </a:lnTo>
                  <a:lnTo>
                    <a:pt x="141" y="766"/>
                  </a:lnTo>
                  <a:lnTo>
                    <a:pt x="61" y="656"/>
                  </a:lnTo>
                  <a:lnTo>
                    <a:pt x="15" y="557"/>
                  </a:lnTo>
                  <a:lnTo>
                    <a:pt x="0" y="489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2" name="Freeform 14"/>
            <p:cNvSpPr>
              <a:spLocks/>
            </p:cNvSpPr>
            <p:nvPr/>
          </p:nvSpPr>
          <p:spPr bwMode="auto">
            <a:xfrm>
              <a:off x="2645" y="3522"/>
              <a:ext cx="264" cy="324"/>
            </a:xfrm>
            <a:custGeom>
              <a:avLst/>
              <a:gdLst>
                <a:gd name="T0" fmla="*/ 11 w 526"/>
                <a:gd name="T1" fmla="*/ 334 h 646"/>
                <a:gd name="T2" fmla="*/ 0 w 526"/>
                <a:gd name="T3" fmla="*/ 194 h 646"/>
                <a:gd name="T4" fmla="*/ 365 w 526"/>
                <a:gd name="T5" fmla="*/ 0 h 646"/>
                <a:gd name="T6" fmla="*/ 401 w 526"/>
                <a:gd name="T7" fmla="*/ 135 h 646"/>
                <a:gd name="T8" fmla="*/ 526 w 526"/>
                <a:gd name="T9" fmla="*/ 646 h 646"/>
                <a:gd name="T10" fmla="*/ 494 w 526"/>
                <a:gd name="T11" fmla="*/ 633 h 646"/>
                <a:gd name="T12" fmla="*/ 125 w 526"/>
                <a:gd name="T13" fmla="*/ 420 h 646"/>
                <a:gd name="T14" fmla="*/ 11 w 526"/>
                <a:gd name="T15" fmla="*/ 334 h 646"/>
                <a:gd name="T16" fmla="*/ 11 w 526"/>
                <a:gd name="T17" fmla="*/ 33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646">
                  <a:moveTo>
                    <a:pt x="11" y="334"/>
                  </a:moveTo>
                  <a:lnTo>
                    <a:pt x="0" y="194"/>
                  </a:lnTo>
                  <a:lnTo>
                    <a:pt x="365" y="0"/>
                  </a:lnTo>
                  <a:lnTo>
                    <a:pt x="401" y="135"/>
                  </a:lnTo>
                  <a:lnTo>
                    <a:pt x="526" y="646"/>
                  </a:lnTo>
                  <a:lnTo>
                    <a:pt x="494" y="633"/>
                  </a:lnTo>
                  <a:lnTo>
                    <a:pt x="125" y="420"/>
                  </a:lnTo>
                  <a:lnTo>
                    <a:pt x="11" y="334"/>
                  </a:lnTo>
                  <a:lnTo>
                    <a:pt x="11" y="334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3" name="Freeform 15"/>
            <p:cNvSpPr>
              <a:spLocks/>
            </p:cNvSpPr>
            <p:nvPr/>
          </p:nvSpPr>
          <p:spPr bwMode="auto">
            <a:xfrm>
              <a:off x="2654" y="3639"/>
              <a:ext cx="233" cy="187"/>
            </a:xfrm>
            <a:custGeom>
              <a:avLst/>
              <a:gdLst>
                <a:gd name="T0" fmla="*/ 0 w 466"/>
                <a:gd name="T1" fmla="*/ 0 h 372"/>
                <a:gd name="T2" fmla="*/ 21 w 466"/>
                <a:gd name="T3" fmla="*/ 43 h 372"/>
                <a:gd name="T4" fmla="*/ 17 w 466"/>
                <a:gd name="T5" fmla="*/ 83 h 372"/>
                <a:gd name="T6" fmla="*/ 466 w 466"/>
                <a:gd name="T7" fmla="*/ 372 h 372"/>
                <a:gd name="T8" fmla="*/ 460 w 466"/>
                <a:gd name="T9" fmla="*/ 309 h 372"/>
                <a:gd name="T10" fmla="*/ 0 w 466"/>
                <a:gd name="T11" fmla="*/ 0 h 372"/>
                <a:gd name="T12" fmla="*/ 0 w 466"/>
                <a:gd name="T1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372">
                  <a:moveTo>
                    <a:pt x="0" y="0"/>
                  </a:moveTo>
                  <a:lnTo>
                    <a:pt x="21" y="43"/>
                  </a:lnTo>
                  <a:lnTo>
                    <a:pt x="17" y="83"/>
                  </a:lnTo>
                  <a:lnTo>
                    <a:pt x="466" y="372"/>
                  </a:lnTo>
                  <a:lnTo>
                    <a:pt x="460" y="30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4" name="Freeform 16"/>
            <p:cNvSpPr>
              <a:spLocks/>
            </p:cNvSpPr>
            <p:nvPr/>
          </p:nvSpPr>
          <p:spPr bwMode="auto">
            <a:xfrm>
              <a:off x="2693" y="3547"/>
              <a:ext cx="125" cy="102"/>
            </a:xfrm>
            <a:custGeom>
              <a:avLst/>
              <a:gdLst>
                <a:gd name="T0" fmla="*/ 0 w 251"/>
                <a:gd name="T1" fmla="*/ 141 h 204"/>
                <a:gd name="T2" fmla="*/ 74 w 251"/>
                <a:gd name="T3" fmla="*/ 204 h 204"/>
                <a:gd name="T4" fmla="*/ 82 w 251"/>
                <a:gd name="T5" fmla="*/ 137 h 204"/>
                <a:gd name="T6" fmla="*/ 137 w 251"/>
                <a:gd name="T7" fmla="*/ 126 h 204"/>
                <a:gd name="T8" fmla="*/ 163 w 251"/>
                <a:gd name="T9" fmla="*/ 90 h 204"/>
                <a:gd name="T10" fmla="*/ 211 w 251"/>
                <a:gd name="T11" fmla="*/ 82 h 204"/>
                <a:gd name="T12" fmla="*/ 251 w 251"/>
                <a:gd name="T13" fmla="*/ 0 h 204"/>
                <a:gd name="T14" fmla="*/ 0 w 251"/>
                <a:gd name="T15" fmla="*/ 141 h 204"/>
                <a:gd name="T16" fmla="*/ 0 w 251"/>
                <a:gd name="T17" fmla="*/ 14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204">
                  <a:moveTo>
                    <a:pt x="0" y="141"/>
                  </a:moveTo>
                  <a:lnTo>
                    <a:pt x="74" y="204"/>
                  </a:lnTo>
                  <a:lnTo>
                    <a:pt x="82" y="137"/>
                  </a:lnTo>
                  <a:lnTo>
                    <a:pt x="137" y="126"/>
                  </a:lnTo>
                  <a:lnTo>
                    <a:pt x="163" y="90"/>
                  </a:lnTo>
                  <a:lnTo>
                    <a:pt x="211" y="82"/>
                  </a:lnTo>
                  <a:lnTo>
                    <a:pt x="251" y="0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5" name="Freeform 17"/>
            <p:cNvSpPr>
              <a:spLocks/>
            </p:cNvSpPr>
            <p:nvPr/>
          </p:nvSpPr>
          <p:spPr bwMode="auto">
            <a:xfrm>
              <a:off x="2874" y="3516"/>
              <a:ext cx="472" cy="303"/>
            </a:xfrm>
            <a:custGeom>
              <a:avLst/>
              <a:gdLst>
                <a:gd name="T0" fmla="*/ 21 w 945"/>
                <a:gd name="T1" fmla="*/ 94 h 607"/>
                <a:gd name="T2" fmla="*/ 93 w 945"/>
                <a:gd name="T3" fmla="*/ 23 h 607"/>
                <a:gd name="T4" fmla="*/ 190 w 945"/>
                <a:gd name="T5" fmla="*/ 0 h 607"/>
                <a:gd name="T6" fmla="*/ 285 w 945"/>
                <a:gd name="T7" fmla="*/ 31 h 607"/>
                <a:gd name="T8" fmla="*/ 443 w 945"/>
                <a:gd name="T9" fmla="*/ 50 h 607"/>
                <a:gd name="T10" fmla="*/ 563 w 945"/>
                <a:gd name="T11" fmla="*/ 31 h 607"/>
                <a:gd name="T12" fmla="*/ 648 w 945"/>
                <a:gd name="T13" fmla="*/ 23 h 607"/>
                <a:gd name="T14" fmla="*/ 747 w 945"/>
                <a:gd name="T15" fmla="*/ 10 h 607"/>
                <a:gd name="T16" fmla="*/ 804 w 945"/>
                <a:gd name="T17" fmla="*/ 21 h 607"/>
                <a:gd name="T18" fmla="*/ 859 w 945"/>
                <a:gd name="T19" fmla="*/ 61 h 607"/>
                <a:gd name="T20" fmla="*/ 882 w 945"/>
                <a:gd name="T21" fmla="*/ 113 h 607"/>
                <a:gd name="T22" fmla="*/ 882 w 945"/>
                <a:gd name="T23" fmla="*/ 149 h 607"/>
                <a:gd name="T24" fmla="*/ 896 w 945"/>
                <a:gd name="T25" fmla="*/ 173 h 607"/>
                <a:gd name="T26" fmla="*/ 888 w 945"/>
                <a:gd name="T27" fmla="*/ 211 h 607"/>
                <a:gd name="T28" fmla="*/ 873 w 945"/>
                <a:gd name="T29" fmla="*/ 251 h 607"/>
                <a:gd name="T30" fmla="*/ 886 w 945"/>
                <a:gd name="T31" fmla="*/ 280 h 607"/>
                <a:gd name="T32" fmla="*/ 922 w 945"/>
                <a:gd name="T33" fmla="*/ 306 h 607"/>
                <a:gd name="T34" fmla="*/ 936 w 945"/>
                <a:gd name="T35" fmla="*/ 329 h 607"/>
                <a:gd name="T36" fmla="*/ 945 w 945"/>
                <a:gd name="T37" fmla="*/ 375 h 607"/>
                <a:gd name="T38" fmla="*/ 945 w 945"/>
                <a:gd name="T39" fmla="*/ 430 h 607"/>
                <a:gd name="T40" fmla="*/ 896 w 945"/>
                <a:gd name="T41" fmla="*/ 493 h 607"/>
                <a:gd name="T42" fmla="*/ 840 w 945"/>
                <a:gd name="T43" fmla="*/ 533 h 607"/>
                <a:gd name="T44" fmla="*/ 747 w 945"/>
                <a:gd name="T45" fmla="*/ 561 h 607"/>
                <a:gd name="T46" fmla="*/ 616 w 945"/>
                <a:gd name="T47" fmla="*/ 599 h 607"/>
                <a:gd name="T48" fmla="*/ 477 w 945"/>
                <a:gd name="T49" fmla="*/ 607 h 607"/>
                <a:gd name="T50" fmla="*/ 251 w 945"/>
                <a:gd name="T51" fmla="*/ 595 h 607"/>
                <a:gd name="T52" fmla="*/ 152 w 945"/>
                <a:gd name="T53" fmla="*/ 544 h 607"/>
                <a:gd name="T54" fmla="*/ 74 w 945"/>
                <a:gd name="T55" fmla="*/ 457 h 607"/>
                <a:gd name="T56" fmla="*/ 21 w 945"/>
                <a:gd name="T57" fmla="*/ 348 h 607"/>
                <a:gd name="T58" fmla="*/ 0 w 945"/>
                <a:gd name="T59" fmla="*/ 280 h 607"/>
                <a:gd name="T60" fmla="*/ 4 w 945"/>
                <a:gd name="T61" fmla="*/ 192 h 607"/>
                <a:gd name="T62" fmla="*/ 21 w 945"/>
                <a:gd name="T63" fmla="*/ 94 h 607"/>
                <a:gd name="T64" fmla="*/ 21 w 945"/>
                <a:gd name="T65" fmla="*/ 94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5" h="607">
                  <a:moveTo>
                    <a:pt x="21" y="94"/>
                  </a:moveTo>
                  <a:lnTo>
                    <a:pt x="93" y="23"/>
                  </a:lnTo>
                  <a:lnTo>
                    <a:pt x="190" y="0"/>
                  </a:lnTo>
                  <a:lnTo>
                    <a:pt x="285" y="31"/>
                  </a:lnTo>
                  <a:lnTo>
                    <a:pt x="443" y="50"/>
                  </a:lnTo>
                  <a:lnTo>
                    <a:pt x="563" y="31"/>
                  </a:lnTo>
                  <a:lnTo>
                    <a:pt x="648" y="23"/>
                  </a:lnTo>
                  <a:lnTo>
                    <a:pt x="747" y="10"/>
                  </a:lnTo>
                  <a:lnTo>
                    <a:pt x="804" y="21"/>
                  </a:lnTo>
                  <a:lnTo>
                    <a:pt x="859" y="61"/>
                  </a:lnTo>
                  <a:lnTo>
                    <a:pt x="882" y="113"/>
                  </a:lnTo>
                  <a:lnTo>
                    <a:pt x="882" y="149"/>
                  </a:lnTo>
                  <a:lnTo>
                    <a:pt x="896" y="173"/>
                  </a:lnTo>
                  <a:lnTo>
                    <a:pt x="888" y="211"/>
                  </a:lnTo>
                  <a:lnTo>
                    <a:pt x="873" y="251"/>
                  </a:lnTo>
                  <a:lnTo>
                    <a:pt x="886" y="280"/>
                  </a:lnTo>
                  <a:lnTo>
                    <a:pt x="922" y="306"/>
                  </a:lnTo>
                  <a:lnTo>
                    <a:pt x="936" y="329"/>
                  </a:lnTo>
                  <a:lnTo>
                    <a:pt x="945" y="375"/>
                  </a:lnTo>
                  <a:lnTo>
                    <a:pt x="945" y="430"/>
                  </a:lnTo>
                  <a:lnTo>
                    <a:pt x="896" y="493"/>
                  </a:lnTo>
                  <a:lnTo>
                    <a:pt x="840" y="533"/>
                  </a:lnTo>
                  <a:lnTo>
                    <a:pt x="747" y="561"/>
                  </a:lnTo>
                  <a:lnTo>
                    <a:pt x="616" y="599"/>
                  </a:lnTo>
                  <a:lnTo>
                    <a:pt x="477" y="607"/>
                  </a:lnTo>
                  <a:lnTo>
                    <a:pt x="251" y="595"/>
                  </a:lnTo>
                  <a:lnTo>
                    <a:pt x="152" y="544"/>
                  </a:lnTo>
                  <a:lnTo>
                    <a:pt x="74" y="457"/>
                  </a:lnTo>
                  <a:lnTo>
                    <a:pt x="21" y="348"/>
                  </a:lnTo>
                  <a:lnTo>
                    <a:pt x="0" y="280"/>
                  </a:lnTo>
                  <a:lnTo>
                    <a:pt x="4" y="192"/>
                  </a:lnTo>
                  <a:lnTo>
                    <a:pt x="21" y="94"/>
                  </a:lnTo>
                  <a:lnTo>
                    <a:pt x="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6" name="Freeform 18"/>
            <p:cNvSpPr>
              <a:spLocks/>
            </p:cNvSpPr>
            <p:nvPr/>
          </p:nvSpPr>
          <p:spPr bwMode="auto">
            <a:xfrm>
              <a:off x="3187" y="3602"/>
              <a:ext cx="44" cy="53"/>
            </a:xfrm>
            <a:custGeom>
              <a:avLst/>
              <a:gdLst>
                <a:gd name="T0" fmla="*/ 0 w 88"/>
                <a:gd name="T1" fmla="*/ 107 h 107"/>
                <a:gd name="T2" fmla="*/ 71 w 88"/>
                <a:gd name="T3" fmla="*/ 90 h 107"/>
                <a:gd name="T4" fmla="*/ 88 w 88"/>
                <a:gd name="T5" fmla="*/ 42 h 107"/>
                <a:gd name="T6" fmla="*/ 67 w 88"/>
                <a:gd name="T7" fmla="*/ 16 h 107"/>
                <a:gd name="T8" fmla="*/ 40 w 88"/>
                <a:gd name="T9" fmla="*/ 8 h 107"/>
                <a:gd name="T10" fmla="*/ 8 w 88"/>
                <a:gd name="T11" fmla="*/ 0 h 107"/>
                <a:gd name="T12" fmla="*/ 0 w 88"/>
                <a:gd name="T13" fmla="*/ 107 h 107"/>
                <a:gd name="T14" fmla="*/ 0 w 88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7">
                  <a:moveTo>
                    <a:pt x="0" y="107"/>
                  </a:moveTo>
                  <a:lnTo>
                    <a:pt x="71" y="90"/>
                  </a:lnTo>
                  <a:lnTo>
                    <a:pt x="88" y="42"/>
                  </a:lnTo>
                  <a:lnTo>
                    <a:pt x="67" y="16"/>
                  </a:lnTo>
                  <a:lnTo>
                    <a:pt x="40" y="8"/>
                  </a:lnTo>
                  <a:lnTo>
                    <a:pt x="8" y="0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7" name="Freeform 19"/>
            <p:cNvSpPr>
              <a:spLocks/>
            </p:cNvSpPr>
            <p:nvPr/>
          </p:nvSpPr>
          <p:spPr bwMode="auto">
            <a:xfrm>
              <a:off x="3231" y="3701"/>
              <a:ext cx="78" cy="68"/>
            </a:xfrm>
            <a:custGeom>
              <a:avLst/>
              <a:gdLst>
                <a:gd name="T0" fmla="*/ 0 w 156"/>
                <a:gd name="T1" fmla="*/ 137 h 137"/>
                <a:gd name="T2" fmla="*/ 97 w 156"/>
                <a:gd name="T3" fmla="*/ 116 h 137"/>
                <a:gd name="T4" fmla="*/ 156 w 156"/>
                <a:gd name="T5" fmla="*/ 86 h 137"/>
                <a:gd name="T6" fmla="*/ 156 w 156"/>
                <a:gd name="T7" fmla="*/ 31 h 137"/>
                <a:gd name="T8" fmla="*/ 122 w 156"/>
                <a:gd name="T9" fmla="*/ 4 h 137"/>
                <a:gd name="T10" fmla="*/ 46 w 156"/>
                <a:gd name="T11" fmla="*/ 0 h 137"/>
                <a:gd name="T12" fmla="*/ 0 w 156"/>
                <a:gd name="T13" fmla="*/ 137 h 137"/>
                <a:gd name="T14" fmla="*/ 0 w 156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37">
                  <a:moveTo>
                    <a:pt x="0" y="137"/>
                  </a:moveTo>
                  <a:lnTo>
                    <a:pt x="97" y="116"/>
                  </a:lnTo>
                  <a:lnTo>
                    <a:pt x="156" y="86"/>
                  </a:lnTo>
                  <a:lnTo>
                    <a:pt x="156" y="31"/>
                  </a:lnTo>
                  <a:lnTo>
                    <a:pt x="122" y="4"/>
                  </a:lnTo>
                  <a:lnTo>
                    <a:pt x="46" y="0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8" name="Freeform 20"/>
            <p:cNvSpPr>
              <a:spLocks/>
            </p:cNvSpPr>
            <p:nvPr/>
          </p:nvSpPr>
          <p:spPr bwMode="auto">
            <a:xfrm>
              <a:off x="2872" y="3566"/>
              <a:ext cx="437" cy="275"/>
            </a:xfrm>
            <a:custGeom>
              <a:avLst/>
              <a:gdLst>
                <a:gd name="T0" fmla="*/ 48 w 875"/>
                <a:gd name="T1" fmla="*/ 36 h 550"/>
                <a:gd name="T2" fmla="*/ 61 w 875"/>
                <a:gd name="T3" fmla="*/ 95 h 550"/>
                <a:gd name="T4" fmla="*/ 97 w 875"/>
                <a:gd name="T5" fmla="*/ 131 h 550"/>
                <a:gd name="T6" fmla="*/ 82 w 875"/>
                <a:gd name="T7" fmla="*/ 179 h 550"/>
                <a:gd name="T8" fmla="*/ 114 w 875"/>
                <a:gd name="T9" fmla="*/ 211 h 550"/>
                <a:gd name="T10" fmla="*/ 177 w 875"/>
                <a:gd name="T11" fmla="*/ 221 h 550"/>
                <a:gd name="T12" fmla="*/ 219 w 875"/>
                <a:gd name="T13" fmla="*/ 247 h 550"/>
                <a:gd name="T14" fmla="*/ 226 w 875"/>
                <a:gd name="T15" fmla="*/ 293 h 550"/>
                <a:gd name="T16" fmla="*/ 236 w 875"/>
                <a:gd name="T17" fmla="*/ 337 h 550"/>
                <a:gd name="T18" fmla="*/ 285 w 875"/>
                <a:gd name="T19" fmla="*/ 348 h 550"/>
                <a:gd name="T20" fmla="*/ 335 w 875"/>
                <a:gd name="T21" fmla="*/ 337 h 550"/>
                <a:gd name="T22" fmla="*/ 335 w 875"/>
                <a:gd name="T23" fmla="*/ 369 h 550"/>
                <a:gd name="T24" fmla="*/ 295 w 875"/>
                <a:gd name="T25" fmla="*/ 392 h 550"/>
                <a:gd name="T26" fmla="*/ 282 w 875"/>
                <a:gd name="T27" fmla="*/ 415 h 550"/>
                <a:gd name="T28" fmla="*/ 289 w 875"/>
                <a:gd name="T29" fmla="*/ 428 h 550"/>
                <a:gd name="T30" fmla="*/ 331 w 875"/>
                <a:gd name="T31" fmla="*/ 447 h 550"/>
                <a:gd name="T32" fmla="*/ 436 w 875"/>
                <a:gd name="T33" fmla="*/ 418 h 550"/>
                <a:gd name="T34" fmla="*/ 500 w 875"/>
                <a:gd name="T35" fmla="*/ 437 h 550"/>
                <a:gd name="T36" fmla="*/ 540 w 875"/>
                <a:gd name="T37" fmla="*/ 456 h 550"/>
                <a:gd name="T38" fmla="*/ 580 w 875"/>
                <a:gd name="T39" fmla="*/ 437 h 550"/>
                <a:gd name="T40" fmla="*/ 649 w 875"/>
                <a:gd name="T41" fmla="*/ 456 h 550"/>
                <a:gd name="T42" fmla="*/ 709 w 875"/>
                <a:gd name="T43" fmla="*/ 432 h 550"/>
                <a:gd name="T44" fmla="*/ 761 w 875"/>
                <a:gd name="T45" fmla="*/ 441 h 550"/>
                <a:gd name="T46" fmla="*/ 816 w 875"/>
                <a:gd name="T47" fmla="*/ 437 h 550"/>
                <a:gd name="T48" fmla="*/ 875 w 875"/>
                <a:gd name="T49" fmla="*/ 428 h 550"/>
                <a:gd name="T50" fmla="*/ 801 w 875"/>
                <a:gd name="T51" fmla="*/ 470 h 550"/>
                <a:gd name="T52" fmla="*/ 631 w 875"/>
                <a:gd name="T53" fmla="*/ 536 h 550"/>
                <a:gd name="T54" fmla="*/ 521 w 875"/>
                <a:gd name="T55" fmla="*/ 550 h 550"/>
                <a:gd name="T56" fmla="*/ 348 w 875"/>
                <a:gd name="T57" fmla="*/ 523 h 550"/>
                <a:gd name="T58" fmla="*/ 200 w 875"/>
                <a:gd name="T59" fmla="*/ 523 h 550"/>
                <a:gd name="T60" fmla="*/ 130 w 875"/>
                <a:gd name="T61" fmla="*/ 418 h 550"/>
                <a:gd name="T62" fmla="*/ 63 w 875"/>
                <a:gd name="T63" fmla="*/ 348 h 550"/>
                <a:gd name="T64" fmla="*/ 46 w 875"/>
                <a:gd name="T65" fmla="*/ 266 h 550"/>
                <a:gd name="T66" fmla="*/ 0 w 875"/>
                <a:gd name="T67" fmla="*/ 179 h 550"/>
                <a:gd name="T68" fmla="*/ 4 w 875"/>
                <a:gd name="T69" fmla="*/ 124 h 550"/>
                <a:gd name="T70" fmla="*/ 0 w 875"/>
                <a:gd name="T71" fmla="*/ 48 h 550"/>
                <a:gd name="T72" fmla="*/ 38 w 875"/>
                <a:gd name="T73" fmla="*/ 0 h 550"/>
                <a:gd name="T74" fmla="*/ 48 w 875"/>
                <a:gd name="T75" fmla="*/ 36 h 550"/>
                <a:gd name="T76" fmla="*/ 48 w 875"/>
                <a:gd name="T77" fmla="*/ 3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5" h="550">
                  <a:moveTo>
                    <a:pt x="48" y="36"/>
                  </a:moveTo>
                  <a:lnTo>
                    <a:pt x="61" y="95"/>
                  </a:lnTo>
                  <a:lnTo>
                    <a:pt x="97" y="131"/>
                  </a:lnTo>
                  <a:lnTo>
                    <a:pt x="82" y="179"/>
                  </a:lnTo>
                  <a:lnTo>
                    <a:pt x="114" y="211"/>
                  </a:lnTo>
                  <a:lnTo>
                    <a:pt x="177" y="221"/>
                  </a:lnTo>
                  <a:lnTo>
                    <a:pt x="219" y="247"/>
                  </a:lnTo>
                  <a:lnTo>
                    <a:pt x="226" y="293"/>
                  </a:lnTo>
                  <a:lnTo>
                    <a:pt x="236" y="337"/>
                  </a:lnTo>
                  <a:lnTo>
                    <a:pt x="285" y="348"/>
                  </a:lnTo>
                  <a:lnTo>
                    <a:pt x="335" y="337"/>
                  </a:lnTo>
                  <a:lnTo>
                    <a:pt x="335" y="369"/>
                  </a:lnTo>
                  <a:lnTo>
                    <a:pt x="295" y="392"/>
                  </a:lnTo>
                  <a:lnTo>
                    <a:pt x="282" y="415"/>
                  </a:lnTo>
                  <a:lnTo>
                    <a:pt x="289" y="428"/>
                  </a:lnTo>
                  <a:lnTo>
                    <a:pt x="331" y="447"/>
                  </a:lnTo>
                  <a:lnTo>
                    <a:pt x="436" y="418"/>
                  </a:lnTo>
                  <a:lnTo>
                    <a:pt x="500" y="437"/>
                  </a:lnTo>
                  <a:lnTo>
                    <a:pt x="540" y="456"/>
                  </a:lnTo>
                  <a:lnTo>
                    <a:pt x="580" y="437"/>
                  </a:lnTo>
                  <a:lnTo>
                    <a:pt x="649" y="456"/>
                  </a:lnTo>
                  <a:lnTo>
                    <a:pt x="709" y="432"/>
                  </a:lnTo>
                  <a:lnTo>
                    <a:pt x="761" y="441"/>
                  </a:lnTo>
                  <a:lnTo>
                    <a:pt x="816" y="437"/>
                  </a:lnTo>
                  <a:lnTo>
                    <a:pt x="875" y="428"/>
                  </a:lnTo>
                  <a:lnTo>
                    <a:pt x="801" y="470"/>
                  </a:lnTo>
                  <a:lnTo>
                    <a:pt x="631" y="536"/>
                  </a:lnTo>
                  <a:lnTo>
                    <a:pt x="521" y="550"/>
                  </a:lnTo>
                  <a:lnTo>
                    <a:pt x="348" y="523"/>
                  </a:lnTo>
                  <a:lnTo>
                    <a:pt x="200" y="523"/>
                  </a:lnTo>
                  <a:lnTo>
                    <a:pt x="130" y="418"/>
                  </a:lnTo>
                  <a:lnTo>
                    <a:pt x="63" y="348"/>
                  </a:lnTo>
                  <a:lnTo>
                    <a:pt x="46" y="266"/>
                  </a:lnTo>
                  <a:lnTo>
                    <a:pt x="0" y="179"/>
                  </a:lnTo>
                  <a:lnTo>
                    <a:pt x="4" y="124"/>
                  </a:lnTo>
                  <a:lnTo>
                    <a:pt x="0" y="48"/>
                  </a:lnTo>
                  <a:lnTo>
                    <a:pt x="38" y="0"/>
                  </a:lnTo>
                  <a:lnTo>
                    <a:pt x="48" y="36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9" name="Freeform 21"/>
            <p:cNvSpPr>
              <a:spLocks/>
            </p:cNvSpPr>
            <p:nvPr/>
          </p:nvSpPr>
          <p:spPr bwMode="auto">
            <a:xfrm>
              <a:off x="2925" y="3483"/>
              <a:ext cx="208" cy="131"/>
            </a:xfrm>
            <a:custGeom>
              <a:avLst/>
              <a:gdLst>
                <a:gd name="T0" fmla="*/ 34 w 416"/>
                <a:gd name="T1" fmla="*/ 260 h 260"/>
                <a:gd name="T2" fmla="*/ 7 w 416"/>
                <a:gd name="T3" fmla="*/ 249 h 260"/>
                <a:gd name="T4" fmla="*/ 0 w 416"/>
                <a:gd name="T5" fmla="*/ 220 h 260"/>
                <a:gd name="T6" fmla="*/ 13 w 416"/>
                <a:gd name="T7" fmla="*/ 182 h 260"/>
                <a:gd name="T8" fmla="*/ 34 w 416"/>
                <a:gd name="T9" fmla="*/ 139 h 260"/>
                <a:gd name="T10" fmla="*/ 59 w 416"/>
                <a:gd name="T11" fmla="*/ 91 h 260"/>
                <a:gd name="T12" fmla="*/ 106 w 416"/>
                <a:gd name="T13" fmla="*/ 45 h 260"/>
                <a:gd name="T14" fmla="*/ 144 w 416"/>
                <a:gd name="T15" fmla="*/ 19 h 260"/>
                <a:gd name="T16" fmla="*/ 182 w 416"/>
                <a:gd name="T17" fmla="*/ 9 h 260"/>
                <a:gd name="T18" fmla="*/ 205 w 416"/>
                <a:gd name="T19" fmla="*/ 23 h 260"/>
                <a:gd name="T20" fmla="*/ 211 w 416"/>
                <a:gd name="T21" fmla="*/ 59 h 260"/>
                <a:gd name="T22" fmla="*/ 251 w 416"/>
                <a:gd name="T23" fmla="*/ 19 h 260"/>
                <a:gd name="T24" fmla="*/ 306 w 416"/>
                <a:gd name="T25" fmla="*/ 0 h 260"/>
                <a:gd name="T26" fmla="*/ 340 w 416"/>
                <a:gd name="T27" fmla="*/ 9 h 260"/>
                <a:gd name="T28" fmla="*/ 348 w 416"/>
                <a:gd name="T29" fmla="*/ 36 h 260"/>
                <a:gd name="T30" fmla="*/ 340 w 416"/>
                <a:gd name="T31" fmla="*/ 51 h 260"/>
                <a:gd name="T32" fmla="*/ 388 w 416"/>
                <a:gd name="T33" fmla="*/ 28 h 260"/>
                <a:gd name="T34" fmla="*/ 416 w 416"/>
                <a:gd name="T35" fmla="*/ 45 h 260"/>
                <a:gd name="T36" fmla="*/ 414 w 416"/>
                <a:gd name="T37" fmla="*/ 91 h 260"/>
                <a:gd name="T38" fmla="*/ 367 w 416"/>
                <a:gd name="T39" fmla="*/ 159 h 260"/>
                <a:gd name="T40" fmla="*/ 277 w 416"/>
                <a:gd name="T41" fmla="*/ 256 h 260"/>
                <a:gd name="T42" fmla="*/ 222 w 416"/>
                <a:gd name="T43" fmla="*/ 260 h 260"/>
                <a:gd name="T44" fmla="*/ 196 w 416"/>
                <a:gd name="T45" fmla="*/ 232 h 260"/>
                <a:gd name="T46" fmla="*/ 142 w 416"/>
                <a:gd name="T47" fmla="*/ 256 h 260"/>
                <a:gd name="T48" fmla="*/ 97 w 416"/>
                <a:gd name="T49" fmla="*/ 253 h 260"/>
                <a:gd name="T50" fmla="*/ 76 w 416"/>
                <a:gd name="T51" fmla="*/ 245 h 260"/>
                <a:gd name="T52" fmla="*/ 34 w 416"/>
                <a:gd name="T53" fmla="*/ 260 h 260"/>
                <a:gd name="T54" fmla="*/ 34 w 416"/>
                <a:gd name="T55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6" h="260">
                  <a:moveTo>
                    <a:pt x="34" y="260"/>
                  </a:moveTo>
                  <a:lnTo>
                    <a:pt x="7" y="249"/>
                  </a:lnTo>
                  <a:lnTo>
                    <a:pt x="0" y="220"/>
                  </a:lnTo>
                  <a:lnTo>
                    <a:pt x="13" y="182"/>
                  </a:lnTo>
                  <a:lnTo>
                    <a:pt x="34" y="139"/>
                  </a:lnTo>
                  <a:lnTo>
                    <a:pt x="59" y="91"/>
                  </a:lnTo>
                  <a:lnTo>
                    <a:pt x="106" y="45"/>
                  </a:lnTo>
                  <a:lnTo>
                    <a:pt x="144" y="19"/>
                  </a:lnTo>
                  <a:lnTo>
                    <a:pt x="182" y="9"/>
                  </a:lnTo>
                  <a:lnTo>
                    <a:pt x="205" y="23"/>
                  </a:lnTo>
                  <a:lnTo>
                    <a:pt x="211" y="59"/>
                  </a:lnTo>
                  <a:lnTo>
                    <a:pt x="251" y="19"/>
                  </a:lnTo>
                  <a:lnTo>
                    <a:pt x="306" y="0"/>
                  </a:lnTo>
                  <a:lnTo>
                    <a:pt x="340" y="9"/>
                  </a:lnTo>
                  <a:lnTo>
                    <a:pt x="348" y="36"/>
                  </a:lnTo>
                  <a:lnTo>
                    <a:pt x="340" y="51"/>
                  </a:lnTo>
                  <a:lnTo>
                    <a:pt x="388" y="28"/>
                  </a:lnTo>
                  <a:lnTo>
                    <a:pt x="416" y="45"/>
                  </a:lnTo>
                  <a:lnTo>
                    <a:pt x="414" y="91"/>
                  </a:lnTo>
                  <a:lnTo>
                    <a:pt x="367" y="159"/>
                  </a:lnTo>
                  <a:lnTo>
                    <a:pt x="277" y="256"/>
                  </a:lnTo>
                  <a:lnTo>
                    <a:pt x="222" y="260"/>
                  </a:lnTo>
                  <a:lnTo>
                    <a:pt x="196" y="232"/>
                  </a:lnTo>
                  <a:lnTo>
                    <a:pt x="142" y="256"/>
                  </a:lnTo>
                  <a:lnTo>
                    <a:pt x="97" y="253"/>
                  </a:lnTo>
                  <a:lnTo>
                    <a:pt x="76" y="245"/>
                  </a:lnTo>
                  <a:lnTo>
                    <a:pt x="34" y="260"/>
                  </a:lnTo>
                  <a:lnTo>
                    <a:pt x="34" y="26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0" name="Freeform 22"/>
            <p:cNvSpPr>
              <a:spLocks/>
            </p:cNvSpPr>
            <p:nvPr/>
          </p:nvSpPr>
          <p:spPr bwMode="auto">
            <a:xfrm>
              <a:off x="2932" y="3508"/>
              <a:ext cx="59" cy="96"/>
            </a:xfrm>
            <a:custGeom>
              <a:avLst/>
              <a:gdLst>
                <a:gd name="T0" fmla="*/ 120 w 120"/>
                <a:gd name="T1" fmla="*/ 0 h 192"/>
                <a:gd name="T2" fmla="*/ 93 w 120"/>
                <a:gd name="T3" fmla="*/ 6 h 192"/>
                <a:gd name="T4" fmla="*/ 80 w 120"/>
                <a:gd name="T5" fmla="*/ 42 h 192"/>
                <a:gd name="T6" fmla="*/ 53 w 120"/>
                <a:gd name="T7" fmla="*/ 69 h 192"/>
                <a:gd name="T8" fmla="*/ 27 w 120"/>
                <a:gd name="T9" fmla="*/ 109 h 192"/>
                <a:gd name="T10" fmla="*/ 10 w 120"/>
                <a:gd name="T11" fmla="*/ 141 h 192"/>
                <a:gd name="T12" fmla="*/ 0 w 120"/>
                <a:gd name="T13" fmla="*/ 173 h 192"/>
                <a:gd name="T14" fmla="*/ 0 w 120"/>
                <a:gd name="T15" fmla="*/ 192 h 192"/>
                <a:gd name="T16" fmla="*/ 30 w 120"/>
                <a:gd name="T17" fmla="*/ 133 h 192"/>
                <a:gd name="T18" fmla="*/ 67 w 120"/>
                <a:gd name="T19" fmla="*/ 88 h 192"/>
                <a:gd name="T20" fmla="*/ 87 w 120"/>
                <a:gd name="T21" fmla="*/ 59 h 192"/>
                <a:gd name="T22" fmla="*/ 99 w 120"/>
                <a:gd name="T23" fmla="*/ 33 h 192"/>
                <a:gd name="T24" fmla="*/ 112 w 120"/>
                <a:gd name="T25" fmla="*/ 17 h 192"/>
                <a:gd name="T26" fmla="*/ 120 w 120"/>
                <a:gd name="T27" fmla="*/ 0 h 192"/>
                <a:gd name="T28" fmla="*/ 120 w 120"/>
                <a:gd name="T2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92">
                  <a:moveTo>
                    <a:pt x="120" y="0"/>
                  </a:moveTo>
                  <a:lnTo>
                    <a:pt x="93" y="6"/>
                  </a:lnTo>
                  <a:lnTo>
                    <a:pt x="80" y="42"/>
                  </a:lnTo>
                  <a:lnTo>
                    <a:pt x="53" y="69"/>
                  </a:lnTo>
                  <a:lnTo>
                    <a:pt x="27" y="109"/>
                  </a:lnTo>
                  <a:lnTo>
                    <a:pt x="10" y="141"/>
                  </a:lnTo>
                  <a:lnTo>
                    <a:pt x="0" y="173"/>
                  </a:lnTo>
                  <a:lnTo>
                    <a:pt x="0" y="192"/>
                  </a:lnTo>
                  <a:lnTo>
                    <a:pt x="30" y="133"/>
                  </a:lnTo>
                  <a:lnTo>
                    <a:pt x="67" y="88"/>
                  </a:lnTo>
                  <a:lnTo>
                    <a:pt x="87" y="59"/>
                  </a:lnTo>
                  <a:lnTo>
                    <a:pt x="99" y="33"/>
                  </a:lnTo>
                  <a:lnTo>
                    <a:pt x="112" y="17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1" name="Freeform 23"/>
            <p:cNvSpPr>
              <a:spLocks/>
            </p:cNvSpPr>
            <p:nvPr/>
          </p:nvSpPr>
          <p:spPr bwMode="auto">
            <a:xfrm>
              <a:off x="2999" y="3500"/>
              <a:ext cx="57" cy="97"/>
            </a:xfrm>
            <a:custGeom>
              <a:avLst/>
              <a:gdLst>
                <a:gd name="T0" fmla="*/ 114 w 114"/>
                <a:gd name="T1" fmla="*/ 0 h 194"/>
                <a:gd name="T2" fmla="*/ 80 w 114"/>
                <a:gd name="T3" fmla="*/ 17 h 194"/>
                <a:gd name="T4" fmla="*/ 53 w 114"/>
                <a:gd name="T5" fmla="*/ 78 h 194"/>
                <a:gd name="T6" fmla="*/ 17 w 114"/>
                <a:gd name="T7" fmla="*/ 127 h 194"/>
                <a:gd name="T8" fmla="*/ 8 w 114"/>
                <a:gd name="T9" fmla="*/ 169 h 194"/>
                <a:gd name="T10" fmla="*/ 0 w 114"/>
                <a:gd name="T11" fmla="*/ 194 h 194"/>
                <a:gd name="T12" fmla="*/ 17 w 114"/>
                <a:gd name="T13" fmla="*/ 167 h 194"/>
                <a:gd name="T14" fmla="*/ 53 w 114"/>
                <a:gd name="T15" fmla="*/ 114 h 194"/>
                <a:gd name="T16" fmla="*/ 74 w 114"/>
                <a:gd name="T17" fmla="*/ 82 h 194"/>
                <a:gd name="T18" fmla="*/ 86 w 114"/>
                <a:gd name="T19" fmla="*/ 42 h 194"/>
                <a:gd name="T20" fmla="*/ 97 w 114"/>
                <a:gd name="T21" fmla="*/ 27 h 194"/>
                <a:gd name="T22" fmla="*/ 114 w 114"/>
                <a:gd name="T23" fmla="*/ 0 h 194"/>
                <a:gd name="T24" fmla="*/ 114 w 114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94">
                  <a:moveTo>
                    <a:pt x="114" y="0"/>
                  </a:moveTo>
                  <a:lnTo>
                    <a:pt x="80" y="17"/>
                  </a:lnTo>
                  <a:lnTo>
                    <a:pt x="53" y="78"/>
                  </a:lnTo>
                  <a:lnTo>
                    <a:pt x="17" y="127"/>
                  </a:lnTo>
                  <a:lnTo>
                    <a:pt x="8" y="169"/>
                  </a:lnTo>
                  <a:lnTo>
                    <a:pt x="0" y="194"/>
                  </a:lnTo>
                  <a:lnTo>
                    <a:pt x="17" y="167"/>
                  </a:lnTo>
                  <a:lnTo>
                    <a:pt x="53" y="114"/>
                  </a:lnTo>
                  <a:lnTo>
                    <a:pt x="74" y="82"/>
                  </a:lnTo>
                  <a:lnTo>
                    <a:pt x="86" y="42"/>
                  </a:lnTo>
                  <a:lnTo>
                    <a:pt x="97" y="27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2" name="Freeform 24"/>
            <p:cNvSpPr>
              <a:spLocks/>
            </p:cNvSpPr>
            <p:nvPr/>
          </p:nvSpPr>
          <p:spPr bwMode="auto">
            <a:xfrm>
              <a:off x="3039" y="3511"/>
              <a:ext cx="74" cy="83"/>
            </a:xfrm>
            <a:custGeom>
              <a:avLst/>
              <a:gdLst>
                <a:gd name="T0" fmla="*/ 146 w 148"/>
                <a:gd name="T1" fmla="*/ 0 h 165"/>
                <a:gd name="T2" fmla="*/ 112 w 148"/>
                <a:gd name="T3" fmla="*/ 27 h 165"/>
                <a:gd name="T4" fmla="*/ 85 w 148"/>
                <a:gd name="T5" fmla="*/ 70 h 165"/>
                <a:gd name="T6" fmla="*/ 61 w 148"/>
                <a:gd name="T7" fmla="*/ 103 h 165"/>
                <a:gd name="T8" fmla="*/ 17 w 148"/>
                <a:gd name="T9" fmla="*/ 139 h 165"/>
                <a:gd name="T10" fmla="*/ 0 w 148"/>
                <a:gd name="T11" fmla="*/ 165 h 165"/>
                <a:gd name="T12" fmla="*/ 44 w 148"/>
                <a:gd name="T13" fmla="*/ 139 h 165"/>
                <a:gd name="T14" fmla="*/ 85 w 148"/>
                <a:gd name="T15" fmla="*/ 103 h 165"/>
                <a:gd name="T16" fmla="*/ 135 w 148"/>
                <a:gd name="T17" fmla="*/ 55 h 165"/>
                <a:gd name="T18" fmla="*/ 148 w 148"/>
                <a:gd name="T19" fmla="*/ 19 h 165"/>
                <a:gd name="T20" fmla="*/ 146 w 148"/>
                <a:gd name="T21" fmla="*/ 0 h 165"/>
                <a:gd name="T22" fmla="*/ 146 w 148"/>
                <a:gd name="T2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65">
                  <a:moveTo>
                    <a:pt x="146" y="0"/>
                  </a:moveTo>
                  <a:lnTo>
                    <a:pt x="112" y="27"/>
                  </a:lnTo>
                  <a:lnTo>
                    <a:pt x="85" y="70"/>
                  </a:lnTo>
                  <a:lnTo>
                    <a:pt x="61" y="103"/>
                  </a:lnTo>
                  <a:lnTo>
                    <a:pt x="17" y="139"/>
                  </a:lnTo>
                  <a:lnTo>
                    <a:pt x="0" y="165"/>
                  </a:lnTo>
                  <a:lnTo>
                    <a:pt x="44" y="139"/>
                  </a:lnTo>
                  <a:lnTo>
                    <a:pt x="85" y="103"/>
                  </a:lnTo>
                  <a:lnTo>
                    <a:pt x="135" y="55"/>
                  </a:lnTo>
                  <a:lnTo>
                    <a:pt x="148" y="19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3" name="Freeform 25"/>
            <p:cNvSpPr>
              <a:spLocks/>
            </p:cNvSpPr>
            <p:nvPr/>
          </p:nvSpPr>
          <p:spPr bwMode="auto">
            <a:xfrm>
              <a:off x="3110" y="3594"/>
              <a:ext cx="103" cy="63"/>
            </a:xfrm>
            <a:custGeom>
              <a:avLst/>
              <a:gdLst>
                <a:gd name="T0" fmla="*/ 37 w 206"/>
                <a:gd name="T1" fmla="*/ 17 h 128"/>
                <a:gd name="T2" fmla="*/ 14 w 206"/>
                <a:gd name="T3" fmla="*/ 48 h 128"/>
                <a:gd name="T4" fmla="*/ 0 w 206"/>
                <a:gd name="T5" fmla="*/ 88 h 128"/>
                <a:gd name="T6" fmla="*/ 10 w 206"/>
                <a:gd name="T7" fmla="*/ 111 h 128"/>
                <a:gd name="T8" fmla="*/ 37 w 206"/>
                <a:gd name="T9" fmla="*/ 128 h 128"/>
                <a:gd name="T10" fmla="*/ 80 w 206"/>
                <a:gd name="T11" fmla="*/ 128 h 128"/>
                <a:gd name="T12" fmla="*/ 132 w 206"/>
                <a:gd name="T13" fmla="*/ 128 h 128"/>
                <a:gd name="T14" fmla="*/ 172 w 206"/>
                <a:gd name="T15" fmla="*/ 107 h 128"/>
                <a:gd name="T16" fmla="*/ 206 w 206"/>
                <a:gd name="T17" fmla="*/ 80 h 128"/>
                <a:gd name="T18" fmla="*/ 193 w 206"/>
                <a:gd name="T19" fmla="*/ 36 h 128"/>
                <a:gd name="T20" fmla="*/ 170 w 206"/>
                <a:gd name="T21" fmla="*/ 6 h 128"/>
                <a:gd name="T22" fmla="*/ 124 w 206"/>
                <a:gd name="T23" fmla="*/ 0 h 128"/>
                <a:gd name="T24" fmla="*/ 77 w 206"/>
                <a:gd name="T25" fmla="*/ 2 h 128"/>
                <a:gd name="T26" fmla="*/ 50 w 206"/>
                <a:gd name="T27" fmla="*/ 6 h 128"/>
                <a:gd name="T28" fmla="*/ 37 w 206"/>
                <a:gd name="T29" fmla="*/ 17 h 128"/>
                <a:gd name="T30" fmla="*/ 37 w 206"/>
                <a:gd name="T31" fmla="*/ 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6" h="128">
                  <a:moveTo>
                    <a:pt x="37" y="17"/>
                  </a:moveTo>
                  <a:lnTo>
                    <a:pt x="14" y="48"/>
                  </a:lnTo>
                  <a:lnTo>
                    <a:pt x="0" y="88"/>
                  </a:lnTo>
                  <a:lnTo>
                    <a:pt x="10" y="111"/>
                  </a:lnTo>
                  <a:lnTo>
                    <a:pt x="37" y="128"/>
                  </a:lnTo>
                  <a:lnTo>
                    <a:pt x="80" y="128"/>
                  </a:lnTo>
                  <a:lnTo>
                    <a:pt x="132" y="128"/>
                  </a:lnTo>
                  <a:lnTo>
                    <a:pt x="172" y="107"/>
                  </a:lnTo>
                  <a:lnTo>
                    <a:pt x="206" y="80"/>
                  </a:lnTo>
                  <a:lnTo>
                    <a:pt x="193" y="36"/>
                  </a:lnTo>
                  <a:lnTo>
                    <a:pt x="170" y="6"/>
                  </a:lnTo>
                  <a:lnTo>
                    <a:pt x="124" y="0"/>
                  </a:lnTo>
                  <a:lnTo>
                    <a:pt x="77" y="2"/>
                  </a:lnTo>
                  <a:lnTo>
                    <a:pt x="50" y="6"/>
                  </a:lnTo>
                  <a:lnTo>
                    <a:pt x="37" y="17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4" name="Freeform 26"/>
            <p:cNvSpPr>
              <a:spLocks/>
            </p:cNvSpPr>
            <p:nvPr/>
          </p:nvSpPr>
          <p:spPr bwMode="auto">
            <a:xfrm>
              <a:off x="3156" y="3676"/>
              <a:ext cx="112" cy="84"/>
            </a:xfrm>
            <a:custGeom>
              <a:avLst/>
              <a:gdLst>
                <a:gd name="T0" fmla="*/ 17 w 224"/>
                <a:gd name="T1" fmla="*/ 121 h 167"/>
                <a:gd name="T2" fmla="*/ 0 w 224"/>
                <a:gd name="T3" fmla="*/ 95 h 167"/>
                <a:gd name="T4" fmla="*/ 15 w 224"/>
                <a:gd name="T5" fmla="*/ 43 h 167"/>
                <a:gd name="T6" fmla="*/ 59 w 224"/>
                <a:gd name="T7" fmla="*/ 7 h 167"/>
                <a:gd name="T8" fmla="*/ 125 w 224"/>
                <a:gd name="T9" fmla="*/ 0 h 167"/>
                <a:gd name="T10" fmla="*/ 192 w 224"/>
                <a:gd name="T11" fmla="*/ 13 h 167"/>
                <a:gd name="T12" fmla="*/ 222 w 224"/>
                <a:gd name="T13" fmla="*/ 40 h 167"/>
                <a:gd name="T14" fmla="*/ 224 w 224"/>
                <a:gd name="T15" fmla="*/ 72 h 167"/>
                <a:gd name="T16" fmla="*/ 213 w 224"/>
                <a:gd name="T17" fmla="*/ 138 h 167"/>
                <a:gd name="T18" fmla="*/ 177 w 224"/>
                <a:gd name="T19" fmla="*/ 154 h 167"/>
                <a:gd name="T20" fmla="*/ 140 w 224"/>
                <a:gd name="T21" fmla="*/ 167 h 167"/>
                <a:gd name="T22" fmla="*/ 74 w 224"/>
                <a:gd name="T23" fmla="*/ 154 h 167"/>
                <a:gd name="T24" fmla="*/ 17 w 224"/>
                <a:gd name="T25" fmla="*/ 121 h 167"/>
                <a:gd name="T26" fmla="*/ 17 w 224"/>
                <a:gd name="T27" fmla="*/ 12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167">
                  <a:moveTo>
                    <a:pt x="17" y="121"/>
                  </a:moveTo>
                  <a:lnTo>
                    <a:pt x="0" y="95"/>
                  </a:lnTo>
                  <a:lnTo>
                    <a:pt x="15" y="43"/>
                  </a:lnTo>
                  <a:lnTo>
                    <a:pt x="59" y="7"/>
                  </a:lnTo>
                  <a:lnTo>
                    <a:pt x="125" y="0"/>
                  </a:lnTo>
                  <a:lnTo>
                    <a:pt x="192" y="13"/>
                  </a:lnTo>
                  <a:lnTo>
                    <a:pt x="222" y="40"/>
                  </a:lnTo>
                  <a:lnTo>
                    <a:pt x="224" y="72"/>
                  </a:lnTo>
                  <a:lnTo>
                    <a:pt x="213" y="138"/>
                  </a:lnTo>
                  <a:lnTo>
                    <a:pt x="177" y="154"/>
                  </a:lnTo>
                  <a:lnTo>
                    <a:pt x="140" y="167"/>
                  </a:lnTo>
                  <a:lnTo>
                    <a:pt x="74" y="154"/>
                  </a:lnTo>
                  <a:lnTo>
                    <a:pt x="17" y="121"/>
                  </a:lnTo>
                  <a:lnTo>
                    <a:pt x="17" y="12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5" name="Freeform 27"/>
            <p:cNvSpPr>
              <a:spLocks/>
            </p:cNvSpPr>
            <p:nvPr/>
          </p:nvSpPr>
          <p:spPr bwMode="auto">
            <a:xfrm>
              <a:off x="3124" y="3604"/>
              <a:ext cx="31" cy="24"/>
            </a:xfrm>
            <a:custGeom>
              <a:avLst/>
              <a:gdLst>
                <a:gd name="T0" fmla="*/ 61 w 61"/>
                <a:gd name="T1" fmla="*/ 8 h 48"/>
                <a:gd name="T2" fmla="*/ 36 w 61"/>
                <a:gd name="T3" fmla="*/ 19 h 48"/>
                <a:gd name="T4" fmla="*/ 21 w 61"/>
                <a:gd name="T5" fmla="*/ 48 h 48"/>
                <a:gd name="T6" fmla="*/ 0 w 61"/>
                <a:gd name="T7" fmla="*/ 44 h 48"/>
                <a:gd name="T8" fmla="*/ 11 w 61"/>
                <a:gd name="T9" fmla="*/ 23 h 48"/>
                <a:gd name="T10" fmla="*/ 36 w 61"/>
                <a:gd name="T11" fmla="*/ 0 h 48"/>
                <a:gd name="T12" fmla="*/ 61 w 61"/>
                <a:gd name="T13" fmla="*/ 8 h 48"/>
                <a:gd name="T14" fmla="*/ 61 w 61"/>
                <a:gd name="T1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8">
                  <a:moveTo>
                    <a:pt x="61" y="8"/>
                  </a:moveTo>
                  <a:lnTo>
                    <a:pt x="36" y="19"/>
                  </a:lnTo>
                  <a:lnTo>
                    <a:pt x="21" y="48"/>
                  </a:lnTo>
                  <a:lnTo>
                    <a:pt x="0" y="44"/>
                  </a:lnTo>
                  <a:lnTo>
                    <a:pt x="11" y="23"/>
                  </a:lnTo>
                  <a:lnTo>
                    <a:pt x="36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6" name="Freeform 28"/>
            <p:cNvSpPr>
              <a:spLocks/>
            </p:cNvSpPr>
            <p:nvPr/>
          </p:nvSpPr>
          <p:spPr bwMode="auto">
            <a:xfrm>
              <a:off x="3174" y="3690"/>
              <a:ext cx="37" cy="34"/>
            </a:xfrm>
            <a:custGeom>
              <a:avLst/>
              <a:gdLst>
                <a:gd name="T0" fmla="*/ 74 w 74"/>
                <a:gd name="T1" fmla="*/ 19 h 69"/>
                <a:gd name="T2" fmla="*/ 53 w 74"/>
                <a:gd name="T3" fmla="*/ 27 h 69"/>
                <a:gd name="T4" fmla="*/ 30 w 74"/>
                <a:gd name="T5" fmla="*/ 54 h 69"/>
                <a:gd name="T6" fmla="*/ 19 w 74"/>
                <a:gd name="T7" fmla="*/ 69 h 69"/>
                <a:gd name="T8" fmla="*/ 0 w 74"/>
                <a:gd name="T9" fmla="*/ 59 h 69"/>
                <a:gd name="T10" fmla="*/ 11 w 74"/>
                <a:gd name="T11" fmla="*/ 23 h 69"/>
                <a:gd name="T12" fmla="*/ 34 w 74"/>
                <a:gd name="T13" fmla="*/ 14 h 69"/>
                <a:gd name="T14" fmla="*/ 65 w 74"/>
                <a:gd name="T15" fmla="*/ 0 h 69"/>
                <a:gd name="T16" fmla="*/ 74 w 74"/>
                <a:gd name="T17" fmla="*/ 19 h 69"/>
                <a:gd name="T18" fmla="*/ 74 w 74"/>
                <a:gd name="T1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9">
                  <a:moveTo>
                    <a:pt x="74" y="19"/>
                  </a:moveTo>
                  <a:lnTo>
                    <a:pt x="53" y="27"/>
                  </a:lnTo>
                  <a:lnTo>
                    <a:pt x="30" y="54"/>
                  </a:lnTo>
                  <a:lnTo>
                    <a:pt x="19" y="69"/>
                  </a:lnTo>
                  <a:lnTo>
                    <a:pt x="0" y="59"/>
                  </a:lnTo>
                  <a:lnTo>
                    <a:pt x="11" y="23"/>
                  </a:lnTo>
                  <a:lnTo>
                    <a:pt x="34" y="14"/>
                  </a:lnTo>
                  <a:lnTo>
                    <a:pt x="65" y="0"/>
                  </a:lnTo>
                  <a:lnTo>
                    <a:pt x="74" y="19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7" name="Freeform 29"/>
            <p:cNvSpPr>
              <a:spLocks/>
            </p:cNvSpPr>
            <p:nvPr/>
          </p:nvSpPr>
          <p:spPr bwMode="auto">
            <a:xfrm>
              <a:off x="2886" y="2329"/>
              <a:ext cx="145" cy="156"/>
            </a:xfrm>
            <a:custGeom>
              <a:avLst/>
              <a:gdLst>
                <a:gd name="T0" fmla="*/ 72 w 291"/>
                <a:gd name="T1" fmla="*/ 101 h 312"/>
                <a:gd name="T2" fmla="*/ 87 w 291"/>
                <a:gd name="T3" fmla="*/ 63 h 312"/>
                <a:gd name="T4" fmla="*/ 156 w 291"/>
                <a:gd name="T5" fmla="*/ 21 h 312"/>
                <a:gd name="T6" fmla="*/ 196 w 291"/>
                <a:gd name="T7" fmla="*/ 0 h 312"/>
                <a:gd name="T8" fmla="*/ 251 w 291"/>
                <a:gd name="T9" fmla="*/ 21 h 312"/>
                <a:gd name="T10" fmla="*/ 291 w 291"/>
                <a:gd name="T11" fmla="*/ 50 h 312"/>
                <a:gd name="T12" fmla="*/ 256 w 291"/>
                <a:gd name="T13" fmla="*/ 35 h 312"/>
                <a:gd name="T14" fmla="*/ 188 w 291"/>
                <a:gd name="T15" fmla="*/ 35 h 312"/>
                <a:gd name="T16" fmla="*/ 148 w 291"/>
                <a:gd name="T17" fmla="*/ 61 h 312"/>
                <a:gd name="T18" fmla="*/ 150 w 291"/>
                <a:gd name="T19" fmla="*/ 69 h 312"/>
                <a:gd name="T20" fmla="*/ 131 w 291"/>
                <a:gd name="T21" fmla="*/ 92 h 312"/>
                <a:gd name="T22" fmla="*/ 129 w 291"/>
                <a:gd name="T23" fmla="*/ 114 h 312"/>
                <a:gd name="T24" fmla="*/ 156 w 291"/>
                <a:gd name="T25" fmla="*/ 152 h 312"/>
                <a:gd name="T26" fmla="*/ 108 w 291"/>
                <a:gd name="T27" fmla="*/ 143 h 312"/>
                <a:gd name="T28" fmla="*/ 99 w 291"/>
                <a:gd name="T29" fmla="*/ 179 h 312"/>
                <a:gd name="T30" fmla="*/ 118 w 291"/>
                <a:gd name="T31" fmla="*/ 259 h 312"/>
                <a:gd name="T32" fmla="*/ 158 w 291"/>
                <a:gd name="T33" fmla="*/ 289 h 312"/>
                <a:gd name="T34" fmla="*/ 121 w 291"/>
                <a:gd name="T35" fmla="*/ 289 h 312"/>
                <a:gd name="T36" fmla="*/ 97 w 291"/>
                <a:gd name="T37" fmla="*/ 312 h 312"/>
                <a:gd name="T38" fmla="*/ 85 w 291"/>
                <a:gd name="T39" fmla="*/ 242 h 312"/>
                <a:gd name="T40" fmla="*/ 53 w 291"/>
                <a:gd name="T41" fmla="*/ 141 h 312"/>
                <a:gd name="T42" fmla="*/ 17 w 291"/>
                <a:gd name="T43" fmla="*/ 126 h 312"/>
                <a:gd name="T44" fmla="*/ 0 w 291"/>
                <a:gd name="T45" fmla="*/ 65 h 312"/>
                <a:gd name="T46" fmla="*/ 30 w 291"/>
                <a:gd name="T47" fmla="*/ 111 h 312"/>
                <a:gd name="T48" fmla="*/ 78 w 291"/>
                <a:gd name="T49" fmla="*/ 126 h 312"/>
                <a:gd name="T50" fmla="*/ 72 w 291"/>
                <a:gd name="T51" fmla="*/ 101 h 312"/>
                <a:gd name="T52" fmla="*/ 72 w 291"/>
                <a:gd name="T53" fmla="*/ 10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312">
                  <a:moveTo>
                    <a:pt x="72" y="101"/>
                  </a:moveTo>
                  <a:lnTo>
                    <a:pt x="87" y="63"/>
                  </a:lnTo>
                  <a:lnTo>
                    <a:pt x="156" y="21"/>
                  </a:lnTo>
                  <a:lnTo>
                    <a:pt x="196" y="0"/>
                  </a:lnTo>
                  <a:lnTo>
                    <a:pt x="251" y="21"/>
                  </a:lnTo>
                  <a:lnTo>
                    <a:pt x="291" y="50"/>
                  </a:lnTo>
                  <a:lnTo>
                    <a:pt x="256" y="35"/>
                  </a:lnTo>
                  <a:lnTo>
                    <a:pt x="188" y="35"/>
                  </a:lnTo>
                  <a:lnTo>
                    <a:pt x="148" y="61"/>
                  </a:lnTo>
                  <a:lnTo>
                    <a:pt x="150" y="69"/>
                  </a:lnTo>
                  <a:lnTo>
                    <a:pt x="131" y="92"/>
                  </a:lnTo>
                  <a:lnTo>
                    <a:pt x="129" y="114"/>
                  </a:lnTo>
                  <a:lnTo>
                    <a:pt x="156" y="152"/>
                  </a:lnTo>
                  <a:lnTo>
                    <a:pt x="108" y="143"/>
                  </a:lnTo>
                  <a:lnTo>
                    <a:pt x="99" y="179"/>
                  </a:lnTo>
                  <a:lnTo>
                    <a:pt x="118" y="259"/>
                  </a:lnTo>
                  <a:lnTo>
                    <a:pt x="158" y="289"/>
                  </a:lnTo>
                  <a:lnTo>
                    <a:pt x="121" y="289"/>
                  </a:lnTo>
                  <a:lnTo>
                    <a:pt x="97" y="312"/>
                  </a:lnTo>
                  <a:lnTo>
                    <a:pt x="85" y="242"/>
                  </a:lnTo>
                  <a:lnTo>
                    <a:pt x="53" y="141"/>
                  </a:lnTo>
                  <a:lnTo>
                    <a:pt x="17" y="126"/>
                  </a:lnTo>
                  <a:lnTo>
                    <a:pt x="0" y="65"/>
                  </a:lnTo>
                  <a:lnTo>
                    <a:pt x="30" y="111"/>
                  </a:lnTo>
                  <a:lnTo>
                    <a:pt x="78" y="126"/>
                  </a:lnTo>
                  <a:lnTo>
                    <a:pt x="72" y="101"/>
                  </a:lnTo>
                  <a:lnTo>
                    <a:pt x="7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8" name="Freeform 30"/>
            <p:cNvSpPr>
              <a:spLocks/>
            </p:cNvSpPr>
            <p:nvPr/>
          </p:nvSpPr>
          <p:spPr bwMode="auto">
            <a:xfrm>
              <a:off x="2830" y="2354"/>
              <a:ext cx="38" cy="17"/>
            </a:xfrm>
            <a:custGeom>
              <a:avLst/>
              <a:gdLst>
                <a:gd name="T0" fmla="*/ 0 w 76"/>
                <a:gd name="T1" fmla="*/ 11 h 34"/>
                <a:gd name="T2" fmla="*/ 58 w 76"/>
                <a:gd name="T3" fmla="*/ 34 h 34"/>
                <a:gd name="T4" fmla="*/ 76 w 76"/>
                <a:gd name="T5" fmla="*/ 24 h 34"/>
                <a:gd name="T6" fmla="*/ 43 w 76"/>
                <a:gd name="T7" fmla="*/ 0 h 34"/>
                <a:gd name="T8" fmla="*/ 0 w 76"/>
                <a:gd name="T9" fmla="*/ 11 h 34"/>
                <a:gd name="T10" fmla="*/ 0 w 76"/>
                <a:gd name="T11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34">
                  <a:moveTo>
                    <a:pt x="0" y="11"/>
                  </a:moveTo>
                  <a:lnTo>
                    <a:pt x="58" y="34"/>
                  </a:lnTo>
                  <a:lnTo>
                    <a:pt x="76" y="24"/>
                  </a:lnTo>
                  <a:lnTo>
                    <a:pt x="43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9" name="Freeform 31"/>
            <p:cNvSpPr>
              <a:spLocks/>
            </p:cNvSpPr>
            <p:nvPr/>
          </p:nvSpPr>
          <p:spPr bwMode="auto">
            <a:xfrm>
              <a:off x="2974" y="2378"/>
              <a:ext cx="55" cy="30"/>
            </a:xfrm>
            <a:custGeom>
              <a:avLst/>
              <a:gdLst>
                <a:gd name="T0" fmla="*/ 93 w 110"/>
                <a:gd name="T1" fmla="*/ 8 h 59"/>
                <a:gd name="T2" fmla="*/ 64 w 110"/>
                <a:gd name="T3" fmla="*/ 36 h 59"/>
                <a:gd name="T4" fmla="*/ 0 w 110"/>
                <a:gd name="T5" fmla="*/ 55 h 59"/>
                <a:gd name="T6" fmla="*/ 34 w 110"/>
                <a:gd name="T7" fmla="*/ 59 h 59"/>
                <a:gd name="T8" fmla="*/ 74 w 110"/>
                <a:gd name="T9" fmla="*/ 50 h 59"/>
                <a:gd name="T10" fmla="*/ 110 w 110"/>
                <a:gd name="T11" fmla="*/ 0 h 59"/>
                <a:gd name="T12" fmla="*/ 93 w 110"/>
                <a:gd name="T13" fmla="*/ 8 h 59"/>
                <a:gd name="T14" fmla="*/ 93 w 110"/>
                <a:gd name="T15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59">
                  <a:moveTo>
                    <a:pt x="93" y="8"/>
                  </a:moveTo>
                  <a:lnTo>
                    <a:pt x="64" y="36"/>
                  </a:lnTo>
                  <a:lnTo>
                    <a:pt x="0" y="55"/>
                  </a:lnTo>
                  <a:lnTo>
                    <a:pt x="34" y="59"/>
                  </a:lnTo>
                  <a:lnTo>
                    <a:pt x="74" y="50"/>
                  </a:lnTo>
                  <a:lnTo>
                    <a:pt x="110" y="0"/>
                  </a:lnTo>
                  <a:lnTo>
                    <a:pt x="93" y="8"/>
                  </a:lnTo>
                  <a:lnTo>
                    <a:pt x="9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0" name="Freeform 32"/>
            <p:cNvSpPr>
              <a:spLocks/>
            </p:cNvSpPr>
            <p:nvPr/>
          </p:nvSpPr>
          <p:spPr bwMode="auto">
            <a:xfrm>
              <a:off x="2916" y="2480"/>
              <a:ext cx="79" cy="48"/>
            </a:xfrm>
            <a:custGeom>
              <a:avLst/>
              <a:gdLst>
                <a:gd name="T0" fmla="*/ 112 w 157"/>
                <a:gd name="T1" fmla="*/ 0 h 96"/>
                <a:gd name="T2" fmla="*/ 112 w 157"/>
                <a:gd name="T3" fmla="*/ 17 h 96"/>
                <a:gd name="T4" fmla="*/ 95 w 157"/>
                <a:gd name="T5" fmla="*/ 34 h 96"/>
                <a:gd name="T6" fmla="*/ 74 w 157"/>
                <a:gd name="T7" fmla="*/ 34 h 96"/>
                <a:gd name="T8" fmla="*/ 49 w 157"/>
                <a:gd name="T9" fmla="*/ 66 h 96"/>
                <a:gd name="T10" fmla="*/ 0 w 157"/>
                <a:gd name="T11" fmla="*/ 76 h 96"/>
                <a:gd name="T12" fmla="*/ 47 w 157"/>
                <a:gd name="T13" fmla="*/ 81 h 96"/>
                <a:gd name="T14" fmla="*/ 68 w 157"/>
                <a:gd name="T15" fmla="*/ 81 h 96"/>
                <a:gd name="T16" fmla="*/ 100 w 157"/>
                <a:gd name="T17" fmla="*/ 96 h 96"/>
                <a:gd name="T18" fmla="*/ 150 w 157"/>
                <a:gd name="T19" fmla="*/ 70 h 96"/>
                <a:gd name="T20" fmla="*/ 157 w 157"/>
                <a:gd name="T21" fmla="*/ 30 h 96"/>
                <a:gd name="T22" fmla="*/ 112 w 157"/>
                <a:gd name="T23" fmla="*/ 0 h 96"/>
                <a:gd name="T24" fmla="*/ 112 w 157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96">
                  <a:moveTo>
                    <a:pt x="112" y="0"/>
                  </a:moveTo>
                  <a:lnTo>
                    <a:pt x="112" y="17"/>
                  </a:lnTo>
                  <a:lnTo>
                    <a:pt x="95" y="34"/>
                  </a:lnTo>
                  <a:lnTo>
                    <a:pt x="74" y="34"/>
                  </a:lnTo>
                  <a:lnTo>
                    <a:pt x="49" y="66"/>
                  </a:lnTo>
                  <a:lnTo>
                    <a:pt x="0" y="76"/>
                  </a:lnTo>
                  <a:lnTo>
                    <a:pt x="47" y="81"/>
                  </a:lnTo>
                  <a:lnTo>
                    <a:pt x="68" y="81"/>
                  </a:lnTo>
                  <a:lnTo>
                    <a:pt x="100" y="96"/>
                  </a:lnTo>
                  <a:lnTo>
                    <a:pt x="150" y="70"/>
                  </a:lnTo>
                  <a:lnTo>
                    <a:pt x="157" y="3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1" name="Freeform 33"/>
            <p:cNvSpPr>
              <a:spLocks/>
            </p:cNvSpPr>
            <p:nvPr/>
          </p:nvSpPr>
          <p:spPr bwMode="auto">
            <a:xfrm>
              <a:off x="2951" y="2352"/>
              <a:ext cx="70" cy="25"/>
            </a:xfrm>
            <a:custGeom>
              <a:avLst/>
              <a:gdLst>
                <a:gd name="T0" fmla="*/ 49 w 139"/>
                <a:gd name="T1" fmla="*/ 0 h 49"/>
                <a:gd name="T2" fmla="*/ 89 w 139"/>
                <a:gd name="T3" fmla="*/ 4 h 49"/>
                <a:gd name="T4" fmla="*/ 139 w 139"/>
                <a:gd name="T5" fmla="*/ 30 h 49"/>
                <a:gd name="T6" fmla="*/ 122 w 139"/>
                <a:gd name="T7" fmla="*/ 42 h 49"/>
                <a:gd name="T8" fmla="*/ 87 w 139"/>
                <a:gd name="T9" fmla="*/ 26 h 49"/>
                <a:gd name="T10" fmla="*/ 80 w 139"/>
                <a:gd name="T11" fmla="*/ 47 h 49"/>
                <a:gd name="T12" fmla="*/ 51 w 139"/>
                <a:gd name="T13" fmla="*/ 49 h 49"/>
                <a:gd name="T14" fmla="*/ 34 w 139"/>
                <a:gd name="T15" fmla="*/ 32 h 49"/>
                <a:gd name="T16" fmla="*/ 0 w 139"/>
                <a:gd name="T17" fmla="*/ 36 h 49"/>
                <a:gd name="T18" fmla="*/ 49 w 139"/>
                <a:gd name="T19" fmla="*/ 0 h 49"/>
                <a:gd name="T20" fmla="*/ 49 w 139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49">
                  <a:moveTo>
                    <a:pt x="49" y="0"/>
                  </a:moveTo>
                  <a:lnTo>
                    <a:pt x="89" y="4"/>
                  </a:lnTo>
                  <a:lnTo>
                    <a:pt x="139" y="30"/>
                  </a:lnTo>
                  <a:lnTo>
                    <a:pt x="122" y="42"/>
                  </a:lnTo>
                  <a:lnTo>
                    <a:pt x="87" y="26"/>
                  </a:lnTo>
                  <a:lnTo>
                    <a:pt x="80" y="47"/>
                  </a:lnTo>
                  <a:lnTo>
                    <a:pt x="51" y="49"/>
                  </a:lnTo>
                  <a:lnTo>
                    <a:pt x="34" y="32"/>
                  </a:lnTo>
                  <a:lnTo>
                    <a:pt x="0" y="36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2" name="Freeform 34"/>
            <p:cNvSpPr>
              <a:spLocks/>
            </p:cNvSpPr>
            <p:nvPr/>
          </p:nvSpPr>
          <p:spPr bwMode="auto">
            <a:xfrm>
              <a:off x="2780" y="2371"/>
              <a:ext cx="102" cy="51"/>
            </a:xfrm>
            <a:custGeom>
              <a:avLst/>
              <a:gdLst>
                <a:gd name="T0" fmla="*/ 83 w 203"/>
                <a:gd name="T1" fmla="*/ 47 h 101"/>
                <a:gd name="T2" fmla="*/ 112 w 203"/>
                <a:gd name="T3" fmla="*/ 74 h 101"/>
                <a:gd name="T4" fmla="*/ 129 w 203"/>
                <a:gd name="T5" fmla="*/ 74 h 101"/>
                <a:gd name="T6" fmla="*/ 140 w 203"/>
                <a:gd name="T7" fmla="*/ 53 h 101"/>
                <a:gd name="T8" fmla="*/ 184 w 203"/>
                <a:gd name="T9" fmla="*/ 83 h 101"/>
                <a:gd name="T10" fmla="*/ 203 w 203"/>
                <a:gd name="T11" fmla="*/ 64 h 101"/>
                <a:gd name="T12" fmla="*/ 194 w 203"/>
                <a:gd name="T13" fmla="*/ 28 h 101"/>
                <a:gd name="T14" fmla="*/ 175 w 203"/>
                <a:gd name="T15" fmla="*/ 42 h 101"/>
                <a:gd name="T16" fmla="*/ 131 w 203"/>
                <a:gd name="T17" fmla="*/ 28 h 101"/>
                <a:gd name="T18" fmla="*/ 81 w 203"/>
                <a:gd name="T19" fmla="*/ 23 h 101"/>
                <a:gd name="T20" fmla="*/ 45 w 203"/>
                <a:gd name="T21" fmla="*/ 0 h 101"/>
                <a:gd name="T22" fmla="*/ 0 w 203"/>
                <a:gd name="T23" fmla="*/ 44 h 101"/>
                <a:gd name="T24" fmla="*/ 47 w 203"/>
                <a:gd name="T25" fmla="*/ 38 h 101"/>
                <a:gd name="T26" fmla="*/ 17 w 203"/>
                <a:gd name="T27" fmla="*/ 68 h 101"/>
                <a:gd name="T28" fmla="*/ 57 w 203"/>
                <a:gd name="T29" fmla="*/ 101 h 101"/>
                <a:gd name="T30" fmla="*/ 83 w 203"/>
                <a:gd name="T31" fmla="*/ 95 h 101"/>
                <a:gd name="T32" fmla="*/ 53 w 203"/>
                <a:gd name="T33" fmla="*/ 74 h 101"/>
                <a:gd name="T34" fmla="*/ 83 w 203"/>
                <a:gd name="T35" fmla="*/ 47 h 101"/>
                <a:gd name="T36" fmla="*/ 83 w 203"/>
                <a:gd name="T37" fmla="*/ 4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3" h="101">
                  <a:moveTo>
                    <a:pt x="83" y="47"/>
                  </a:moveTo>
                  <a:lnTo>
                    <a:pt x="112" y="74"/>
                  </a:lnTo>
                  <a:lnTo>
                    <a:pt x="129" y="74"/>
                  </a:lnTo>
                  <a:lnTo>
                    <a:pt x="140" y="53"/>
                  </a:lnTo>
                  <a:lnTo>
                    <a:pt x="184" y="83"/>
                  </a:lnTo>
                  <a:lnTo>
                    <a:pt x="203" y="64"/>
                  </a:lnTo>
                  <a:lnTo>
                    <a:pt x="194" y="28"/>
                  </a:lnTo>
                  <a:lnTo>
                    <a:pt x="175" y="42"/>
                  </a:lnTo>
                  <a:lnTo>
                    <a:pt x="131" y="28"/>
                  </a:lnTo>
                  <a:lnTo>
                    <a:pt x="81" y="23"/>
                  </a:lnTo>
                  <a:lnTo>
                    <a:pt x="45" y="0"/>
                  </a:lnTo>
                  <a:lnTo>
                    <a:pt x="0" y="44"/>
                  </a:lnTo>
                  <a:lnTo>
                    <a:pt x="47" y="38"/>
                  </a:lnTo>
                  <a:lnTo>
                    <a:pt x="17" y="68"/>
                  </a:lnTo>
                  <a:lnTo>
                    <a:pt x="57" y="101"/>
                  </a:lnTo>
                  <a:lnTo>
                    <a:pt x="83" y="95"/>
                  </a:lnTo>
                  <a:lnTo>
                    <a:pt x="53" y="74"/>
                  </a:lnTo>
                  <a:lnTo>
                    <a:pt x="83" y="47"/>
                  </a:lnTo>
                  <a:lnTo>
                    <a:pt x="8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3" name="Freeform 35"/>
            <p:cNvSpPr>
              <a:spLocks/>
            </p:cNvSpPr>
            <p:nvPr/>
          </p:nvSpPr>
          <p:spPr bwMode="auto">
            <a:xfrm>
              <a:off x="2837" y="2544"/>
              <a:ext cx="64" cy="57"/>
            </a:xfrm>
            <a:custGeom>
              <a:avLst/>
              <a:gdLst>
                <a:gd name="T0" fmla="*/ 0 w 127"/>
                <a:gd name="T1" fmla="*/ 0 h 114"/>
                <a:gd name="T2" fmla="*/ 24 w 127"/>
                <a:gd name="T3" fmla="*/ 49 h 114"/>
                <a:gd name="T4" fmla="*/ 76 w 127"/>
                <a:gd name="T5" fmla="*/ 70 h 114"/>
                <a:gd name="T6" fmla="*/ 127 w 127"/>
                <a:gd name="T7" fmla="*/ 114 h 114"/>
                <a:gd name="T8" fmla="*/ 83 w 127"/>
                <a:gd name="T9" fmla="*/ 47 h 114"/>
                <a:gd name="T10" fmla="*/ 42 w 127"/>
                <a:gd name="T11" fmla="*/ 38 h 114"/>
                <a:gd name="T12" fmla="*/ 0 w 127"/>
                <a:gd name="T13" fmla="*/ 0 h 114"/>
                <a:gd name="T14" fmla="*/ 0 w 127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4">
                  <a:moveTo>
                    <a:pt x="0" y="0"/>
                  </a:moveTo>
                  <a:lnTo>
                    <a:pt x="24" y="49"/>
                  </a:lnTo>
                  <a:lnTo>
                    <a:pt x="76" y="70"/>
                  </a:lnTo>
                  <a:lnTo>
                    <a:pt x="127" y="114"/>
                  </a:lnTo>
                  <a:lnTo>
                    <a:pt x="83" y="47"/>
                  </a:lnTo>
                  <a:lnTo>
                    <a:pt x="42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4" name="Freeform 36"/>
            <p:cNvSpPr>
              <a:spLocks/>
            </p:cNvSpPr>
            <p:nvPr/>
          </p:nvSpPr>
          <p:spPr bwMode="auto">
            <a:xfrm>
              <a:off x="2708" y="2288"/>
              <a:ext cx="47" cy="101"/>
            </a:xfrm>
            <a:custGeom>
              <a:avLst/>
              <a:gdLst>
                <a:gd name="T0" fmla="*/ 0 w 93"/>
                <a:gd name="T1" fmla="*/ 0 h 201"/>
                <a:gd name="T2" fmla="*/ 88 w 93"/>
                <a:gd name="T3" fmla="*/ 53 h 201"/>
                <a:gd name="T4" fmla="*/ 61 w 93"/>
                <a:gd name="T5" fmla="*/ 64 h 201"/>
                <a:gd name="T6" fmla="*/ 84 w 93"/>
                <a:gd name="T7" fmla="*/ 136 h 201"/>
                <a:gd name="T8" fmla="*/ 93 w 93"/>
                <a:gd name="T9" fmla="*/ 201 h 201"/>
                <a:gd name="T10" fmla="*/ 74 w 93"/>
                <a:gd name="T11" fmla="*/ 152 h 201"/>
                <a:gd name="T12" fmla="*/ 27 w 93"/>
                <a:gd name="T13" fmla="*/ 104 h 201"/>
                <a:gd name="T14" fmla="*/ 21 w 93"/>
                <a:gd name="T15" fmla="*/ 70 h 201"/>
                <a:gd name="T16" fmla="*/ 10 w 93"/>
                <a:gd name="T17" fmla="*/ 76 h 201"/>
                <a:gd name="T18" fmla="*/ 17 w 93"/>
                <a:gd name="T19" fmla="*/ 32 h 201"/>
                <a:gd name="T20" fmla="*/ 0 w 93"/>
                <a:gd name="T21" fmla="*/ 0 h 201"/>
                <a:gd name="T22" fmla="*/ 0 w 93"/>
                <a:gd name="T2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201">
                  <a:moveTo>
                    <a:pt x="0" y="0"/>
                  </a:moveTo>
                  <a:lnTo>
                    <a:pt x="88" y="53"/>
                  </a:lnTo>
                  <a:lnTo>
                    <a:pt x="61" y="64"/>
                  </a:lnTo>
                  <a:lnTo>
                    <a:pt x="84" y="136"/>
                  </a:lnTo>
                  <a:lnTo>
                    <a:pt x="93" y="201"/>
                  </a:lnTo>
                  <a:lnTo>
                    <a:pt x="74" y="152"/>
                  </a:lnTo>
                  <a:lnTo>
                    <a:pt x="27" y="104"/>
                  </a:lnTo>
                  <a:lnTo>
                    <a:pt x="21" y="70"/>
                  </a:lnTo>
                  <a:lnTo>
                    <a:pt x="10" y="76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5" name="Freeform 37"/>
            <p:cNvSpPr>
              <a:spLocks/>
            </p:cNvSpPr>
            <p:nvPr/>
          </p:nvSpPr>
          <p:spPr bwMode="auto">
            <a:xfrm>
              <a:off x="2847" y="1828"/>
              <a:ext cx="166" cy="212"/>
            </a:xfrm>
            <a:custGeom>
              <a:avLst/>
              <a:gdLst>
                <a:gd name="T0" fmla="*/ 314 w 333"/>
                <a:gd name="T1" fmla="*/ 0 h 423"/>
                <a:gd name="T2" fmla="*/ 247 w 333"/>
                <a:gd name="T3" fmla="*/ 17 h 423"/>
                <a:gd name="T4" fmla="*/ 190 w 333"/>
                <a:gd name="T5" fmla="*/ 100 h 423"/>
                <a:gd name="T6" fmla="*/ 247 w 333"/>
                <a:gd name="T7" fmla="*/ 79 h 423"/>
                <a:gd name="T8" fmla="*/ 171 w 333"/>
                <a:gd name="T9" fmla="*/ 167 h 423"/>
                <a:gd name="T10" fmla="*/ 76 w 333"/>
                <a:gd name="T11" fmla="*/ 207 h 423"/>
                <a:gd name="T12" fmla="*/ 0 w 333"/>
                <a:gd name="T13" fmla="*/ 336 h 423"/>
                <a:gd name="T14" fmla="*/ 85 w 333"/>
                <a:gd name="T15" fmla="*/ 245 h 423"/>
                <a:gd name="T16" fmla="*/ 180 w 333"/>
                <a:gd name="T17" fmla="*/ 207 h 423"/>
                <a:gd name="T18" fmla="*/ 251 w 333"/>
                <a:gd name="T19" fmla="*/ 121 h 423"/>
                <a:gd name="T20" fmla="*/ 194 w 333"/>
                <a:gd name="T21" fmla="*/ 285 h 423"/>
                <a:gd name="T22" fmla="*/ 188 w 333"/>
                <a:gd name="T23" fmla="*/ 423 h 423"/>
                <a:gd name="T24" fmla="*/ 333 w 333"/>
                <a:gd name="T25" fmla="*/ 193 h 423"/>
                <a:gd name="T26" fmla="*/ 304 w 333"/>
                <a:gd name="T27" fmla="*/ 104 h 423"/>
                <a:gd name="T28" fmla="*/ 333 w 333"/>
                <a:gd name="T29" fmla="*/ 11 h 423"/>
                <a:gd name="T30" fmla="*/ 314 w 333"/>
                <a:gd name="T31" fmla="*/ 0 h 423"/>
                <a:gd name="T32" fmla="*/ 314 w 333"/>
                <a:gd name="T3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423">
                  <a:moveTo>
                    <a:pt x="314" y="0"/>
                  </a:moveTo>
                  <a:lnTo>
                    <a:pt x="247" y="17"/>
                  </a:lnTo>
                  <a:lnTo>
                    <a:pt x="190" y="100"/>
                  </a:lnTo>
                  <a:lnTo>
                    <a:pt x="247" y="79"/>
                  </a:lnTo>
                  <a:lnTo>
                    <a:pt x="171" y="167"/>
                  </a:lnTo>
                  <a:lnTo>
                    <a:pt x="76" y="207"/>
                  </a:lnTo>
                  <a:lnTo>
                    <a:pt x="0" y="336"/>
                  </a:lnTo>
                  <a:lnTo>
                    <a:pt x="85" y="245"/>
                  </a:lnTo>
                  <a:lnTo>
                    <a:pt x="180" y="207"/>
                  </a:lnTo>
                  <a:lnTo>
                    <a:pt x="251" y="121"/>
                  </a:lnTo>
                  <a:lnTo>
                    <a:pt x="194" y="285"/>
                  </a:lnTo>
                  <a:lnTo>
                    <a:pt x="188" y="423"/>
                  </a:lnTo>
                  <a:lnTo>
                    <a:pt x="333" y="193"/>
                  </a:lnTo>
                  <a:lnTo>
                    <a:pt x="304" y="104"/>
                  </a:lnTo>
                  <a:lnTo>
                    <a:pt x="333" y="11"/>
                  </a:lnTo>
                  <a:lnTo>
                    <a:pt x="314" y="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6" name="Freeform 38"/>
            <p:cNvSpPr>
              <a:spLocks/>
            </p:cNvSpPr>
            <p:nvPr/>
          </p:nvSpPr>
          <p:spPr bwMode="auto">
            <a:xfrm>
              <a:off x="2968" y="1833"/>
              <a:ext cx="103" cy="445"/>
            </a:xfrm>
            <a:custGeom>
              <a:avLst/>
              <a:gdLst>
                <a:gd name="T0" fmla="*/ 208 w 208"/>
                <a:gd name="T1" fmla="*/ 0 h 892"/>
                <a:gd name="T2" fmla="*/ 143 w 208"/>
                <a:gd name="T3" fmla="*/ 249 h 892"/>
                <a:gd name="T4" fmla="*/ 116 w 208"/>
                <a:gd name="T5" fmla="*/ 460 h 892"/>
                <a:gd name="T6" fmla="*/ 48 w 208"/>
                <a:gd name="T7" fmla="*/ 538 h 892"/>
                <a:gd name="T8" fmla="*/ 112 w 208"/>
                <a:gd name="T9" fmla="*/ 517 h 892"/>
                <a:gd name="T10" fmla="*/ 17 w 208"/>
                <a:gd name="T11" fmla="*/ 643 h 892"/>
                <a:gd name="T12" fmla="*/ 0 w 208"/>
                <a:gd name="T13" fmla="*/ 770 h 892"/>
                <a:gd name="T14" fmla="*/ 21 w 208"/>
                <a:gd name="T15" fmla="*/ 810 h 892"/>
                <a:gd name="T16" fmla="*/ 21 w 208"/>
                <a:gd name="T17" fmla="*/ 892 h 892"/>
                <a:gd name="T18" fmla="*/ 101 w 208"/>
                <a:gd name="T19" fmla="*/ 859 h 892"/>
                <a:gd name="T20" fmla="*/ 158 w 208"/>
                <a:gd name="T21" fmla="*/ 806 h 892"/>
                <a:gd name="T22" fmla="*/ 200 w 208"/>
                <a:gd name="T23" fmla="*/ 705 h 892"/>
                <a:gd name="T24" fmla="*/ 208 w 208"/>
                <a:gd name="T25" fmla="*/ 0 h 892"/>
                <a:gd name="T26" fmla="*/ 208 w 208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" h="892">
                  <a:moveTo>
                    <a:pt x="208" y="0"/>
                  </a:moveTo>
                  <a:lnTo>
                    <a:pt x="143" y="249"/>
                  </a:lnTo>
                  <a:lnTo>
                    <a:pt x="116" y="460"/>
                  </a:lnTo>
                  <a:lnTo>
                    <a:pt x="48" y="538"/>
                  </a:lnTo>
                  <a:lnTo>
                    <a:pt x="112" y="517"/>
                  </a:lnTo>
                  <a:lnTo>
                    <a:pt x="17" y="643"/>
                  </a:lnTo>
                  <a:lnTo>
                    <a:pt x="0" y="770"/>
                  </a:lnTo>
                  <a:lnTo>
                    <a:pt x="21" y="810"/>
                  </a:lnTo>
                  <a:lnTo>
                    <a:pt x="21" y="892"/>
                  </a:lnTo>
                  <a:lnTo>
                    <a:pt x="101" y="859"/>
                  </a:lnTo>
                  <a:lnTo>
                    <a:pt x="158" y="806"/>
                  </a:lnTo>
                  <a:lnTo>
                    <a:pt x="200" y="705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7" name="Freeform 39"/>
            <p:cNvSpPr>
              <a:spLocks/>
            </p:cNvSpPr>
            <p:nvPr/>
          </p:nvSpPr>
          <p:spPr bwMode="auto">
            <a:xfrm>
              <a:off x="2555" y="1753"/>
              <a:ext cx="238" cy="175"/>
            </a:xfrm>
            <a:custGeom>
              <a:avLst/>
              <a:gdLst>
                <a:gd name="T0" fmla="*/ 475 w 475"/>
                <a:gd name="T1" fmla="*/ 0 h 350"/>
                <a:gd name="T2" fmla="*/ 380 w 475"/>
                <a:gd name="T3" fmla="*/ 50 h 350"/>
                <a:gd name="T4" fmla="*/ 232 w 475"/>
                <a:gd name="T5" fmla="*/ 171 h 350"/>
                <a:gd name="T6" fmla="*/ 0 w 475"/>
                <a:gd name="T7" fmla="*/ 350 h 350"/>
                <a:gd name="T8" fmla="*/ 145 w 475"/>
                <a:gd name="T9" fmla="*/ 206 h 350"/>
                <a:gd name="T10" fmla="*/ 331 w 475"/>
                <a:gd name="T11" fmla="*/ 59 h 350"/>
                <a:gd name="T12" fmla="*/ 475 w 475"/>
                <a:gd name="T13" fmla="*/ 0 h 350"/>
                <a:gd name="T14" fmla="*/ 475 w 475"/>
                <a:gd name="T1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5" h="350">
                  <a:moveTo>
                    <a:pt x="475" y="0"/>
                  </a:moveTo>
                  <a:lnTo>
                    <a:pt x="380" y="50"/>
                  </a:lnTo>
                  <a:lnTo>
                    <a:pt x="232" y="171"/>
                  </a:lnTo>
                  <a:lnTo>
                    <a:pt x="0" y="350"/>
                  </a:lnTo>
                  <a:lnTo>
                    <a:pt x="145" y="206"/>
                  </a:lnTo>
                  <a:lnTo>
                    <a:pt x="331" y="59"/>
                  </a:lnTo>
                  <a:lnTo>
                    <a:pt x="475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8" name="Freeform 40"/>
            <p:cNvSpPr>
              <a:spLocks/>
            </p:cNvSpPr>
            <p:nvPr/>
          </p:nvSpPr>
          <p:spPr bwMode="auto">
            <a:xfrm>
              <a:off x="2951" y="2029"/>
              <a:ext cx="62" cy="84"/>
            </a:xfrm>
            <a:custGeom>
              <a:avLst/>
              <a:gdLst>
                <a:gd name="T0" fmla="*/ 87 w 124"/>
                <a:gd name="T1" fmla="*/ 20 h 167"/>
                <a:gd name="T2" fmla="*/ 17 w 124"/>
                <a:gd name="T3" fmla="*/ 112 h 167"/>
                <a:gd name="T4" fmla="*/ 0 w 124"/>
                <a:gd name="T5" fmla="*/ 167 h 167"/>
                <a:gd name="T6" fmla="*/ 57 w 124"/>
                <a:gd name="T7" fmla="*/ 85 h 167"/>
                <a:gd name="T8" fmla="*/ 95 w 124"/>
                <a:gd name="T9" fmla="*/ 91 h 167"/>
                <a:gd name="T10" fmla="*/ 124 w 124"/>
                <a:gd name="T11" fmla="*/ 49 h 167"/>
                <a:gd name="T12" fmla="*/ 99 w 124"/>
                <a:gd name="T13" fmla="*/ 43 h 167"/>
                <a:gd name="T14" fmla="*/ 105 w 124"/>
                <a:gd name="T15" fmla="*/ 0 h 167"/>
                <a:gd name="T16" fmla="*/ 87 w 124"/>
                <a:gd name="T17" fmla="*/ 20 h 167"/>
                <a:gd name="T18" fmla="*/ 87 w 124"/>
                <a:gd name="T19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67">
                  <a:moveTo>
                    <a:pt x="87" y="20"/>
                  </a:moveTo>
                  <a:lnTo>
                    <a:pt x="17" y="112"/>
                  </a:lnTo>
                  <a:lnTo>
                    <a:pt x="0" y="167"/>
                  </a:lnTo>
                  <a:lnTo>
                    <a:pt x="57" y="85"/>
                  </a:lnTo>
                  <a:lnTo>
                    <a:pt x="95" y="91"/>
                  </a:lnTo>
                  <a:lnTo>
                    <a:pt x="124" y="49"/>
                  </a:lnTo>
                  <a:lnTo>
                    <a:pt x="99" y="43"/>
                  </a:lnTo>
                  <a:lnTo>
                    <a:pt x="105" y="0"/>
                  </a:lnTo>
                  <a:lnTo>
                    <a:pt x="87" y="20"/>
                  </a:lnTo>
                  <a:lnTo>
                    <a:pt x="8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9" name="Freeform 41"/>
            <p:cNvSpPr>
              <a:spLocks/>
            </p:cNvSpPr>
            <p:nvPr/>
          </p:nvSpPr>
          <p:spPr bwMode="auto">
            <a:xfrm>
              <a:off x="2605" y="2412"/>
              <a:ext cx="136" cy="81"/>
            </a:xfrm>
            <a:custGeom>
              <a:avLst/>
              <a:gdLst>
                <a:gd name="T0" fmla="*/ 272 w 272"/>
                <a:gd name="T1" fmla="*/ 0 h 161"/>
                <a:gd name="T2" fmla="*/ 146 w 272"/>
                <a:gd name="T3" fmla="*/ 123 h 161"/>
                <a:gd name="T4" fmla="*/ 0 w 272"/>
                <a:gd name="T5" fmla="*/ 161 h 161"/>
                <a:gd name="T6" fmla="*/ 131 w 272"/>
                <a:gd name="T7" fmla="*/ 106 h 161"/>
                <a:gd name="T8" fmla="*/ 272 w 272"/>
                <a:gd name="T9" fmla="*/ 0 h 161"/>
                <a:gd name="T10" fmla="*/ 272 w 272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161">
                  <a:moveTo>
                    <a:pt x="272" y="0"/>
                  </a:moveTo>
                  <a:lnTo>
                    <a:pt x="146" y="123"/>
                  </a:lnTo>
                  <a:lnTo>
                    <a:pt x="0" y="161"/>
                  </a:lnTo>
                  <a:lnTo>
                    <a:pt x="131" y="106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0" name="Freeform 42"/>
            <p:cNvSpPr>
              <a:spLocks/>
            </p:cNvSpPr>
            <p:nvPr/>
          </p:nvSpPr>
          <p:spPr bwMode="auto">
            <a:xfrm>
              <a:off x="3255" y="2786"/>
              <a:ext cx="33" cy="102"/>
            </a:xfrm>
            <a:custGeom>
              <a:avLst/>
              <a:gdLst>
                <a:gd name="T0" fmla="*/ 0 w 67"/>
                <a:gd name="T1" fmla="*/ 0 h 203"/>
                <a:gd name="T2" fmla="*/ 54 w 67"/>
                <a:gd name="T3" fmla="*/ 83 h 203"/>
                <a:gd name="T4" fmla="*/ 40 w 67"/>
                <a:gd name="T5" fmla="*/ 148 h 203"/>
                <a:gd name="T6" fmla="*/ 67 w 67"/>
                <a:gd name="T7" fmla="*/ 203 h 203"/>
                <a:gd name="T8" fmla="*/ 33 w 67"/>
                <a:gd name="T9" fmla="*/ 148 h 203"/>
                <a:gd name="T10" fmla="*/ 39 w 67"/>
                <a:gd name="T11" fmla="*/ 93 h 203"/>
                <a:gd name="T12" fmla="*/ 2 w 67"/>
                <a:gd name="T13" fmla="*/ 34 h 203"/>
                <a:gd name="T14" fmla="*/ 0 w 67"/>
                <a:gd name="T15" fmla="*/ 0 h 203"/>
                <a:gd name="T16" fmla="*/ 0 w 67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03">
                  <a:moveTo>
                    <a:pt x="0" y="0"/>
                  </a:moveTo>
                  <a:lnTo>
                    <a:pt x="54" y="83"/>
                  </a:lnTo>
                  <a:lnTo>
                    <a:pt x="40" y="148"/>
                  </a:lnTo>
                  <a:lnTo>
                    <a:pt x="67" y="203"/>
                  </a:lnTo>
                  <a:lnTo>
                    <a:pt x="33" y="148"/>
                  </a:lnTo>
                  <a:lnTo>
                    <a:pt x="39" y="93"/>
                  </a:lnTo>
                  <a:lnTo>
                    <a:pt x="2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1" name="Freeform 43"/>
            <p:cNvSpPr>
              <a:spLocks/>
            </p:cNvSpPr>
            <p:nvPr/>
          </p:nvSpPr>
          <p:spPr bwMode="auto">
            <a:xfrm>
              <a:off x="3220" y="2869"/>
              <a:ext cx="78" cy="194"/>
            </a:xfrm>
            <a:custGeom>
              <a:avLst/>
              <a:gdLst>
                <a:gd name="T0" fmla="*/ 158 w 158"/>
                <a:gd name="T1" fmla="*/ 325 h 388"/>
                <a:gd name="T2" fmla="*/ 139 w 158"/>
                <a:gd name="T3" fmla="*/ 388 h 388"/>
                <a:gd name="T4" fmla="*/ 95 w 158"/>
                <a:gd name="T5" fmla="*/ 323 h 388"/>
                <a:gd name="T6" fmla="*/ 55 w 158"/>
                <a:gd name="T7" fmla="*/ 135 h 388"/>
                <a:gd name="T8" fmla="*/ 0 w 158"/>
                <a:gd name="T9" fmla="*/ 0 h 388"/>
                <a:gd name="T10" fmla="*/ 44 w 158"/>
                <a:gd name="T11" fmla="*/ 46 h 388"/>
                <a:gd name="T12" fmla="*/ 72 w 158"/>
                <a:gd name="T13" fmla="*/ 154 h 388"/>
                <a:gd name="T14" fmla="*/ 120 w 158"/>
                <a:gd name="T15" fmla="*/ 262 h 388"/>
                <a:gd name="T16" fmla="*/ 133 w 158"/>
                <a:gd name="T17" fmla="*/ 317 h 388"/>
                <a:gd name="T18" fmla="*/ 158 w 158"/>
                <a:gd name="T19" fmla="*/ 325 h 388"/>
                <a:gd name="T20" fmla="*/ 158 w 158"/>
                <a:gd name="T21" fmla="*/ 32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388">
                  <a:moveTo>
                    <a:pt x="158" y="325"/>
                  </a:moveTo>
                  <a:lnTo>
                    <a:pt x="139" y="388"/>
                  </a:lnTo>
                  <a:lnTo>
                    <a:pt x="95" y="323"/>
                  </a:lnTo>
                  <a:lnTo>
                    <a:pt x="55" y="135"/>
                  </a:lnTo>
                  <a:lnTo>
                    <a:pt x="0" y="0"/>
                  </a:lnTo>
                  <a:lnTo>
                    <a:pt x="44" y="46"/>
                  </a:lnTo>
                  <a:lnTo>
                    <a:pt x="72" y="154"/>
                  </a:lnTo>
                  <a:lnTo>
                    <a:pt x="120" y="262"/>
                  </a:lnTo>
                  <a:lnTo>
                    <a:pt x="133" y="317"/>
                  </a:lnTo>
                  <a:lnTo>
                    <a:pt x="158" y="325"/>
                  </a:lnTo>
                  <a:lnTo>
                    <a:pt x="158" y="32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2" name="Freeform 44"/>
            <p:cNvSpPr>
              <a:spLocks/>
            </p:cNvSpPr>
            <p:nvPr/>
          </p:nvSpPr>
          <p:spPr bwMode="auto">
            <a:xfrm>
              <a:off x="3378" y="3371"/>
              <a:ext cx="33" cy="58"/>
            </a:xfrm>
            <a:custGeom>
              <a:avLst/>
              <a:gdLst>
                <a:gd name="T0" fmla="*/ 62 w 64"/>
                <a:gd name="T1" fmla="*/ 0 h 115"/>
                <a:gd name="T2" fmla="*/ 40 w 64"/>
                <a:gd name="T3" fmla="*/ 51 h 115"/>
                <a:gd name="T4" fmla="*/ 40 w 64"/>
                <a:gd name="T5" fmla="*/ 89 h 115"/>
                <a:gd name="T6" fmla="*/ 64 w 64"/>
                <a:gd name="T7" fmla="*/ 115 h 115"/>
                <a:gd name="T8" fmla="*/ 0 w 64"/>
                <a:gd name="T9" fmla="*/ 112 h 115"/>
                <a:gd name="T10" fmla="*/ 38 w 64"/>
                <a:gd name="T11" fmla="*/ 13 h 115"/>
                <a:gd name="T12" fmla="*/ 62 w 64"/>
                <a:gd name="T13" fmla="*/ 0 h 115"/>
                <a:gd name="T14" fmla="*/ 62 w 64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15">
                  <a:moveTo>
                    <a:pt x="62" y="0"/>
                  </a:moveTo>
                  <a:lnTo>
                    <a:pt x="40" y="51"/>
                  </a:lnTo>
                  <a:lnTo>
                    <a:pt x="40" y="89"/>
                  </a:lnTo>
                  <a:lnTo>
                    <a:pt x="64" y="115"/>
                  </a:lnTo>
                  <a:lnTo>
                    <a:pt x="0" y="112"/>
                  </a:lnTo>
                  <a:lnTo>
                    <a:pt x="38" y="13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3" name="Freeform 45"/>
            <p:cNvSpPr>
              <a:spLocks/>
            </p:cNvSpPr>
            <p:nvPr/>
          </p:nvSpPr>
          <p:spPr bwMode="auto">
            <a:xfrm>
              <a:off x="3357" y="3419"/>
              <a:ext cx="87" cy="155"/>
            </a:xfrm>
            <a:custGeom>
              <a:avLst/>
              <a:gdLst>
                <a:gd name="T0" fmla="*/ 42 w 173"/>
                <a:gd name="T1" fmla="*/ 17 h 309"/>
                <a:gd name="T2" fmla="*/ 21 w 173"/>
                <a:gd name="T3" fmla="*/ 249 h 309"/>
                <a:gd name="T4" fmla="*/ 0 w 173"/>
                <a:gd name="T5" fmla="*/ 298 h 309"/>
                <a:gd name="T6" fmla="*/ 34 w 173"/>
                <a:gd name="T7" fmla="*/ 268 h 309"/>
                <a:gd name="T8" fmla="*/ 76 w 173"/>
                <a:gd name="T9" fmla="*/ 273 h 309"/>
                <a:gd name="T10" fmla="*/ 106 w 173"/>
                <a:gd name="T11" fmla="*/ 309 h 309"/>
                <a:gd name="T12" fmla="*/ 125 w 173"/>
                <a:gd name="T13" fmla="*/ 309 h 309"/>
                <a:gd name="T14" fmla="*/ 158 w 173"/>
                <a:gd name="T15" fmla="*/ 287 h 309"/>
                <a:gd name="T16" fmla="*/ 158 w 173"/>
                <a:gd name="T17" fmla="*/ 262 h 309"/>
                <a:gd name="T18" fmla="*/ 122 w 173"/>
                <a:gd name="T19" fmla="*/ 228 h 309"/>
                <a:gd name="T20" fmla="*/ 118 w 173"/>
                <a:gd name="T21" fmla="*/ 178 h 309"/>
                <a:gd name="T22" fmla="*/ 139 w 173"/>
                <a:gd name="T23" fmla="*/ 131 h 309"/>
                <a:gd name="T24" fmla="*/ 173 w 173"/>
                <a:gd name="T25" fmla="*/ 100 h 309"/>
                <a:gd name="T26" fmla="*/ 146 w 173"/>
                <a:gd name="T27" fmla="*/ 104 h 309"/>
                <a:gd name="T28" fmla="*/ 91 w 173"/>
                <a:gd name="T29" fmla="*/ 116 h 309"/>
                <a:gd name="T30" fmla="*/ 55 w 173"/>
                <a:gd name="T31" fmla="*/ 97 h 309"/>
                <a:gd name="T32" fmla="*/ 72 w 173"/>
                <a:gd name="T33" fmla="*/ 0 h 309"/>
                <a:gd name="T34" fmla="*/ 42 w 173"/>
                <a:gd name="T35" fmla="*/ 17 h 309"/>
                <a:gd name="T36" fmla="*/ 42 w 173"/>
                <a:gd name="T37" fmla="*/ 1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3" h="309">
                  <a:moveTo>
                    <a:pt x="42" y="17"/>
                  </a:moveTo>
                  <a:lnTo>
                    <a:pt x="21" y="249"/>
                  </a:lnTo>
                  <a:lnTo>
                    <a:pt x="0" y="298"/>
                  </a:lnTo>
                  <a:lnTo>
                    <a:pt x="34" y="268"/>
                  </a:lnTo>
                  <a:lnTo>
                    <a:pt x="76" y="273"/>
                  </a:lnTo>
                  <a:lnTo>
                    <a:pt x="106" y="309"/>
                  </a:lnTo>
                  <a:lnTo>
                    <a:pt x="125" y="309"/>
                  </a:lnTo>
                  <a:lnTo>
                    <a:pt x="158" y="287"/>
                  </a:lnTo>
                  <a:lnTo>
                    <a:pt x="158" y="262"/>
                  </a:lnTo>
                  <a:lnTo>
                    <a:pt x="122" y="228"/>
                  </a:lnTo>
                  <a:lnTo>
                    <a:pt x="118" y="178"/>
                  </a:lnTo>
                  <a:lnTo>
                    <a:pt x="139" y="131"/>
                  </a:lnTo>
                  <a:lnTo>
                    <a:pt x="173" y="100"/>
                  </a:lnTo>
                  <a:lnTo>
                    <a:pt x="146" y="104"/>
                  </a:lnTo>
                  <a:lnTo>
                    <a:pt x="91" y="116"/>
                  </a:lnTo>
                  <a:lnTo>
                    <a:pt x="55" y="97"/>
                  </a:lnTo>
                  <a:lnTo>
                    <a:pt x="72" y="0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4" name="Freeform 46"/>
            <p:cNvSpPr>
              <a:spLocks/>
            </p:cNvSpPr>
            <p:nvPr/>
          </p:nvSpPr>
          <p:spPr bwMode="auto">
            <a:xfrm>
              <a:off x="3160" y="3548"/>
              <a:ext cx="296" cy="342"/>
            </a:xfrm>
            <a:custGeom>
              <a:avLst/>
              <a:gdLst>
                <a:gd name="T0" fmla="*/ 430 w 594"/>
                <a:gd name="T1" fmla="*/ 8 h 684"/>
                <a:gd name="T2" fmla="*/ 487 w 594"/>
                <a:gd name="T3" fmla="*/ 84 h 684"/>
                <a:gd name="T4" fmla="*/ 525 w 594"/>
                <a:gd name="T5" fmla="*/ 171 h 684"/>
                <a:gd name="T6" fmla="*/ 538 w 594"/>
                <a:gd name="T7" fmla="*/ 259 h 684"/>
                <a:gd name="T8" fmla="*/ 508 w 594"/>
                <a:gd name="T9" fmla="*/ 367 h 684"/>
                <a:gd name="T10" fmla="*/ 455 w 594"/>
                <a:gd name="T11" fmla="*/ 445 h 684"/>
                <a:gd name="T12" fmla="*/ 377 w 594"/>
                <a:gd name="T13" fmla="*/ 525 h 684"/>
                <a:gd name="T14" fmla="*/ 282 w 594"/>
                <a:gd name="T15" fmla="*/ 587 h 684"/>
                <a:gd name="T16" fmla="*/ 152 w 594"/>
                <a:gd name="T17" fmla="*/ 644 h 684"/>
                <a:gd name="T18" fmla="*/ 0 w 594"/>
                <a:gd name="T19" fmla="*/ 684 h 684"/>
                <a:gd name="T20" fmla="*/ 221 w 594"/>
                <a:gd name="T21" fmla="*/ 641 h 684"/>
                <a:gd name="T22" fmla="*/ 430 w 594"/>
                <a:gd name="T23" fmla="*/ 536 h 684"/>
                <a:gd name="T24" fmla="*/ 559 w 594"/>
                <a:gd name="T25" fmla="*/ 390 h 684"/>
                <a:gd name="T26" fmla="*/ 594 w 594"/>
                <a:gd name="T27" fmla="*/ 262 h 684"/>
                <a:gd name="T28" fmla="*/ 557 w 594"/>
                <a:gd name="T29" fmla="*/ 122 h 684"/>
                <a:gd name="T30" fmla="*/ 474 w 594"/>
                <a:gd name="T31" fmla="*/ 0 h 684"/>
                <a:gd name="T32" fmla="*/ 430 w 594"/>
                <a:gd name="T33" fmla="*/ 8 h 684"/>
                <a:gd name="T34" fmla="*/ 430 w 594"/>
                <a:gd name="T35" fmla="*/ 8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4" h="684">
                  <a:moveTo>
                    <a:pt x="430" y="8"/>
                  </a:moveTo>
                  <a:lnTo>
                    <a:pt x="487" y="84"/>
                  </a:lnTo>
                  <a:lnTo>
                    <a:pt x="525" y="171"/>
                  </a:lnTo>
                  <a:lnTo>
                    <a:pt x="538" y="259"/>
                  </a:lnTo>
                  <a:lnTo>
                    <a:pt x="508" y="367"/>
                  </a:lnTo>
                  <a:lnTo>
                    <a:pt x="455" y="445"/>
                  </a:lnTo>
                  <a:lnTo>
                    <a:pt x="377" y="525"/>
                  </a:lnTo>
                  <a:lnTo>
                    <a:pt x="282" y="587"/>
                  </a:lnTo>
                  <a:lnTo>
                    <a:pt x="152" y="644"/>
                  </a:lnTo>
                  <a:lnTo>
                    <a:pt x="0" y="684"/>
                  </a:lnTo>
                  <a:lnTo>
                    <a:pt x="221" y="641"/>
                  </a:lnTo>
                  <a:lnTo>
                    <a:pt x="430" y="536"/>
                  </a:lnTo>
                  <a:lnTo>
                    <a:pt x="559" y="390"/>
                  </a:lnTo>
                  <a:lnTo>
                    <a:pt x="594" y="262"/>
                  </a:lnTo>
                  <a:lnTo>
                    <a:pt x="557" y="122"/>
                  </a:lnTo>
                  <a:lnTo>
                    <a:pt x="474" y="0"/>
                  </a:lnTo>
                  <a:lnTo>
                    <a:pt x="430" y="8"/>
                  </a:lnTo>
                  <a:lnTo>
                    <a:pt x="43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5" name="Freeform 47"/>
            <p:cNvSpPr>
              <a:spLocks/>
            </p:cNvSpPr>
            <p:nvPr/>
          </p:nvSpPr>
          <p:spPr bwMode="auto">
            <a:xfrm>
              <a:off x="2615" y="3619"/>
              <a:ext cx="293" cy="268"/>
            </a:xfrm>
            <a:custGeom>
              <a:avLst/>
              <a:gdLst>
                <a:gd name="T0" fmla="*/ 585 w 585"/>
                <a:gd name="T1" fmla="*/ 536 h 536"/>
                <a:gd name="T2" fmla="*/ 439 w 585"/>
                <a:gd name="T3" fmla="*/ 498 h 536"/>
                <a:gd name="T4" fmla="*/ 317 w 585"/>
                <a:gd name="T5" fmla="*/ 441 h 536"/>
                <a:gd name="T6" fmla="*/ 194 w 585"/>
                <a:gd name="T7" fmla="*/ 368 h 536"/>
                <a:gd name="T8" fmla="*/ 129 w 585"/>
                <a:gd name="T9" fmla="*/ 302 h 536"/>
                <a:gd name="T10" fmla="*/ 82 w 585"/>
                <a:gd name="T11" fmla="*/ 235 h 536"/>
                <a:gd name="T12" fmla="*/ 55 w 585"/>
                <a:gd name="T13" fmla="*/ 144 h 536"/>
                <a:gd name="T14" fmla="*/ 51 w 585"/>
                <a:gd name="T15" fmla="*/ 95 h 536"/>
                <a:gd name="T16" fmla="*/ 11 w 585"/>
                <a:gd name="T17" fmla="*/ 0 h 536"/>
                <a:gd name="T18" fmla="*/ 0 w 585"/>
                <a:gd name="T19" fmla="*/ 28 h 536"/>
                <a:gd name="T20" fmla="*/ 11 w 585"/>
                <a:gd name="T21" fmla="*/ 123 h 536"/>
                <a:gd name="T22" fmla="*/ 36 w 585"/>
                <a:gd name="T23" fmla="*/ 176 h 536"/>
                <a:gd name="T24" fmla="*/ 85 w 585"/>
                <a:gd name="T25" fmla="*/ 290 h 536"/>
                <a:gd name="T26" fmla="*/ 186 w 585"/>
                <a:gd name="T27" fmla="*/ 406 h 536"/>
                <a:gd name="T28" fmla="*/ 384 w 585"/>
                <a:gd name="T29" fmla="*/ 498 h 536"/>
                <a:gd name="T30" fmla="*/ 585 w 585"/>
                <a:gd name="T31" fmla="*/ 536 h 536"/>
                <a:gd name="T32" fmla="*/ 585 w 585"/>
                <a:gd name="T33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5" h="536">
                  <a:moveTo>
                    <a:pt x="585" y="536"/>
                  </a:moveTo>
                  <a:lnTo>
                    <a:pt x="439" y="498"/>
                  </a:lnTo>
                  <a:lnTo>
                    <a:pt x="317" y="441"/>
                  </a:lnTo>
                  <a:lnTo>
                    <a:pt x="194" y="368"/>
                  </a:lnTo>
                  <a:lnTo>
                    <a:pt x="129" y="302"/>
                  </a:lnTo>
                  <a:lnTo>
                    <a:pt x="82" y="235"/>
                  </a:lnTo>
                  <a:lnTo>
                    <a:pt x="55" y="144"/>
                  </a:lnTo>
                  <a:lnTo>
                    <a:pt x="51" y="95"/>
                  </a:lnTo>
                  <a:lnTo>
                    <a:pt x="11" y="0"/>
                  </a:lnTo>
                  <a:lnTo>
                    <a:pt x="0" y="28"/>
                  </a:lnTo>
                  <a:lnTo>
                    <a:pt x="11" y="123"/>
                  </a:lnTo>
                  <a:lnTo>
                    <a:pt x="36" y="176"/>
                  </a:lnTo>
                  <a:lnTo>
                    <a:pt x="85" y="290"/>
                  </a:lnTo>
                  <a:lnTo>
                    <a:pt x="186" y="406"/>
                  </a:lnTo>
                  <a:lnTo>
                    <a:pt x="384" y="498"/>
                  </a:lnTo>
                  <a:lnTo>
                    <a:pt x="585" y="536"/>
                  </a:lnTo>
                  <a:lnTo>
                    <a:pt x="585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6" name="Freeform 48"/>
            <p:cNvSpPr>
              <a:spLocks/>
            </p:cNvSpPr>
            <p:nvPr/>
          </p:nvSpPr>
          <p:spPr bwMode="auto">
            <a:xfrm>
              <a:off x="2646" y="3684"/>
              <a:ext cx="254" cy="191"/>
            </a:xfrm>
            <a:custGeom>
              <a:avLst/>
              <a:gdLst>
                <a:gd name="T0" fmla="*/ 0 w 507"/>
                <a:gd name="T1" fmla="*/ 0 h 382"/>
                <a:gd name="T2" fmla="*/ 275 w 507"/>
                <a:gd name="T3" fmla="*/ 179 h 382"/>
                <a:gd name="T4" fmla="*/ 507 w 507"/>
                <a:gd name="T5" fmla="*/ 308 h 382"/>
                <a:gd name="T6" fmla="*/ 456 w 507"/>
                <a:gd name="T7" fmla="*/ 382 h 382"/>
                <a:gd name="T8" fmla="*/ 336 w 507"/>
                <a:gd name="T9" fmla="*/ 346 h 382"/>
                <a:gd name="T10" fmla="*/ 313 w 507"/>
                <a:gd name="T11" fmla="*/ 270 h 382"/>
                <a:gd name="T12" fmla="*/ 159 w 507"/>
                <a:gd name="T13" fmla="*/ 137 h 382"/>
                <a:gd name="T14" fmla="*/ 131 w 507"/>
                <a:gd name="T15" fmla="*/ 97 h 382"/>
                <a:gd name="T16" fmla="*/ 0 w 507"/>
                <a:gd name="T17" fmla="*/ 0 h 382"/>
                <a:gd name="T18" fmla="*/ 0 w 507"/>
                <a:gd name="T1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7" h="382">
                  <a:moveTo>
                    <a:pt x="0" y="0"/>
                  </a:moveTo>
                  <a:lnTo>
                    <a:pt x="275" y="179"/>
                  </a:lnTo>
                  <a:lnTo>
                    <a:pt x="507" y="308"/>
                  </a:lnTo>
                  <a:lnTo>
                    <a:pt x="456" y="382"/>
                  </a:lnTo>
                  <a:lnTo>
                    <a:pt x="336" y="346"/>
                  </a:lnTo>
                  <a:lnTo>
                    <a:pt x="313" y="270"/>
                  </a:lnTo>
                  <a:lnTo>
                    <a:pt x="159" y="137"/>
                  </a:lnTo>
                  <a:lnTo>
                    <a:pt x="131" y="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7" name="Freeform 49"/>
            <p:cNvSpPr>
              <a:spLocks/>
            </p:cNvSpPr>
            <p:nvPr/>
          </p:nvSpPr>
          <p:spPr bwMode="auto">
            <a:xfrm>
              <a:off x="2674" y="3417"/>
              <a:ext cx="659" cy="157"/>
            </a:xfrm>
            <a:custGeom>
              <a:avLst/>
              <a:gdLst>
                <a:gd name="T0" fmla="*/ 0 w 1317"/>
                <a:gd name="T1" fmla="*/ 313 h 313"/>
                <a:gd name="T2" fmla="*/ 68 w 1317"/>
                <a:gd name="T3" fmla="*/ 241 h 313"/>
                <a:gd name="T4" fmla="*/ 146 w 1317"/>
                <a:gd name="T5" fmla="*/ 182 h 313"/>
                <a:gd name="T6" fmla="*/ 266 w 1317"/>
                <a:gd name="T7" fmla="*/ 116 h 313"/>
                <a:gd name="T8" fmla="*/ 420 w 1317"/>
                <a:gd name="T9" fmla="*/ 68 h 313"/>
                <a:gd name="T10" fmla="*/ 574 w 1317"/>
                <a:gd name="T11" fmla="*/ 40 h 313"/>
                <a:gd name="T12" fmla="*/ 758 w 1317"/>
                <a:gd name="T13" fmla="*/ 34 h 313"/>
                <a:gd name="T14" fmla="*/ 949 w 1317"/>
                <a:gd name="T15" fmla="*/ 59 h 313"/>
                <a:gd name="T16" fmla="*/ 1118 w 1317"/>
                <a:gd name="T17" fmla="*/ 102 h 313"/>
                <a:gd name="T18" fmla="*/ 1211 w 1317"/>
                <a:gd name="T19" fmla="*/ 135 h 313"/>
                <a:gd name="T20" fmla="*/ 1317 w 1317"/>
                <a:gd name="T21" fmla="*/ 192 h 313"/>
                <a:gd name="T22" fmla="*/ 1211 w 1317"/>
                <a:gd name="T23" fmla="*/ 110 h 313"/>
                <a:gd name="T24" fmla="*/ 988 w 1317"/>
                <a:gd name="T25" fmla="*/ 40 h 313"/>
                <a:gd name="T26" fmla="*/ 698 w 1317"/>
                <a:gd name="T27" fmla="*/ 0 h 313"/>
                <a:gd name="T28" fmla="*/ 437 w 1317"/>
                <a:gd name="T29" fmla="*/ 24 h 313"/>
                <a:gd name="T30" fmla="*/ 205 w 1317"/>
                <a:gd name="T31" fmla="*/ 110 h 313"/>
                <a:gd name="T32" fmla="*/ 72 w 1317"/>
                <a:gd name="T33" fmla="*/ 213 h 313"/>
                <a:gd name="T34" fmla="*/ 0 w 1317"/>
                <a:gd name="T35" fmla="*/ 313 h 313"/>
                <a:gd name="T36" fmla="*/ 0 w 131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7" h="313">
                  <a:moveTo>
                    <a:pt x="0" y="313"/>
                  </a:moveTo>
                  <a:lnTo>
                    <a:pt x="68" y="241"/>
                  </a:lnTo>
                  <a:lnTo>
                    <a:pt x="146" y="182"/>
                  </a:lnTo>
                  <a:lnTo>
                    <a:pt x="266" y="116"/>
                  </a:lnTo>
                  <a:lnTo>
                    <a:pt x="420" y="68"/>
                  </a:lnTo>
                  <a:lnTo>
                    <a:pt x="574" y="40"/>
                  </a:lnTo>
                  <a:lnTo>
                    <a:pt x="758" y="34"/>
                  </a:lnTo>
                  <a:lnTo>
                    <a:pt x="949" y="59"/>
                  </a:lnTo>
                  <a:lnTo>
                    <a:pt x="1118" y="102"/>
                  </a:lnTo>
                  <a:lnTo>
                    <a:pt x="1211" y="135"/>
                  </a:lnTo>
                  <a:lnTo>
                    <a:pt x="1317" y="192"/>
                  </a:lnTo>
                  <a:lnTo>
                    <a:pt x="1211" y="110"/>
                  </a:lnTo>
                  <a:lnTo>
                    <a:pt x="988" y="40"/>
                  </a:lnTo>
                  <a:lnTo>
                    <a:pt x="698" y="0"/>
                  </a:lnTo>
                  <a:lnTo>
                    <a:pt x="437" y="24"/>
                  </a:lnTo>
                  <a:lnTo>
                    <a:pt x="205" y="110"/>
                  </a:lnTo>
                  <a:lnTo>
                    <a:pt x="72" y="213"/>
                  </a:lnTo>
                  <a:lnTo>
                    <a:pt x="0" y="313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8" name="Freeform 50"/>
            <p:cNvSpPr>
              <a:spLocks/>
            </p:cNvSpPr>
            <p:nvPr/>
          </p:nvSpPr>
          <p:spPr bwMode="auto">
            <a:xfrm>
              <a:off x="2835" y="3515"/>
              <a:ext cx="448" cy="335"/>
            </a:xfrm>
            <a:custGeom>
              <a:avLst/>
              <a:gdLst>
                <a:gd name="T0" fmla="*/ 831 w 898"/>
                <a:gd name="T1" fmla="*/ 587 h 671"/>
                <a:gd name="T2" fmla="*/ 626 w 898"/>
                <a:gd name="T3" fmla="*/ 659 h 671"/>
                <a:gd name="T4" fmla="*/ 416 w 898"/>
                <a:gd name="T5" fmla="*/ 671 h 671"/>
                <a:gd name="T6" fmla="*/ 228 w 898"/>
                <a:gd name="T7" fmla="*/ 667 h 671"/>
                <a:gd name="T8" fmla="*/ 141 w 898"/>
                <a:gd name="T9" fmla="*/ 644 h 671"/>
                <a:gd name="T10" fmla="*/ 0 w 898"/>
                <a:gd name="T11" fmla="*/ 62 h 671"/>
                <a:gd name="T12" fmla="*/ 103 w 898"/>
                <a:gd name="T13" fmla="*/ 20 h 671"/>
                <a:gd name="T14" fmla="*/ 196 w 898"/>
                <a:gd name="T15" fmla="*/ 0 h 671"/>
                <a:gd name="T16" fmla="*/ 95 w 898"/>
                <a:gd name="T17" fmla="*/ 123 h 671"/>
                <a:gd name="T18" fmla="*/ 103 w 898"/>
                <a:gd name="T19" fmla="*/ 199 h 671"/>
                <a:gd name="T20" fmla="*/ 135 w 898"/>
                <a:gd name="T21" fmla="*/ 226 h 671"/>
                <a:gd name="T22" fmla="*/ 103 w 898"/>
                <a:gd name="T23" fmla="*/ 275 h 671"/>
                <a:gd name="T24" fmla="*/ 107 w 898"/>
                <a:gd name="T25" fmla="*/ 325 h 671"/>
                <a:gd name="T26" fmla="*/ 135 w 898"/>
                <a:gd name="T27" fmla="*/ 357 h 671"/>
                <a:gd name="T28" fmla="*/ 209 w 898"/>
                <a:gd name="T29" fmla="*/ 370 h 671"/>
                <a:gd name="T30" fmla="*/ 190 w 898"/>
                <a:gd name="T31" fmla="*/ 433 h 671"/>
                <a:gd name="T32" fmla="*/ 213 w 898"/>
                <a:gd name="T33" fmla="*/ 477 h 671"/>
                <a:gd name="T34" fmla="*/ 276 w 898"/>
                <a:gd name="T35" fmla="*/ 499 h 671"/>
                <a:gd name="T36" fmla="*/ 300 w 898"/>
                <a:gd name="T37" fmla="*/ 587 h 671"/>
                <a:gd name="T38" fmla="*/ 371 w 898"/>
                <a:gd name="T39" fmla="*/ 615 h 671"/>
                <a:gd name="T40" fmla="*/ 616 w 898"/>
                <a:gd name="T41" fmla="*/ 587 h 671"/>
                <a:gd name="T42" fmla="*/ 683 w 898"/>
                <a:gd name="T43" fmla="*/ 625 h 671"/>
                <a:gd name="T44" fmla="*/ 802 w 898"/>
                <a:gd name="T45" fmla="*/ 566 h 671"/>
                <a:gd name="T46" fmla="*/ 898 w 898"/>
                <a:gd name="T47" fmla="*/ 549 h 671"/>
                <a:gd name="T48" fmla="*/ 831 w 898"/>
                <a:gd name="T49" fmla="*/ 587 h 671"/>
                <a:gd name="T50" fmla="*/ 831 w 898"/>
                <a:gd name="T51" fmla="*/ 587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8" h="671">
                  <a:moveTo>
                    <a:pt x="831" y="587"/>
                  </a:moveTo>
                  <a:lnTo>
                    <a:pt x="626" y="659"/>
                  </a:lnTo>
                  <a:lnTo>
                    <a:pt x="416" y="671"/>
                  </a:lnTo>
                  <a:lnTo>
                    <a:pt x="228" y="667"/>
                  </a:lnTo>
                  <a:lnTo>
                    <a:pt x="141" y="644"/>
                  </a:lnTo>
                  <a:lnTo>
                    <a:pt x="0" y="62"/>
                  </a:lnTo>
                  <a:lnTo>
                    <a:pt x="103" y="20"/>
                  </a:lnTo>
                  <a:lnTo>
                    <a:pt x="196" y="0"/>
                  </a:lnTo>
                  <a:lnTo>
                    <a:pt x="95" y="123"/>
                  </a:lnTo>
                  <a:lnTo>
                    <a:pt x="103" y="199"/>
                  </a:lnTo>
                  <a:lnTo>
                    <a:pt x="135" y="226"/>
                  </a:lnTo>
                  <a:lnTo>
                    <a:pt x="103" y="275"/>
                  </a:lnTo>
                  <a:lnTo>
                    <a:pt x="107" y="325"/>
                  </a:lnTo>
                  <a:lnTo>
                    <a:pt x="135" y="357"/>
                  </a:lnTo>
                  <a:lnTo>
                    <a:pt x="209" y="370"/>
                  </a:lnTo>
                  <a:lnTo>
                    <a:pt x="190" y="433"/>
                  </a:lnTo>
                  <a:lnTo>
                    <a:pt x="213" y="477"/>
                  </a:lnTo>
                  <a:lnTo>
                    <a:pt x="276" y="499"/>
                  </a:lnTo>
                  <a:lnTo>
                    <a:pt x="300" y="587"/>
                  </a:lnTo>
                  <a:lnTo>
                    <a:pt x="371" y="615"/>
                  </a:lnTo>
                  <a:lnTo>
                    <a:pt x="616" y="587"/>
                  </a:lnTo>
                  <a:lnTo>
                    <a:pt x="683" y="625"/>
                  </a:lnTo>
                  <a:lnTo>
                    <a:pt x="802" y="566"/>
                  </a:lnTo>
                  <a:lnTo>
                    <a:pt x="898" y="549"/>
                  </a:lnTo>
                  <a:lnTo>
                    <a:pt x="831" y="587"/>
                  </a:lnTo>
                  <a:lnTo>
                    <a:pt x="831" y="5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9" name="Freeform 51"/>
            <p:cNvSpPr>
              <a:spLocks/>
            </p:cNvSpPr>
            <p:nvPr/>
          </p:nvSpPr>
          <p:spPr bwMode="auto">
            <a:xfrm>
              <a:off x="2937" y="3504"/>
              <a:ext cx="94" cy="107"/>
            </a:xfrm>
            <a:custGeom>
              <a:avLst/>
              <a:gdLst>
                <a:gd name="T0" fmla="*/ 151 w 189"/>
                <a:gd name="T1" fmla="*/ 0 h 213"/>
                <a:gd name="T2" fmla="*/ 147 w 189"/>
                <a:gd name="T3" fmla="*/ 17 h 213"/>
                <a:gd name="T4" fmla="*/ 120 w 189"/>
                <a:gd name="T5" fmla="*/ 34 h 213"/>
                <a:gd name="T6" fmla="*/ 84 w 189"/>
                <a:gd name="T7" fmla="*/ 98 h 213"/>
                <a:gd name="T8" fmla="*/ 44 w 189"/>
                <a:gd name="T9" fmla="*/ 117 h 213"/>
                <a:gd name="T10" fmla="*/ 38 w 189"/>
                <a:gd name="T11" fmla="*/ 167 h 213"/>
                <a:gd name="T12" fmla="*/ 0 w 189"/>
                <a:gd name="T13" fmla="*/ 213 h 213"/>
                <a:gd name="T14" fmla="*/ 44 w 189"/>
                <a:gd name="T15" fmla="*/ 209 h 213"/>
                <a:gd name="T16" fmla="*/ 177 w 189"/>
                <a:gd name="T17" fmla="*/ 51 h 213"/>
                <a:gd name="T18" fmla="*/ 189 w 189"/>
                <a:gd name="T19" fmla="*/ 13 h 213"/>
                <a:gd name="T20" fmla="*/ 151 w 189"/>
                <a:gd name="T21" fmla="*/ 0 h 213"/>
                <a:gd name="T22" fmla="*/ 151 w 189"/>
                <a:gd name="T2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13">
                  <a:moveTo>
                    <a:pt x="151" y="0"/>
                  </a:moveTo>
                  <a:lnTo>
                    <a:pt x="147" y="17"/>
                  </a:lnTo>
                  <a:lnTo>
                    <a:pt x="120" y="34"/>
                  </a:lnTo>
                  <a:lnTo>
                    <a:pt x="84" y="98"/>
                  </a:lnTo>
                  <a:lnTo>
                    <a:pt x="44" y="117"/>
                  </a:lnTo>
                  <a:lnTo>
                    <a:pt x="38" y="167"/>
                  </a:lnTo>
                  <a:lnTo>
                    <a:pt x="0" y="213"/>
                  </a:lnTo>
                  <a:lnTo>
                    <a:pt x="44" y="209"/>
                  </a:lnTo>
                  <a:lnTo>
                    <a:pt x="177" y="51"/>
                  </a:lnTo>
                  <a:lnTo>
                    <a:pt x="189" y="13"/>
                  </a:lnTo>
                  <a:lnTo>
                    <a:pt x="15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0" name="Freeform 52"/>
            <p:cNvSpPr>
              <a:spLocks/>
            </p:cNvSpPr>
            <p:nvPr/>
          </p:nvSpPr>
          <p:spPr bwMode="auto">
            <a:xfrm>
              <a:off x="3029" y="3494"/>
              <a:ext cx="69" cy="94"/>
            </a:xfrm>
            <a:custGeom>
              <a:avLst/>
              <a:gdLst>
                <a:gd name="T0" fmla="*/ 106 w 137"/>
                <a:gd name="T1" fmla="*/ 0 h 188"/>
                <a:gd name="T2" fmla="*/ 64 w 137"/>
                <a:gd name="T3" fmla="*/ 28 h 188"/>
                <a:gd name="T4" fmla="*/ 40 w 137"/>
                <a:gd name="T5" fmla="*/ 72 h 188"/>
                <a:gd name="T6" fmla="*/ 44 w 137"/>
                <a:gd name="T7" fmla="*/ 100 h 188"/>
                <a:gd name="T8" fmla="*/ 13 w 137"/>
                <a:gd name="T9" fmla="*/ 129 h 188"/>
                <a:gd name="T10" fmla="*/ 0 w 137"/>
                <a:gd name="T11" fmla="*/ 188 h 188"/>
                <a:gd name="T12" fmla="*/ 78 w 137"/>
                <a:gd name="T13" fmla="*/ 100 h 188"/>
                <a:gd name="T14" fmla="*/ 137 w 137"/>
                <a:gd name="T15" fmla="*/ 24 h 188"/>
                <a:gd name="T16" fmla="*/ 106 w 137"/>
                <a:gd name="T17" fmla="*/ 0 h 188"/>
                <a:gd name="T18" fmla="*/ 106 w 137"/>
                <a:gd name="T1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88">
                  <a:moveTo>
                    <a:pt x="106" y="0"/>
                  </a:moveTo>
                  <a:lnTo>
                    <a:pt x="64" y="28"/>
                  </a:lnTo>
                  <a:lnTo>
                    <a:pt x="40" y="72"/>
                  </a:lnTo>
                  <a:lnTo>
                    <a:pt x="44" y="100"/>
                  </a:lnTo>
                  <a:lnTo>
                    <a:pt x="13" y="129"/>
                  </a:lnTo>
                  <a:lnTo>
                    <a:pt x="0" y="188"/>
                  </a:lnTo>
                  <a:lnTo>
                    <a:pt x="78" y="100"/>
                  </a:lnTo>
                  <a:lnTo>
                    <a:pt x="137" y="24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1" name="Freeform 53"/>
            <p:cNvSpPr>
              <a:spLocks/>
            </p:cNvSpPr>
            <p:nvPr/>
          </p:nvSpPr>
          <p:spPr bwMode="auto">
            <a:xfrm>
              <a:off x="3026" y="3508"/>
              <a:ext cx="126" cy="111"/>
            </a:xfrm>
            <a:custGeom>
              <a:avLst/>
              <a:gdLst>
                <a:gd name="T0" fmla="*/ 204 w 253"/>
                <a:gd name="T1" fmla="*/ 0 h 223"/>
                <a:gd name="T2" fmla="*/ 196 w 253"/>
                <a:gd name="T3" fmla="*/ 48 h 223"/>
                <a:gd name="T4" fmla="*/ 130 w 253"/>
                <a:gd name="T5" fmla="*/ 135 h 223"/>
                <a:gd name="T6" fmla="*/ 92 w 253"/>
                <a:gd name="T7" fmla="*/ 150 h 223"/>
                <a:gd name="T8" fmla="*/ 74 w 253"/>
                <a:gd name="T9" fmla="*/ 202 h 223"/>
                <a:gd name="T10" fmla="*/ 36 w 253"/>
                <a:gd name="T11" fmla="*/ 202 h 223"/>
                <a:gd name="T12" fmla="*/ 0 w 253"/>
                <a:gd name="T13" fmla="*/ 192 h 223"/>
                <a:gd name="T14" fmla="*/ 40 w 253"/>
                <a:gd name="T15" fmla="*/ 223 h 223"/>
                <a:gd name="T16" fmla="*/ 82 w 253"/>
                <a:gd name="T17" fmla="*/ 223 h 223"/>
                <a:gd name="T18" fmla="*/ 114 w 253"/>
                <a:gd name="T19" fmla="*/ 192 h 223"/>
                <a:gd name="T20" fmla="*/ 158 w 253"/>
                <a:gd name="T21" fmla="*/ 173 h 223"/>
                <a:gd name="T22" fmla="*/ 253 w 253"/>
                <a:gd name="T23" fmla="*/ 72 h 223"/>
                <a:gd name="T24" fmla="*/ 253 w 253"/>
                <a:gd name="T25" fmla="*/ 19 h 223"/>
                <a:gd name="T26" fmla="*/ 204 w 253"/>
                <a:gd name="T27" fmla="*/ 0 h 223"/>
                <a:gd name="T28" fmla="*/ 204 w 253"/>
                <a:gd name="T2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" h="223">
                  <a:moveTo>
                    <a:pt x="204" y="0"/>
                  </a:moveTo>
                  <a:lnTo>
                    <a:pt x="196" y="48"/>
                  </a:lnTo>
                  <a:lnTo>
                    <a:pt x="130" y="135"/>
                  </a:lnTo>
                  <a:lnTo>
                    <a:pt x="92" y="150"/>
                  </a:lnTo>
                  <a:lnTo>
                    <a:pt x="74" y="202"/>
                  </a:lnTo>
                  <a:lnTo>
                    <a:pt x="36" y="202"/>
                  </a:lnTo>
                  <a:lnTo>
                    <a:pt x="0" y="192"/>
                  </a:lnTo>
                  <a:lnTo>
                    <a:pt x="40" y="223"/>
                  </a:lnTo>
                  <a:lnTo>
                    <a:pt x="82" y="223"/>
                  </a:lnTo>
                  <a:lnTo>
                    <a:pt x="114" y="192"/>
                  </a:lnTo>
                  <a:lnTo>
                    <a:pt x="158" y="173"/>
                  </a:lnTo>
                  <a:lnTo>
                    <a:pt x="253" y="72"/>
                  </a:lnTo>
                  <a:lnTo>
                    <a:pt x="253" y="19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2" name="Freeform 54"/>
            <p:cNvSpPr>
              <a:spLocks/>
            </p:cNvSpPr>
            <p:nvPr/>
          </p:nvSpPr>
          <p:spPr bwMode="auto">
            <a:xfrm>
              <a:off x="3193" y="3516"/>
              <a:ext cx="108" cy="23"/>
            </a:xfrm>
            <a:custGeom>
              <a:avLst/>
              <a:gdLst>
                <a:gd name="T0" fmla="*/ 0 w 217"/>
                <a:gd name="T1" fmla="*/ 33 h 48"/>
                <a:gd name="T2" fmla="*/ 44 w 217"/>
                <a:gd name="T3" fmla="*/ 33 h 48"/>
                <a:gd name="T4" fmla="*/ 97 w 217"/>
                <a:gd name="T5" fmla="*/ 19 h 48"/>
                <a:gd name="T6" fmla="*/ 150 w 217"/>
                <a:gd name="T7" fmla="*/ 19 h 48"/>
                <a:gd name="T8" fmla="*/ 217 w 217"/>
                <a:gd name="T9" fmla="*/ 48 h 48"/>
                <a:gd name="T10" fmla="*/ 156 w 217"/>
                <a:gd name="T11" fmla="*/ 4 h 48"/>
                <a:gd name="T12" fmla="*/ 89 w 217"/>
                <a:gd name="T13" fmla="*/ 0 h 48"/>
                <a:gd name="T14" fmla="*/ 0 w 217"/>
                <a:gd name="T15" fmla="*/ 33 h 48"/>
                <a:gd name="T16" fmla="*/ 0 w 217"/>
                <a:gd name="T1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48">
                  <a:moveTo>
                    <a:pt x="0" y="33"/>
                  </a:moveTo>
                  <a:lnTo>
                    <a:pt x="44" y="33"/>
                  </a:lnTo>
                  <a:lnTo>
                    <a:pt x="97" y="19"/>
                  </a:lnTo>
                  <a:lnTo>
                    <a:pt x="150" y="19"/>
                  </a:lnTo>
                  <a:lnTo>
                    <a:pt x="217" y="48"/>
                  </a:lnTo>
                  <a:lnTo>
                    <a:pt x="156" y="4"/>
                  </a:lnTo>
                  <a:lnTo>
                    <a:pt x="89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3" name="Freeform 55"/>
            <p:cNvSpPr>
              <a:spLocks/>
            </p:cNvSpPr>
            <p:nvPr/>
          </p:nvSpPr>
          <p:spPr bwMode="auto">
            <a:xfrm>
              <a:off x="3305" y="3588"/>
              <a:ext cx="35" cy="81"/>
            </a:xfrm>
            <a:custGeom>
              <a:avLst/>
              <a:gdLst>
                <a:gd name="T0" fmla="*/ 19 w 71"/>
                <a:gd name="T1" fmla="*/ 0 h 161"/>
                <a:gd name="T2" fmla="*/ 33 w 71"/>
                <a:gd name="T3" fmla="*/ 28 h 161"/>
                <a:gd name="T4" fmla="*/ 23 w 71"/>
                <a:gd name="T5" fmla="*/ 57 h 161"/>
                <a:gd name="T6" fmla="*/ 0 w 71"/>
                <a:gd name="T7" fmla="*/ 101 h 161"/>
                <a:gd name="T8" fmla="*/ 6 w 71"/>
                <a:gd name="T9" fmla="*/ 133 h 161"/>
                <a:gd name="T10" fmla="*/ 71 w 71"/>
                <a:gd name="T11" fmla="*/ 161 h 161"/>
                <a:gd name="T12" fmla="*/ 23 w 71"/>
                <a:gd name="T13" fmla="*/ 120 h 161"/>
                <a:gd name="T14" fmla="*/ 23 w 71"/>
                <a:gd name="T15" fmla="*/ 95 h 161"/>
                <a:gd name="T16" fmla="*/ 46 w 71"/>
                <a:gd name="T17" fmla="*/ 25 h 161"/>
                <a:gd name="T18" fmla="*/ 19 w 71"/>
                <a:gd name="T19" fmla="*/ 0 h 161"/>
                <a:gd name="T20" fmla="*/ 19 w 71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61">
                  <a:moveTo>
                    <a:pt x="19" y="0"/>
                  </a:moveTo>
                  <a:lnTo>
                    <a:pt x="33" y="28"/>
                  </a:lnTo>
                  <a:lnTo>
                    <a:pt x="23" y="57"/>
                  </a:lnTo>
                  <a:lnTo>
                    <a:pt x="0" y="101"/>
                  </a:lnTo>
                  <a:lnTo>
                    <a:pt x="6" y="133"/>
                  </a:lnTo>
                  <a:lnTo>
                    <a:pt x="71" y="161"/>
                  </a:lnTo>
                  <a:lnTo>
                    <a:pt x="23" y="120"/>
                  </a:lnTo>
                  <a:lnTo>
                    <a:pt x="23" y="95"/>
                  </a:lnTo>
                  <a:lnTo>
                    <a:pt x="46" y="2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4" name="Freeform 56"/>
            <p:cNvSpPr>
              <a:spLocks/>
            </p:cNvSpPr>
            <p:nvPr/>
          </p:nvSpPr>
          <p:spPr bwMode="auto">
            <a:xfrm>
              <a:off x="3305" y="3714"/>
              <a:ext cx="45" cy="55"/>
            </a:xfrm>
            <a:custGeom>
              <a:avLst/>
              <a:gdLst>
                <a:gd name="T0" fmla="*/ 82 w 90"/>
                <a:gd name="T1" fmla="*/ 0 h 108"/>
                <a:gd name="T2" fmla="*/ 0 w 90"/>
                <a:gd name="T3" fmla="*/ 108 h 108"/>
                <a:gd name="T4" fmla="*/ 55 w 90"/>
                <a:gd name="T5" fmla="*/ 95 h 108"/>
                <a:gd name="T6" fmla="*/ 90 w 90"/>
                <a:gd name="T7" fmla="*/ 30 h 108"/>
                <a:gd name="T8" fmla="*/ 82 w 90"/>
                <a:gd name="T9" fmla="*/ 0 h 108"/>
                <a:gd name="T10" fmla="*/ 82 w 9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08">
                  <a:moveTo>
                    <a:pt x="82" y="0"/>
                  </a:moveTo>
                  <a:lnTo>
                    <a:pt x="0" y="108"/>
                  </a:lnTo>
                  <a:lnTo>
                    <a:pt x="55" y="95"/>
                  </a:lnTo>
                  <a:lnTo>
                    <a:pt x="90" y="3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5" name="Freeform 57"/>
            <p:cNvSpPr>
              <a:spLocks/>
            </p:cNvSpPr>
            <p:nvPr/>
          </p:nvSpPr>
          <p:spPr bwMode="auto">
            <a:xfrm>
              <a:off x="2653" y="3531"/>
              <a:ext cx="246" cy="262"/>
            </a:xfrm>
            <a:custGeom>
              <a:avLst/>
              <a:gdLst>
                <a:gd name="T0" fmla="*/ 316 w 492"/>
                <a:gd name="T1" fmla="*/ 0 h 524"/>
                <a:gd name="T2" fmla="*/ 0 w 492"/>
                <a:gd name="T3" fmla="*/ 165 h 524"/>
                <a:gd name="T4" fmla="*/ 0 w 492"/>
                <a:gd name="T5" fmla="*/ 188 h 524"/>
                <a:gd name="T6" fmla="*/ 492 w 492"/>
                <a:gd name="T7" fmla="*/ 524 h 524"/>
                <a:gd name="T8" fmla="*/ 59 w 492"/>
                <a:gd name="T9" fmla="*/ 199 h 524"/>
                <a:gd name="T10" fmla="*/ 44 w 492"/>
                <a:gd name="T11" fmla="*/ 177 h 524"/>
                <a:gd name="T12" fmla="*/ 316 w 492"/>
                <a:gd name="T13" fmla="*/ 0 h 524"/>
                <a:gd name="T14" fmla="*/ 316 w 492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524">
                  <a:moveTo>
                    <a:pt x="316" y="0"/>
                  </a:moveTo>
                  <a:lnTo>
                    <a:pt x="0" y="165"/>
                  </a:lnTo>
                  <a:lnTo>
                    <a:pt x="0" y="188"/>
                  </a:lnTo>
                  <a:lnTo>
                    <a:pt x="492" y="524"/>
                  </a:lnTo>
                  <a:lnTo>
                    <a:pt x="59" y="199"/>
                  </a:lnTo>
                  <a:lnTo>
                    <a:pt x="44" y="177"/>
                  </a:lnTo>
                  <a:lnTo>
                    <a:pt x="316" y="0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6" name="Freeform 58"/>
            <p:cNvSpPr>
              <a:spLocks/>
            </p:cNvSpPr>
            <p:nvPr/>
          </p:nvSpPr>
          <p:spPr bwMode="auto">
            <a:xfrm>
              <a:off x="3111" y="3600"/>
              <a:ext cx="107" cy="58"/>
            </a:xfrm>
            <a:custGeom>
              <a:avLst/>
              <a:gdLst>
                <a:gd name="T0" fmla="*/ 16 w 213"/>
                <a:gd name="T1" fmla="*/ 28 h 116"/>
                <a:gd name="T2" fmla="*/ 2 w 213"/>
                <a:gd name="T3" fmla="*/ 59 h 116"/>
                <a:gd name="T4" fmla="*/ 0 w 213"/>
                <a:gd name="T5" fmla="*/ 76 h 116"/>
                <a:gd name="T6" fmla="*/ 8 w 213"/>
                <a:gd name="T7" fmla="*/ 98 h 116"/>
                <a:gd name="T8" fmla="*/ 31 w 213"/>
                <a:gd name="T9" fmla="*/ 110 h 116"/>
                <a:gd name="T10" fmla="*/ 67 w 213"/>
                <a:gd name="T11" fmla="*/ 116 h 116"/>
                <a:gd name="T12" fmla="*/ 132 w 213"/>
                <a:gd name="T13" fmla="*/ 116 h 116"/>
                <a:gd name="T14" fmla="*/ 168 w 213"/>
                <a:gd name="T15" fmla="*/ 104 h 116"/>
                <a:gd name="T16" fmla="*/ 196 w 213"/>
                <a:gd name="T17" fmla="*/ 83 h 116"/>
                <a:gd name="T18" fmla="*/ 213 w 213"/>
                <a:gd name="T19" fmla="*/ 64 h 116"/>
                <a:gd name="T20" fmla="*/ 204 w 213"/>
                <a:gd name="T21" fmla="*/ 36 h 116"/>
                <a:gd name="T22" fmla="*/ 185 w 213"/>
                <a:gd name="T23" fmla="*/ 7 h 116"/>
                <a:gd name="T24" fmla="*/ 164 w 213"/>
                <a:gd name="T25" fmla="*/ 0 h 116"/>
                <a:gd name="T26" fmla="*/ 173 w 213"/>
                <a:gd name="T27" fmla="*/ 21 h 116"/>
                <a:gd name="T28" fmla="*/ 162 w 213"/>
                <a:gd name="T29" fmla="*/ 60 h 116"/>
                <a:gd name="T30" fmla="*/ 139 w 213"/>
                <a:gd name="T31" fmla="*/ 83 h 116"/>
                <a:gd name="T32" fmla="*/ 95 w 213"/>
                <a:gd name="T33" fmla="*/ 100 h 116"/>
                <a:gd name="T34" fmla="*/ 54 w 213"/>
                <a:gd name="T35" fmla="*/ 98 h 116"/>
                <a:gd name="T36" fmla="*/ 25 w 213"/>
                <a:gd name="T37" fmla="*/ 93 h 116"/>
                <a:gd name="T38" fmla="*/ 12 w 213"/>
                <a:gd name="T39" fmla="*/ 79 h 116"/>
                <a:gd name="T40" fmla="*/ 8 w 213"/>
                <a:gd name="T41" fmla="*/ 66 h 116"/>
                <a:gd name="T42" fmla="*/ 8 w 213"/>
                <a:gd name="T43" fmla="*/ 55 h 116"/>
                <a:gd name="T44" fmla="*/ 16 w 213"/>
                <a:gd name="T45" fmla="*/ 28 h 116"/>
                <a:gd name="T46" fmla="*/ 16 w 213"/>
                <a:gd name="T47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3" h="116">
                  <a:moveTo>
                    <a:pt x="16" y="28"/>
                  </a:moveTo>
                  <a:lnTo>
                    <a:pt x="2" y="59"/>
                  </a:lnTo>
                  <a:lnTo>
                    <a:pt x="0" y="76"/>
                  </a:lnTo>
                  <a:lnTo>
                    <a:pt x="8" y="98"/>
                  </a:lnTo>
                  <a:lnTo>
                    <a:pt x="31" y="110"/>
                  </a:lnTo>
                  <a:lnTo>
                    <a:pt x="67" y="116"/>
                  </a:lnTo>
                  <a:lnTo>
                    <a:pt x="132" y="116"/>
                  </a:lnTo>
                  <a:lnTo>
                    <a:pt x="168" y="104"/>
                  </a:lnTo>
                  <a:lnTo>
                    <a:pt x="196" y="83"/>
                  </a:lnTo>
                  <a:lnTo>
                    <a:pt x="213" y="64"/>
                  </a:lnTo>
                  <a:lnTo>
                    <a:pt x="204" y="36"/>
                  </a:lnTo>
                  <a:lnTo>
                    <a:pt x="185" y="7"/>
                  </a:lnTo>
                  <a:lnTo>
                    <a:pt x="164" y="0"/>
                  </a:lnTo>
                  <a:lnTo>
                    <a:pt x="173" y="21"/>
                  </a:lnTo>
                  <a:lnTo>
                    <a:pt x="162" y="60"/>
                  </a:lnTo>
                  <a:lnTo>
                    <a:pt x="139" y="83"/>
                  </a:lnTo>
                  <a:lnTo>
                    <a:pt x="95" y="100"/>
                  </a:lnTo>
                  <a:lnTo>
                    <a:pt x="54" y="98"/>
                  </a:lnTo>
                  <a:lnTo>
                    <a:pt x="25" y="93"/>
                  </a:lnTo>
                  <a:lnTo>
                    <a:pt x="12" y="79"/>
                  </a:lnTo>
                  <a:lnTo>
                    <a:pt x="8" y="66"/>
                  </a:lnTo>
                  <a:lnTo>
                    <a:pt x="8" y="55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7" name="Freeform 59"/>
            <p:cNvSpPr>
              <a:spLocks/>
            </p:cNvSpPr>
            <p:nvPr/>
          </p:nvSpPr>
          <p:spPr bwMode="auto">
            <a:xfrm>
              <a:off x="3159" y="3684"/>
              <a:ext cx="124" cy="73"/>
            </a:xfrm>
            <a:custGeom>
              <a:avLst/>
              <a:gdLst>
                <a:gd name="T0" fmla="*/ 0 w 250"/>
                <a:gd name="T1" fmla="*/ 63 h 146"/>
                <a:gd name="T2" fmla="*/ 6 w 250"/>
                <a:gd name="T3" fmla="*/ 91 h 146"/>
                <a:gd name="T4" fmla="*/ 33 w 250"/>
                <a:gd name="T5" fmla="*/ 122 h 146"/>
                <a:gd name="T6" fmla="*/ 84 w 250"/>
                <a:gd name="T7" fmla="*/ 142 h 146"/>
                <a:gd name="T8" fmla="*/ 137 w 250"/>
                <a:gd name="T9" fmla="*/ 146 h 146"/>
                <a:gd name="T10" fmla="*/ 189 w 250"/>
                <a:gd name="T11" fmla="*/ 139 h 146"/>
                <a:gd name="T12" fmla="*/ 225 w 250"/>
                <a:gd name="T13" fmla="*/ 120 h 146"/>
                <a:gd name="T14" fmla="*/ 244 w 250"/>
                <a:gd name="T15" fmla="*/ 95 h 146"/>
                <a:gd name="T16" fmla="*/ 250 w 250"/>
                <a:gd name="T17" fmla="*/ 63 h 146"/>
                <a:gd name="T18" fmla="*/ 234 w 250"/>
                <a:gd name="T19" fmla="*/ 32 h 146"/>
                <a:gd name="T20" fmla="*/ 215 w 250"/>
                <a:gd name="T21" fmla="*/ 19 h 146"/>
                <a:gd name="T22" fmla="*/ 191 w 250"/>
                <a:gd name="T23" fmla="*/ 0 h 146"/>
                <a:gd name="T24" fmla="*/ 215 w 250"/>
                <a:gd name="T25" fmla="*/ 32 h 146"/>
                <a:gd name="T26" fmla="*/ 221 w 250"/>
                <a:gd name="T27" fmla="*/ 68 h 146"/>
                <a:gd name="T28" fmla="*/ 204 w 250"/>
                <a:gd name="T29" fmla="*/ 99 h 146"/>
                <a:gd name="T30" fmla="*/ 172 w 250"/>
                <a:gd name="T31" fmla="*/ 123 h 146"/>
                <a:gd name="T32" fmla="*/ 118 w 250"/>
                <a:gd name="T33" fmla="*/ 127 h 146"/>
                <a:gd name="T34" fmla="*/ 65 w 250"/>
                <a:gd name="T35" fmla="*/ 120 h 146"/>
                <a:gd name="T36" fmla="*/ 31 w 250"/>
                <a:gd name="T37" fmla="*/ 106 h 146"/>
                <a:gd name="T38" fmla="*/ 10 w 250"/>
                <a:gd name="T39" fmla="*/ 89 h 146"/>
                <a:gd name="T40" fmla="*/ 0 w 250"/>
                <a:gd name="T41" fmla="*/ 63 h 146"/>
                <a:gd name="T42" fmla="*/ 0 w 250"/>
                <a:gd name="T43" fmla="*/ 6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146">
                  <a:moveTo>
                    <a:pt x="0" y="63"/>
                  </a:moveTo>
                  <a:lnTo>
                    <a:pt x="6" y="91"/>
                  </a:lnTo>
                  <a:lnTo>
                    <a:pt x="33" y="122"/>
                  </a:lnTo>
                  <a:lnTo>
                    <a:pt x="84" y="142"/>
                  </a:lnTo>
                  <a:lnTo>
                    <a:pt x="137" y="146"/>
                  </a:lnTo>
                  <a:lnTo>
                    <a:pt x="189" y="139"/>
                  </a:lnTo>
                  <a:lnTo>
                    <a:pt x="225" y="120"/>
                  </a:lnTo>
                  <a:lnTo>
                    <a:pt x="244" y="95"/>
                  </a:lnTo>
                  <a:lnTo>
                    <a:pt x="250" y="63"/>
                  </a:lnTo>
                  <a:lnTo>
                    <a:pt x="234" y="32"/>
                  </a:lnTo>
                  <a:lnTo>
                    <a:pt x="215" y="19"/>
                  </a:lnTo>
                  <a:lnTo>
                    <a:pt x="191" y="0"/>
                  </a:lnTo>
                  <a:lnTo>
                    <a:pt x="215" y="32"/>
                  </a:lnTo>
                  <a:lnTo>
                    <a:pt x="221" y="68"/>
                  </a:lnTo>
                  <a:lnTo>
                    <a:pt x="204" y="99"/>
                  </a:lnTo>
                  <a:lnTo>
                    <a:pt x="172" y="123"/>
                  </a:lnTo>
                  <a:lnTo>
                    <a:pt x="118" y="127"/>
                  </a:lnTo>
                  <a:lnTo>
                    <a:pt x="65" y="120"/>
                  </a:lnTo>
                  <a:lnTo>
                    <a:pt x="31" y="106"/>
                  </a:lnTo>
                  <a:lnTo>
                    <a:pt x="10" y="89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8" name="Freeform 60"/>
            <p:cNvSpPr>
              <a:spLocks/>
            </p:cNvSpPr>
            <p:nvPr/>
          </p:nvSpPr>
          <p:spPr bwMode="auto">
            <a:xfrm>
              <a:off x="3559" y="3165"/>
              <a:ext cx="173" cy="34"/>
            </a:xfrm>
            <a:custGeom>
              <a:avLst/>
              <a:gdLst>
                <a:gd name="T0" fmla="*/ 0 w 346"/>
                <a:gd name="T1" fmla="*/ 68 h 68"/>
                <a:gd name="T2" fmla="*/ 346 w 346"/>
                <a:gd name="T3" fmla="*/ 38 h 68"/>
                <a:gd name="T4" fmla="*/ 4 w 346"/>
                <a:gd name="T5" fmla="*/ 0 h 68"/>
                <a:gd name="T6" fmla="*/ 0 w 346"/>
                <a:gd name="T7" fmla="*/ 68 h 68"/>
                <a:gd name="T8" fmla="*/ 0 w 34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68">
                  <a:moveTo>
                    <a:pt x="0" y="68"/>
                  </a:moveTo>
                  <a:lnTo>
                    <a:pt x="346" y="38"/>
                  </a:lnTo>
                  <a:lnTo>
                    <a:pt x="4" y="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9" name="Freeform 61"/>
            <p:cNvSpPr>
              <a:spLocks/>
            </p:cNvSpPr>
            <p:nvPr/>
          </p:nvSpPr>
          <p:spPr bwMode="auto">
            <a:xfrm>
              <a:off x="2452" y="2891"/>
              <a:ext cx="164" cy="145"/>
            </a:xfrm>
            <a:custGeom>
              <a:avLst/>
              <a:gdLst>
                <a:gd name="T0" fmla="*/ 125 w 327"/>
                <a:gd name="T1" fmla="*/ 289 h 289"/>
                <a:gd name="T2" fmla="*/ 205 w 327"/>
                <a:gd name="T3" fmla="*/ 205 h 289"/>
                <a:gd name="T4" fmla="*/ 197 w 327"/>
                <a:gd name="T5" fmla="*/ 167 h 289"/>
                <a:gd name="T6" fmla="*/ 254 w 327"/>
                <a:gd name="T7" fmla="*/ 155 h 289"/>
                <a:gd name="T8" fmla="*/ 308 w 327"/>
                <a:gd name="T9" fmla="*/ 83 h 289"/>
                <a:gd name="T10" fmla="*/ 243 w 327"/>
                <a:gd name="T11" fmla="*/ 133 h 289"/>
                <a:gd name="T12" fmla="*/ 270 w 327"/>
                <a:gd name="T13" fmla="*/ 70 h 289"/>
                <a:gd name="T14" fmla="*/ 220 w 327"/>
                <a:gd name="T15" fmla="*/ 57 h 289"/>
                <a:gd name="T16" fmla="*/ 327 w 327"/>
                <a:gd name="T17" fmla="*/ 0 h 289"/>
                <a:gd name="T18" fmla="*/ 152 w 327"/>
                <a:gd name="T19" fmla="*/ 26 h 289"/>
                <a:gd name="T20" fmla="*/ 95 w 327"/>
                <a:gd name="T21" fmla="*/ 60 h 289"/>
                <a:gd name="T22" fmla="*/ 159 w 327"/>
                <a:gd name="T23" fmla="*/ 125 h 289"/>
                <a:gd name="T24" fmla="*/ 97 w 327"/>
                <a:gd name="T25" fmla="*/ 152 h 289"/>
                <a:gd name="T26" fmla="*/ 0 w 327"/>
                <a:gd name="T27" fmla="*/ 281 h 289"/>
                <a:gd name="T28" fmla="*/ 125 w 327"/>
                <a:gd name="T29" fmla="*/ 289 h 289"/>
                <a:gd name="T30" fmla="*/ 125 w 327"/>
                <a:gd name="T31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7" h="289">
                  <a:moveTo>
                    <a:pt x="125" y="289"/>
                  </a:moveTo>
                  <a:lnTo>
                    <a:pt x="205" y="205"/>
                  </a:lnTo>
                  <a:lnTo>
                    <a:pt x="197" y="167"/>
                  </a:lnTo>
                  <a:lnTo>
                    <a:pt x="254" y="155"/>
                  </a:lnTo>
                  <a:lnTo>
                    <a:pt x="308" y="83"/>
                  </a:lnTo>
                  <a:lnTo>
                    <a:pt x="243" y="133"/>
                  </a:lnTo>
                  <a:lnTo>
                    <a:pt x="270" y="70"/>
                  </a:lnTo>
                  <a:lnTo>
                    <a:pt x="220" y="57"/>
                  </a:lnTo>
                  <a:lnTo>
                    <a:pt x="327" y="0"/>
                  </a:lnTo>
                  <a:lnTo>
                    <a:pt x="152" y="26"/>
                  </a:lnTo>
                  <a:lnTo>
                    <a:pt x="95" y="60"/>
                  </a:lnTo>
                  <a:lnTo>
                    <a:pt x="159" y="125"/>
                  </a:lnTo>
                  <a:lnTo>
                    <a:pt x="97" y="152"/>
                  </a:lnTo>
                  <a:lnTo>
                    <a:pt x="0" y="281"/>
                  </a:lnTo>
                  <a:lnTo>
                    <a:pt x="125" y="289"/>
                  </a:lnTo>
                  <a:lnTo>
                    <a:pt x="125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0" name="Freeform 62"/>
            <p:cNvSpPr>
              <a:spLocks/>
            </p:cNvSpPr>
            <p:nvPr/>
          </p:nvSpPr>
          <p:spPr bwMode="auto">
            <a:xfrm>
              <a:off x="2580" y="2701"/>
              <a:ext cx="235" cy="207"/>
            </a:xfrm>
            <a:custGeom>
              <a:avLst/>
              <a:gdLst>
                <a:gd name="T0" fmla="*/ 470 w 470"/>
                <a:gd name="T1" fmla="*/ 69 h 415"/>
                <a:gd name="T2" fmla="*/ 419 w 470"/>
                <a:gd name="T3" fmla="*/ 35 h 415"/>
                <a:gd name="T4" fmla="*/ 267 w 470"/>
                <a:gd name="T5" fmla="*/ 0 h 415"/>
                <a:gd name="T6" fmla="*/ 320 w 470"/>
                <a:gd name="T7" fmla="*/ 57 h 415"/>
                <a:gd name="T8" fmla="*/ 274 w 470"/>
                <a:gd name="T9" fmla="*/ 92 h 415"/>
                <a:gd name="T10" fmla="*/ 130 w 470"/>
                <a:gd name="T11" fmla="*/ 103 h 415"/>
                <a:gd name="T12" fmla="*/ 191 w 470"/>
                <a:gd name="T13" fmla="*/ 147 h 415"/>
                <a:gd name="T14" fmla="*/ 31 w 470"/>
                <a:gd name="T15" fmla="*/ 187 h 415"/>
                <a:gd name="T16" fmla="*/ 113 w 470"/>
                <a:gd name="T17" fmla="*/ 206 h 415"/>
                <a:gd name="T18" fmla="*/ 134 w 470"/>
                <a:gd name="T19" fmla="*/ 240 h 415"/>
                <a:gd name="T20" fmla="*/ 259 w 470"/>
                <a:gd name="T21" fmla="*/ 229 h 415"/>
                <a:gd name="T22" fmla="*/ 183 w 470"/>
                <a:gd name="T23" fmla="*/ 286 h 415"/>
                <a:gd name="T24" fmla="*/ 0 w 470"/>
                <a:gd name="T25" fmla="*/ 305 h 415"/>
                <a:gd name="T26" fmla="*/ 135 w 470"/>
                <a:gd name="T27" fmla="*/ 344 h 415"/>
                <a:gd name="T28" fmla="*/ 103 w 470"/>
                <a:gd name="T29" fmla="*/ 415 h 415"/>
                <a:gd name="T30" fmla="*/ 175 w 470"/>
                <a:gd name="T31" fmla="*/ 362 h 415"/>
                <a:gd name="T32" fmla="*/ 221 w 470"/>
                <a:gd name="T33" fmla="*/ 289 h 415"/>
                <a:gd name="T34" fmla="*/ 328 w 470"/>
                <a:gd name="T35" fmla="*/ 240 h 415"/>
                <a:gd name="T36" fmla="*/ 381 w 470"/>
                <a:gd name="T37" fmla="*/ 130 h 415"/>
                <a:gd name="T38" fmla="*/ 470 w 470"/>
                <a:gd name="T39" fmla="*/ 69 h 415"/>
                <a:gd name="T40" fmla="*/ 470 w 470"/>
                <a:gd name="T41" fmla="*/ 6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415">
                  <a:moveTo>
                    <a:pt x="470" y="69"/>
                  </a:moveTo>
                  <a:lnTo>
                    <a:pt x="419" y="35"/>
                  </a:lnTo>
                  <a:lnTo>
                    <a:pt x="267" y="0"/>
                  </a:lnTo>
                  <a:lnTo>
                    <a:pt x="320" y="57"/>
                  </a:lnTo>
                  <a:lnTo>
                    <a:pt x="274" y="92"/>
                  </a:lnTo>
                  <a:lnTo>
                    <a:pt x="130" y="103"/>
                  </a:lnTo>
                  <a:lnTo>
                    <a:pt x="191" y="147"/>
                  </a:lnTo>
                  <a:lnTo>
                    <a:pt x="31" y="187"/>
                  </a:lnTo>
                  <a:lnTo>
                    <a:pt x="113" y="206"/>
                  </a:lnTo>
                  <a:lnTo>
                    <a:pt x="134" y="240"/>
                  </a:lnTo>
                  <a:lnTo>
                    <a:pt x="259" y="229"/>
                  </a:lnTo>
                  <a:lnTo>
                    <a:pt x="183" y="286"/>
                  </a:lnTo>
                  <a:lnTo>
                    <a:pt x="0" y="305"/>
                  </a:lnTo>
                  <a:lnTo>
                    <a:pt x="135" y="344"/>
                  </a:lnTo>
                  <a:lnTo>
                    <a:pt x="103" y="415"/>
                  </a:lnTo>
                  <a:lnTo>
                    <a:pt x="175" y="362"/>
                  </a:lnTo>
                  <a:lnTo>
                    <a:pt x="221" y="289"/>
                  </a:lnTo>
                  <a:lnTo>
                    <a:pt x="328" y="240"/>
                  </a:lnTo>
                  <a:lnTo>
                    <a:pt x="381" y="130"/>
                  </a:lnTo>
                  <a:lnTo>
                    <a:pt x="470" y="69"/>
                  </a:lnTo>
                  <a:lnTo>
                    <a:pt x="47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1" name="Freeform 63"/>
            <p:cNvSpPr>
              <a:spLocks/>
            </p:cNvSpPr>
            <p:nvPr/>
          </p:nvSpPr>
          <p:spPr bwMode="auto">
            <a:xfrm>
              <a:off x="2599" y="2395"/>
              <a:ext cx="171" cy="228"/>
            </a:xfrm>
            <a:custGeom>
              <a:avLst/>
              <a:gdLst>
                <a:gd name="T0" fmla="*/ 315 w 342"/>
                <a:gd name="T1" fmla="*/ 0 h 457"/>
                <a:gd name="T2" fmla="*/ 258 w 342"/>
                <a:gd name="T3" fmla="*/ 23 h 457"/>
                <a:gd name="T4" fmla="*/ 178 w 342"/>
                <a:gd name="T5" fmla="*/ 122 h 457"/>
                <a:gd name="T6" fmla="*/ 19 w 342"/>
                <a:gd name="T7" fmla="*/ 194 h 457"/>
                <a:gd name="T8" fmla="*/ 0 w 342"/>
                <a:gd name="T9" fmla="*/ 263 h 457"/>
                <a:gd name="T10" fmla="*/ 30 w 342"/>
                <a:gd name="T11" fmla="*/ 343 h 457"/>
                <a:gd name="T12" fmla="*/ 11 w 342"/>
                <a:gd name="T13" fmla="*/ 426 h 457"/>
                <a:gd name="T14" fmla="*/ 110 w 342"/>
                <a:gd name="T15" fmla="*/ 457 h 457"/>
                <a:gd name="T16" fmla="*/ 30 w 342"/>
                <a:gd name="T17" fmla="*/ 247 h 457"/>
                <a:gd name="T18" fmla="*/ 91 w 342"/>
                <a:gd name="T19" fmla="*/ 187 h 457"/>
                <a:gd name="T20" fmla="*/ 178 w 342"/>
                <a:gd name="T21" fmla="*/ 202 h 457"/>
                <a:gd name="T22" fmla="*/ 220 w 342"/>
                <a:gd name="T23" fmla="*/ 95 h 457"/>
                <a:gd name="T24" fmla="*/ 285 w 342"/>
                <a:gd name="T25" fmla="*/ 42 h 457"/>
                <a:gd name="T26" fmla="*/ 342 w 342"/>
                <a:gd name="T27" fmla="*/ 80 h 457"/>
                <a:gd name="T28" fmla="*/ 315 w 342"/>
                <a:gd name="T29" fmla="*/ 0 h 457"/>
                <a:gd name="T30" fmla="*/ 315 w 342"/>
                <a:gd name="T3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2" h="457">
                  <a:moveTo>
                    <a:pt x="315" y="0"/>
                  </a:moveTo>
                  <a:lnTo>
                    <a:pt x="258" y="23"/>
                  </a:lnTo>
                  <a:lnTo>
                    <a:pt x="178" y="122"/>
                  </a:lnTo>
                  <a:lnTo>
                    <a:pt x="19" y="194"/>
                  </a:lnTo>
                  <a:lnTo>
                    <a:pt x="0" y="263"/>
                  </a:lnTo>
                  <a:lnTo>
                    <a:pt x="30" y="343"/>
                  </a:lnTo>
                  <a:lnTo>
                    <a:pt x="11" y="426"/>
                  </a:lnTo>
                  <a:lnTo>
                    <a:pt x="110" y="457"/>
                  </a:lnTo>
                  <a:lnTo>
                    <a:pt x="30" y="247"/>
                  </a:lnTo>
                  <a:lnTo>
                    <a:pt x="91" y="187"/>
                  </a:lnTo>
                  <a:lnTo>
                    <a:pt x="178" y="202"/>
                  </a:lnTo>
                  <a:lnTo>
                    <a:pt x="220" y="95"/>
                  </a:lnTo>
                  <a:lnTo>
                    <a:pt x="285" y="42"/>
                  </a:lnTo>
                  <a:lnTo>
                    <a:pt x="342" y="8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2" name="Freeform 64"/>
            <p:cNvSpPr>
              <a:spLocks/>
            </p:cNvSpPr>
            <p:nvPr/>
          </p:nvSpPr>
          <p:spPr bwMode="auto">
            <a:xfrm>
              <a:off x="2345" y="2540"/>
              <a:ext cx="239" cy="397"/>
            </a:xfrm>
            <a:custGeom>
              <a:avLst/>
              <a:gdLst>
                <a:gd name="T0" fmla="*/ 477 w 477"/>
                <a:gd name="T1" fmla="*/ 0 h 795"/>
                <a:gd name="T2" fmla="*/ 428 w 477"/>
                <a:gd name="T3" fmla="*/ 50 h 795"/>
                <a:gd name="T4" fmla="*/ 363 w 477"/>
                <a:gd name="T5" fmla="*/ 168 h 795"/>
                <a:gd name="T6" fmla="*/ 283 w 477"/>
                <a:gd name="T7" fmla="*/ 221 h 795"/>
                <a:gd name="T8" fmla="*/ 238 w 477"/>
                <a:gd name="T9" fmla="*/ 278 h 795"/>
                <a:gd name="T10" fmla="*/ 226 w 477"/>
                <a:gd name="T11" fmla="*/ 422 h 795"/>
                <a:gd name="T12" fmla="*/ 127 w 477"/>
                <a:gd name="T13" fmla="*/ 605 h 795"/>
                <a:gd name="T14" fmla="*/ 55 w 477"/>
                <a:gd name="T15" fmla="*/ 601 h 795"/>
                <a:gd name="T16" fmla="*/ 17 w 477"/>
                <a:gd name="T17" fmla="*/ 666 h 795"/>
                <a:gd name="T18" fmla="*/ 0 w 477"/>
                <a:gd name="T19" fmla="*/ 770 h 795"/>
                <a:gd name="T20" fmla="*/ 59 w 477"/>
                <a:gd name="T21" fmla="*/ 647 h 795"/>
                <a:gd name="T22" fmla="*/ 108 w 477"/>
                <a:gd name="T23" fmla="*/ 669 h 795"/>
                <a:gd name="T24" fmla="*/ 192 w 477"/>
                <a:gd name="T25" fmla="*/ 795 h 795"/>
                <a:gd name="T26" fmla="*/ 146 w 477"/>
                <a:gd name="T27" fmla="*/ 681 h 795"/>
                <a:gd name="T28" fmla="*/ 177 w 477"/>
                <a:gd name="T29" fmla="*/ 559 h 795"/>
                <a:gd name="T30" fmla="*/ 260 w 477"/>
                <a:gd name="T31" fmla="*/ 476 h 795"/>
                <a:gd name="T32" fmla="*/ 260 w 477"/>
                <a:gd name="T33" fmla="*/ 293 h 795"/>
                <a:gd name="T34" fmla="*/ 363 w 477"/>
                <a:gd name="T35" fmla="*/ 232 h 795"/>
                <a:gd name="T36" fmla="*/ 416 w 477"/>
                <a:gd name="T37" fmla="*/ 202 h 795"/>
                <a:gd name="T38" fmla="*/ 420 w 477"/>
                <a:gd name="T39" fmla="*/ 111 h 795"/>
                <a:gd name="T40" fmla="*/ 477 w 477"/>
                <a:gd name="T41" fmla="*/ 0 h 795"/>
                <a:gd name="T42" fmla="*/ 477 w 477"/>
                <a:gd name="T43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795">
                  <a:moveTo>
                    <a:pt x="477" y="0"/>
                  </a:moveTo>
                  <a:lnTo>
                    <a:pt x="428" y="50"/>
                  </a:lnTo>
                  <a:lnTo>
                    <a:pt x="363" y="168"/>
                  </a:lnTo>
                  <a:lnTo>
                    <a:pt x="283" y="221"/>
                  </a:lnTo>
                  <a:lnTo>
                    <a:pt x="238" y="278"/>
                  </a:lnTo>
                  <a:lnTo>
                    <a:pt x="226" y="422"/>
                  </a:lnTo>
                  <a:lnTo>
                    <a:pt x="127" y="605"/>
                  </a:lnTo>
                  <a:lnTo>
                    <a:pt x="55" y="601"/>
                  </a:lnTo>
                  <a:lnTo>
                    <a:pt x="17" y="666"/>
                  </a:lnTo>
                  <a:lnTo>
                    <a:pt x="0" y="770"/>
                  </a:lnTo>
                  <a:lnTo>
                    <a:pt x="59" y="647"/>
                  </a:lnTo>
                  <a:lnTo>
                    <a:pt x="108" y="669"/>
                  </a:lnTo>
                  <a:lnTo>
                    <a:pt x="192" y="795"/>
                  </a:lnTo>
                  <a:lnTo>
                    <a:pt x="146" y="681"/>
                  </a:lnTo>
                  <a:lnTo>
                    <a:pt x="177" y="559"/>
                  </a:lnTo>
                  <a:lnTo>
                    <a:pt x="260" y="476"/>
                  </a:lnTo>
                  <a:lnTo>
                    <a:pt x="260" y="293"/>
                  </a:lnTo>
                  <a:lnTo>
                    <a:pt x="363" y="232"/>
                  </a:lnTo>
                  <a:lnTo>
                    <a:pt x="416" y="202"/>
                  </a:lnTo>
                  <a:lnTo>
                    <a:pt x="420" y="111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3" name="Freeform 65"/>
            <p:cNvSpPr>
              <a:spLocks/>
            </p:cNvSpPr>
            <p:nvPr/>
          </p:nvSpPr>
          <p:spPr bwMode="auto">
            <a:xfrm>
              <a:off x="2338" y="2926"/>
              <a:ext cx="84" cy="100"/>
            </a:xfrm>
            <a:custGeom>
              <a:avLst/>
              <a:gdLst>
                <a:gd name="T0" fmla="*/ 167 w 167"/>
                <a:gd name="T1" fmla="*/ 202 h 202"/>
                <a:gd name="T2" fmla="*/ 110 w 167"/>
                <a:gd name="T3" fmla="*/ 125 h 202"/>
                <a:gd name="T4" fmla="*/ 98 w 167"/>
                <a:gd name="T5" fmla="*/ 0 h 202"/>
                <a:gd name="T6" fmla="*/ 47 w 167"/>
                <a:gd name="T7" fmla="*/ 87 h 202"/>
                <a:gd name="T8" fmla="*/ 0 w 167"/>
                <a:gd name="T9" fmla="*/ 36 h 202"/>
                <a:gd name="T10" fmla="*/ 11 w 167"/>
                <a:gd name="T11" fmla="*/ 175 h 202"/>
                <a:gd name="T12" fmla="*/ 167 w 167"/>
                <a:gd name="T13" fmla="*/ 202 h 202"/>
                <a:gd name="T14" fmla="*/ 167 w 167"/>
                <a:gd name="T1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202">
                  <a:moveTo>
                    <a:pt x="167" y="202"/>
                  </a:moveTo>
                  <a:lnTo>
                    <a:pt x="110" y="125"/>
                  </a:lnTo>
                  <a:lnTo>
                    <a:pt x="98" y="0"/>
                  </a:lnTo>
                  <a:lnTo>
                    <a:pt x="47" y="87"/>
                  </a:lnTo>
                  <a:lnTo>
                    <a:pt x="0" y="36"/>
                  </a:lnTo>
                  <a:lnTo>
                    <a:pt x="11" y="175"/>
                  </a:lnTo>
                  <a:lnTo>
                    <a:pt x="167" y="202"/>
                  </a:lnTo>
                  <a:lnTo>
                    <a:pt x="167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4" name="Freeform 66"/>
            <p:cNvSpPr>
              <a:spLocks/>
            </p:cNvSpPr>
            <p:nvPr/>
          </p:nvSpPr>
          <p:spPr bwMode="auto">
            <a:xfrm>
              <a:off x="2791" y="2572"/>
              <a:ext cx="561" cy="595"/>
            </a:xfrm>
            <a:custGeom>
              <a:avLst/>
              <a:gdLst>
                <a:gd name="T0" fmla="*/ 28 w 1121"/>
                <a:gd name="T1" fmla="*/ 0 h 1190"/>
                <a:gd name="T2" fmla="*/ 97 w 1121"/>
                <a:gd name="T3" fmla="*/ 247 h 1190"/>
                <a:gd name="T4" fmla="*/ 106 w 1121"/>
                <a:gd name="T5" fmla="*/ 443 h 1190"/>
                <a:gd name="T6" fmla="*/ 180 w 1121"/>
                <a:gd name="T7" fmla="*/ 483 h 1190"/>
                <a:gd name="T8" fmla="*/ 264 w 1121"/>
                <a:gd name="T9" fmla="*/ 585 h 1190"/>
                <a:gd name="T10" fmla="*/ 233 w 1121"/>
                <a:gd name="T11" fmla="*/ 608 h 1190"/>
                <a:gd name="T12" fmla="*/ 443 w 1121"/>
                <a:gd name="T13" fmla="*/ 718 h 1190"/>
                <a:gd name="T14" fmla="*/ 370 w 1121"/>
                <a:gd name="T15" fmla="*/ 772 h 1190"/>
                <a:gd name="T16" fmla="*/ 462 w 1121"/>
                <a:gd name="T17" fmla="*/ 821 h 1190"/>
                <a:gd name="T18" fmla="*/ 477 w 1121"/>
                <a:gd name="T19" fmla="*/ 931 h 1190"/>
                <a:gd name="T20" fmla="*/ 534 w 1121"/>
                <a:gd name="T21" fmla="*/ 1026 h 1190"/>
                <a:gd name="T22" fmla="*/ 545 w 1121"/>
                <a:gd name="T23" fmla="*/ 977 h 1190"/>
                <a:gd name="T24" fmla="*/ 690 w 1121"/>
                <a:gd name="T25" fmla="*/ 1034 h 1190"/>
                <a:gd name="T26" fmla="*/ 549 w 1121"/>
                <a:gd name="T27" fmla="*/ 924 h 1190"/>
                <a:gd name="T28" fmla="*/ 644 w 1121"/>
                <a:gd name="T29" fmla="*/ 947 h 1190"/>
                <a:gd name="T30" fmla="*/ 561 w 1121"/>
                <a:gd name="T31" fmla="*/ 848 h 1190"/>
                <a:gd name="T32" fmla="*/ 568 w 1121"/>
                <a:gd name="T33" fmla="*/ 760 h 1190"/>
                <a:gd name="T34" fmla="*/ 553 w 1121"/>
                <a:gd name="T35" fmla="*/ 646 h 1190"/>
                <a:gd name="T36" fmla="*/ 644 w 1121"/>
                <a:gd name="T37" fmla="*/ 756 h 1190"/>
                <a:gd name="T38" fmla="*/ 682 w 1121"/>
                <a:gd name="T39" fmla="*/ 916 h 1190"/>
                <a:gd name="T40" fmla="*/ 823 w 1121"/>
                <a:gd name="T41" fmla="*/ 1019 h 1190"/>
                <a:gd name="T42" fmla="*/ 819 w 1121"/>
                <a:gd name="T43" fmla="*/ 943 h 1190"/>
                <a:gd name="T44" fmla="*/ 754 w 1121"/>
                <a:gd name="T45" fmla="*/ 806 h 1190"/>
                <a:gd name="T46" fmla="*/ 903 w 1121"/>
                <a:gd name="T47" fmla="*/ 916 h 1190"/>
                <a:gd name="T48" fmla="*/ 918 w 1121"/>
                <a:gd name="T49" fmla="*/ 798 h 1190"/>
                <a:gd name="T50" fmla="*/ 857 w 1121"/>
                <a:gd name="T51" fmla="*/ 593 h 1190"/>
                <a:gd name="T52" fmla="*/ 914 w 1121"/>
                <a:gd name="T53" fmla="*/ 639 h 1190"/>
                <a:gd name="T54" fmla="*/ 971 w 1121"/>
                <a:gd name="T55" fmla="*/ 760 h 1190"/>
                <a:gd name="T56" fmla="*/ 1009 w 1121"/>
                <a:gd name="T57" fmla="*/ 692 h 1190"/>
                <a:gd name="T58" fmla="*/ 952 w 1121"/>
                <a:gd name="T59" fmla="*/ 574 h 1190"/>
                <a:gd name="T60" fmla="*/ 945 w 1121"/>
                <a:gd name="T61" fmla="*/ 494 h 1190"/>
                <a:gd name="T62" fmla="*/ 914 w 1121"/>
                <a:gd name="T63" fmla="*/ 392 h 1190"/>
                <a:gd name="T64" fmla="*/ 872 w 1121"/>
                <a:gd name="T65" fmla="*/ 452 h 1190"/>
                <a:gd name="T66" fmla="*/ 888 w 1121"/>
                <a:gd name="T67" fmla="*/ 327 h 1190"/>
                <a:gd name="T68" fmla="*/ 960 w 1121"/>
                <a:gd name="T69" fmla="*/ 258 h 1190"/>
                <a:gd name="T70" fmla="*/ 926 w 1121"/>
                <a:gd name="T71" fmla="*/ 334 h 1190"/>
                <a:gd name="T72" fmla="*/ 992 w 1121"/>
                <a:gd name="T73" fmla="*/ 483 h 1190"/>
                <a:gd name="T74" fmla="*/ 990 w 1121"/>
                <a:gd name="T75" fmla="*/ 585 h 1190"/>
                <a:gd name="T76" fmla="*/ 1049 w 1121"/>
                <a:gd name="T77" fmla="*/ 715 h 1190"/>
                <a:gd name="T78" fmla="*/ 1042 w 1121"/>
                <a:gd name="T79" fmla="*/ 848 h 1190"/>
                <a:gd name="T80" fmla="*/ 1121 w 1121"/>
                <a:gd name="T81" fmla="*/ 840 h 1190"/>
                <a:gd name="T82" fmla="*/ 1042 w 1121"/>
                <a:gd name="T83" fmla="*/ 950 h 1190"/>
                <a:gd name="T84" fmla="*/ 1019 w 1121"/>
                <a:gd name="T85" fmla="*/ 1064 h 1190"/>
                <a:gd name="T86" fmla="*/ 1062 w 1121"/>
                <a:gd name="T87" fmla="*/ 1190 h 1190"/>
                <a:gd name="T88" fmla="*/ 367 w 1121"/>
                <a:gd name="T89" fmla="*/ 1061 h 1190"/>
                <a:gd name="T90" fmla="*/ 251 w 1121"/>
                <a:gd name="T91" fmla="*/ 1026 h 1190"/>
                <a:gd name="T92" fmla="*/ 357 w 1121"/>
                <a:gd name="T93" fmla="*/ 935 h 1190"/>
                <a:gd name="T94" fmla="*/ 311 w 1121"/>
                <a:gd name="T95" fmla="*/ 806 h 1190"/>
                <a:gd name="T96" fmla="*/ 235 w 1121"/>
                <a:gd name="T97" fmla="*/ 715 h 1190"/>
                <a:gd name="T98" fmla="*/ 106 w 1121"/>
                <a:gd name="T99" fmla="*/ 601 h 1190"/>
                <a:gd name="T100" fmla="*/ 0 w 1121"/>
                <a:gd name="T101" fmla="*/ 334 h 1190"/>
                <a:gd name="T102" fmla="*/ 34 w 1121"/>
                <a:gd name="T103" fmla="*/ 300 h 1190"/>
                <a:gd name="T104" fmla="*/ 53 w 1121"/>
                <a:gd name="T105" fmla="*/ 243 h 1190"/>
                <a:gd name="T106" fmla="*/ 40 w 1121"/>
                <a:gd name="T107" fmla="*/ 114 h 1190"/>
                <a:gd name="T108" fmla="*/ 28 w 1121"/>
                <a:gd name="T109" fmla="*/ 0 h 1190"/>
                <a:gd name="T110" fmla="*/ 28 w 1121"/>
                <a:gd name="T111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1" h="1190">
                  <a:moveTo>
                    <a:pt x="28" y="0"/>
                  </a:moveTo>
                  <a:lnTo>
                    <a:pt x="97" y="247"/>
                  </a:lnTo>
                  <a:lnTo>
                    <a:pt x="106" y="443"/>
                  </a:lnTo>
                  <a:lnTo>
                    <a:pt x="180" y="483"/>
                  </a:lnTo>
                  <a:lnTo>
                    <a:pt x="264" y="585"/>
                  </a:lnTo>
                  <a:lnTo>
                    <a:pt x="233" y="608"/>
                  </a:lnTo>
                  <a:lnTo>
                    <a:pt x="443" y="718"/>
                  </a:lnTo>
                  <a:lnTo>
                    <a:pt x="370" y="772"/>
                  </a:lnTo>
                  <a:lnTo>
                    <a:pt x="462" y="821"/>
                  </a:lnTo>
                  <a:lnTo>
                    <a:pt x="477" y="931"/>
                  </a:lnTo>
                  <a:lnTo>
                    <a:pt x="534" y="1026"/>
                  </a:lnTo>
                  <a:lnTo>
                    <a:pt x="545" y="977"/>
                  </a:lnTo>
                  <a:lnTo>
                    <a:pt x="690" y="1034"/>
                  </a:lnTo>
                  <a:lnTo>
                    <a:pt x="549" y="924"/>
                  </a:lnTo>
                  <a:lnTo>
                    <a:pt x="644" y="947"/>
                  </a:lnTo>
                  <a:lnTo>
                    <a:pt x="561" y="848"/>
                  </a:lnTo>
                  <a:lnTo>
                    <a:pt x="568" y="760"/>
                  </a:lnTo>
                  <a:lnTo>
                    <a:pt x="553" y="646"/>
                  </a:lnTo>
                  <a:lnTo>
                    <a:pt x="644" y="756"/>
                  </a:lnTo>
                  <a:lnTo>
                    <a:pt x="682" y="916"/>
                  </a:lnTo>
                  <a:lnTo>
                    <a:pt x="823" y="1019"/>
                  </a:lnTo>
                  <a:lnTo>
                    <a:pt x="819" y="943"/>
                  </a:lnTo>
                  <a:lnTo>
                    <a:pt x="754" y="806"/>
                  </a:lnTo>
                  <a:lnTo>
                    <a:pt x="903" y="916"/>
                  </a:lnTo>
                  <a:lnTo>
                    <a:pt x="918" y="798"/>
                  </a:lnTo>
                  <a:lnTo>
                    <a:pt x="857" y="593"/>
                  </a:lnTo>
                  <a:lnTo>
                    <a:pt x="914" y="639"/>
                  </a:lnTo>
                  <a:lnTo>
                    <a:pt x="971" y="760"/>
                  </a:lnTo>
                  <a:lnTo>
                    <a:pt x="1009" y="692"/>
                  </a:lnTo>
                  <a:lnTo>
                    <a:pt x="952" y="574"/>
                  </a:lnTo>
                  <a:lnTo>
                    <a:pt x="945" y="494"/>
                  </a:lnTo>
                  <a:lnTo>
                    <a:pt x="914" y="392"/>
                  </a:lnTo>
                  <a:lnTo>
                    <a:pt x="872" y="452"/>
                  </a:lnTo>
                  <a:lnTo>
                    <a:pt x="888" y="327"/>
                  </a:lnTo>
                  <a:lnTo>
                    <a:pt x="960" y="258"/>
                  </a:lnTo>
                  <a:lnTo>
                    <a:pt x="926" y="334"/>
                  </a:lnTo>
                  <a:lnTo>
                    <a:pt x="992" y="483"/>
                  </a:lnTo>
                  <a:lnTo>
                    <a:pt x="990" y="585"/>
                  </a:lnTo>
                  <a:lnTo>
                    <a:pt x="1049" y="715"/>
                  </a:lnTo>
                  <a:lnTo>
                    <a:pt x="1042" y="848"/>
                  </a:lnTo>
                  <a:lnTo>
                    <a:pt x="1121" y="840"/>
                  </a:lnTo>
                  <a:lnTo>
                    <a:pt x="1042" y="950"/>
                  </a:lnTo>
                  <a:lnTo>
                    <a:pt x="1019" y="1064"/>
                  </a:lnTo>
                  <a:lnTo>
                    <a:pt x="1062" y="1190"/>
                  </a:lnTo>
                  <a:lnTo>
                    <a:pt x="367" y="1061"/>
                  </a:lnTo>
                  <a:lnTo>
                    <a:pt x="251" y="1026"/>
                  </a:lnTo>
                  <a:lnTo>
                    <a:pt x="357" y="935"/>
                  </a:lnTo>
                  <a:lnTo>
                    <a:pt x="311" y="806"/>
                  </a:lnTo>
                  <a:lnTo>
                    <a:pt x="235" y="715"/>
                  </a:lnTo>
                  <a:lnTo>
                    <a:pt x="106" y="601"/>
                  </a:lnTo>
                  <a:lnTo>
                    <a:pt x="0" y="334"/>
                  </a:lnTo>
                  <a:lnTo>
                    <a:pt x="34" y="300"/>
                  </a:lnTo>
                  <a:lnTo>
                    <a:pt x="53" y="243"/>
                  </a:lnTo>
                  <a:lnTo>
                    <a:pt x="40" y="11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5" name="Freeform 67"/>
            <p:cNvSpPr>
              <a:spLocks/>
            </p:cNvSpPr>
            <p:nvPr/>
          </p:nvSpPr>
          <p:spPr bwMode="auto">
            <a:xfrm>
              <a:off x="3119" y="2329"/>
              <a:ext cx="212" cy="304"/>
            </a:xfrm>
            <a:custGeom>
              <a:avLst/>
              <a:gdLst>
                <a:gd name="T0" fmla="*/ 49 w 424"/>
                <a:gd name="T1" fmla="*/ 12 h 609"/>
                <a:gd name="T2" fmla="*/ 110 w 424"/>
                <a:gd name="T3" fmla="*/ 0 h 609"/>
                <a:gd name="T4" fmla="*/ 159 w 424"/>
                <a:gd name="T5" fmla="*/ 61 h 609"/>
                <a:gd name="T6" fmla="*/ 251 w 424"/>
                <a:gd name="T7" fmla="*/ 95 h 609"/>
                <a:gd name="T8" fmla="*/ 355 w 424"/>
                <a:gd name="T9" fmla="*/ 111 h 609"/>
                <a:gd name="T10" fmla="*/ 424 w 424"/>
                <a:gd name="T11" fmla="*/ 164 h 609"/>
                <a:gd name="T12" fmla="*/ 399 w 424"/>
                <a:gd name="T13" fmla="*/ 194 h 609"/>
                <a:gd name="T14" fmla="*/ 304 w 424"/>
                <a:gd name="T15" fmla="*/ 228 h 609"/>
                <a:gd name="T16" fmla="*/ 327 w 424"/>
                <a:gd name="T17" fmla="*/ 293 h 609"/>
                <a:gd name="T18" fmla="*/ 133 w 424"/>
                <a:gd name="T19" fmla="*/ 495 h 609"/>
                <a:gd name="T20" fmla="*/ 201 w 424"/>
                <a:gd name="T21" fmla="*/ 365 h 609"/>
                <a:gd name="T22" fmla="*/ 152 w 424"/>
                <a:gd name="T23" fmla="*/ 149 h 609"/>
                <a:gd name="T24" fmla="*/ 133 w 424"/>
                <a:gd name="T25" fmla="*/ 384 h 609"/>
                <a:gd name="T26" fmla="*/ 57 w 424"/>
                <a:gd name="T27" fmla="*/ 609 h 609"/>
                <a:gd name="T28" fmla="*/ 53 w 424"/>
                <a:gd name="T29" fmla="*/ 510 h 609"/>
                <a:gd name="T30" fmla="*/ 0 w 424"/>
                <a:gd name="T31" fmla="*/ 479 h 609"/>
                <a:gd name="T32" fmla="*/ 53 w 424"/>
                <a:gd name="T33" fmla="*/ 285 h 609"/>
                <a:gd name="T34" fmla="*/ 26 w 424"/>
                <a:gd name="T35" fmla="*/ 126 h 609"/>
                <a:gd name="T36" fmla="*/ 72 w 424"/>
                <a:gd name="T37" fmla="*/ 65 h 609"/>
                <a:gd name="T38" fmla="*/ 49 w 424"/>
                <a:gd name="T39" fmla="*/ 12 h 609"/>
                <a:gd name="T40" fmla="*/ 49 w 424"/>
                <a:gd name="T41" fmla="*/ 12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609">
                  <a:moveTo>
                    <a:pt x="49" y="12"/>
                  </a:moveTo>
                  <a:lnTo>
                    <a:pt x="110" y="0"/>
                  </a:lnTo>
                  <a:lnTo>
                    <a:pt x="159" y="61"/>
                  </a:lnTo>
                  <a:lnTo>
                    <a:pt x="251" y="95"/>
                  </a:lnTo>
                  <a:lnTo>
                    <a:pt x="355" y="111"/>
                  </a:lnTo>
                  <a:lnTo>
                    <a:pt x="424" y="164"/>
                  </a:lnTo>
                  <a:lnTo>
                    <a:pt x="399" y="194"/>
                  </a:lnTo>
                  <a:lnTo>
                    <a:pt x="304" y="228"/>
                  </a:lnTo>
                  <a:lnTo>
                    <a:pt x="327" y="293"/>
                  </a:lnTo>
                  <a:lnTo>
                    <a:pt x="133" y="495"/>
                  </a:lnTo>
                  <a:lnTo>
                    <a:pt x="201" y="365"/>
                  </a:lnTo>
                  <a:lnTo>
                    <a:pt x="152" y="149"/>
                  </a:lnTo>
                  <a:lnTo>
                    <a:pt x="133" y="384"/>
                  </a:lnTo>
                  <a:lnTo>
                    <a:pt x="57" y="609"/>
                  </a:lnTo>
                  <a:lnTo>
                    <a:pt x="53" y="510"/>
                  </a:lnTo>
                  <a:lnTo>
                    <a:pt x="0" y="479"/>
                  </a:lnTo>
                  <a:lnTo>
                    <a:pt x="53" y="285"/>
                  </a:lnTo>
                  <a:lnTo>
                    <a:pt x="26" y="126"/>
                  </a:lnTo>
                  <a:lnTo>
                    <a:pt x="72" y="65"/>
                  </a:lnTo>
                  <a:lnTo>
                    <a:pt x="49" y="12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6" name="Freeform 68"/>
            <p:cNvSpPr>
              <a:spLocks/>
            </p:cNvSpPr>
            <p:nvPr/>
          </p:nvSpPr>
          <p:spPr bwMode="auto">
            <a:xfrm>
              <a:off x="3312" y="2419"/>
              <a:ext cx="100" cy="121"/>
            </a:xfrm>
            <a:custGeom>
              <a:avLst/>
              <a:gdLst>
                <a:gd name="T0" fmla="*/ 60 w 199"/>
                <a:gd name="T1" fmla="*/ 0 h 241"/>
                <a:gd name="T2" fmla="*/ 95 w 199"/>
                <a:gd name="T3" fmla="*/ 61 h 241"/>
                <a:gd name="T4" fmla="*/ 119 w 199"/>
                <a:gd name="T5" fmla="*/ 93 h 241"/>
                <a:gd name="T6" fmla="*/ 193 w 199"/>
                <a:gd name="T7" fmla="*/ 154 h 241"/>
                <a:gd name="T8" fmla="*/ 199 w 199"/>
                <a:gd name="T9" fmla="*/ 220 h 241"/>
                <a:gd name="T10" fmla="*/ 98 w 199"/>
                <a:gd name="T11" fmla="*/ 241 h 241"/>
                <a:gd name="T12" fmla="*/ 152 w 199"/>
                <a:gd name="T13" fmla="*/ 146 h 241"/>
                <a:gd name="T14" fmla="*/ 102 w 199"/>
                <a:gd name="T15" fmla="*/ 112 h 241"/>
                <a:gd name="T16" fmla="*/ 0 w 199"/>
                <a:gd name="T17" fmla="*/ 131 h 241"/>
                <a:gd name="T18" fmla="*/ 39 w 199"/>
                <a:gd name="T19" fmla="*/ 46 h 241"/>
                <a:gd name="T20" fmla="*/ 60 w 199"/>
                <a:gd name="T21" fmla="*/ 0 h 241"/>
                <a:gd name="T22" fmla="*/ 60 w 199"/>
                <a:gd name="T2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241">
                  <a:moveTo>
                    <a:pt x="60" y="0"/>
                  </a:moveTo>
                  <a:lnTo>
                    <a:pt x="95" y="61"/>
                  </a:lnTo>
                  <a:lnTo>
                    <a:pt x="119" y="93"/>
                  </a:lnTo>
                  <a:lnTo>
                    <a:pt x="193" y="154"/>
                  </a:lnTo>
                  <a:lnTo>
                    <a:pt x="199" y="220"/>
                  </a:lnTo>
                  <a:lnTo>
                    <a:pt x="98" y="241"/>
                  </a:lnTo>
                  <a:lnTo>
                    <a:pt x="152" y="146"/>
                  </a:lnTo>
                  <a:lnTo>
                    <a:pt x="102" y="112"/>
                  </a:lnTo>
                  <a:lnTo>
                    <a:pt x="0" y="131"/>
                  </a:lnTo>
                  <a:lnTo>
                    <a:pt x="39" y="4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7" name="Freeform 69"/>
            <p:cNvSpPr>
              <a:spLocks/>
            </p:cNvSpPr>
            <p:nvPr/>
          </p:nvSpPr>
          <p:spPr bwMode="auto">
            <a:xfrm>
              <a:off x="3236" y="2503"/>
              <a:ext cx="97" cy="81"/>
            </a:xfrm>
            <a:custGeom>
              <a:avLst/>
              <a:gdLst>
                <a:gd name="T0" fmla="*/ 194 w 194"/>
                <a:gd name="T1" fmla="*/ 0 h 164"/>
                <a:gd name="T2" fmla="*/ 130 w 194"/>
                <a:gd name="T3" fmla="*/ 15 h 164"/>
                <a:gd name="T4" fmla="*/ 0 w 194"/>
                <a:gd name="T5" fmla="*/ 164 h 164"/>
                <a:gd name="T6" fmla="*/ 145 w 194"/>
                <a:gd name="T7" fmla="*/ 50 h 164"/>
                <a:gd name="T8" fmla="*/ 194 w 194"/>
                <a:gd name="T9" fmla="*/ 0 h 164"/>
                <a:gd name="T10" fmla="*/ 194 w 194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64">
                  <a:moveTo>
                    <a:pt x="194" y="0"/>
                  </a:moveTo>
                  <a:lnTo>
                    <a:pt x="130" y="15"/>
                  </a:lnTo>
                  <a:lnTo>
                    <a:pt x="0" y="164"/>
                  </a:lnTo>
                  <a:lnTo>
                    <a:pt x="145" y="50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8" name="Freeform 70"/>
            <p:cNvSpPr>
              <a:spLocks/>
            </p:cNvSpPr>
            <p:nvPr/>
          </p:nvSpPr>
          <p:spPr bwMode="auto">
            <a:xfrm>
              <a:off x="3378" y="2526"/>
              <a:ext cx="177" cy="322"/>
            </a:xfrm>
            <a:custGeom>
              <a:avLst/>
              <a:gdLst>
                <a:gd name="T0" fmla="*/ 106 w 353"/>
                <a:gd name="T1" fmla="*/ 0 h 642"/>
                <a:gd name="T2" fmla="*/ 216 w 353"/>
                <a:gd name="T3" fmla="*/ 121 h 642"/>
                <a:gd name="T4" fmla="*/ 205 w 353"/>
                <a:gd name="T5" fmla="*/ 186 h 642"/>
                <a:gd name="T6" fmla="*/ 266 w 353"/>
                <a:gd name="T7" fmla="*/ 235 h 642"/>
                <a:gd name="T8" fmla="*/ 251 w 353"/>
                <a:gd name="T9" fmla="*/ 361 h 642"/>
                <a:gd name="T10" fmla="*/ 311 w 353"/>
                <a:gd name="T11" fmla="*/ 532 h 642"/>
                <a:gd name="T12" fmla="*/ 353 w 353"/>
                <a:gd name="T13" fmla="*/ 642 h 642"/>
                <a:gd name="T14" fmla="*/ 228 w 353"/>
                <a:gd name="T15" fmla="*/ 422 h 642"/>
                <a:gd name="T16" fmla="*/ 102 w 353"/>
                <a:gd name="T17" fmla="*/ 425 h 642"/>
                <a:gd name="T18" fmla="*/ 83 w 353"/>
                <a:gd name="T19" fmla="*/ 308 h 642"/>
                <a:gd name="T20" fmla="*/ 159 w 353"/>
                <a:gd name="T21" fmla="*/ 376 h 642"/>
                <a:gd name="T22" fmla="*/ 178 w 353"/>
                <a:gd name="T23" fmla="*/ 266 h 642"/>
                <a:gd name="T24" fmla="*/ 163 w 353"/>
                <a:gd name="T25" fmla="*/ 216 h 642"/>
                <a:gd name="T26" fmla="*/ 110 w 353"/>
                <a:gd name="T27" fmla="*/ 243 h 642"/>
                <a:gd name="T28" fmla="*/ 0 w 353"/>
                <a:gd name="T29" fmla="*/ 232 h 642"/>
                <a:gd name="T30" fmla="*/ 110 w 353"/>
                <a:gd name="T31" fmla="*/ 163 h 642"/>
                <a:gd name="T32" fmla="*/ 133 w 353"/>
                <a:gd name="T33" fmla="*/ 110 h 642"/>
                <a:gd name="T34" fmla="*/ 106 w 353"/>
                <a:gd name="T35" fmla="*/ 0 h 642"/>
                <a:gd name="T36" fmla="*/ 106 w 35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642">
                  <a:moveTo>
                    <a:pt x="106" y="0"/>
                  </a:moveTo>
                  <a:lnTo>
                    <a:pt x="216" y="121"/>
                  </a:lnTo>
                  <a:lnTo>
                    <a:pt x="205" y="186"/>
                  </a:lnTo>
                  <a:lnTo>
                    <a:pt x="266" y="235"/>
                  </a:lnTo>
                  <a:lnTo>
                    <a:pt x="251" y="361"/>
                  </a:lnTo>
                  <a:lnTo>
                    <a:pt x="311" y="532"/>
                  </a:lnTo>
                  <a:lnTo>
                    <a:pt x="353" y="642"/>
                  </a:lnTo>
                  <a:lnTo>
                    <a:pt x="228" y="422"/>
                  </a:lnTo>
                  <a:lnTo>
                    <a:pt x="102" y="425"/>
                  </a:lnTo>
                  <a:lnTo>
                    <a:pt x="83" y="308"/>
                  </a:lnTo>
                  <a:lnTo>
                    <a:pt x="159" y="376"/>
                  </a:lnTo>
                  <a:lnTo>
                    <a:pt x="178" y="266"/>
                  </a:lnTo>
                  <a:lnTo>
                    <a:pt x="163" y="216"/>
                  </a:lnTo>
                  <a:lnTo>
                    <a:pt x="110" y="243"/>
                  </a:lnTo>
                  <a:lnTo>
                    <a:pt x="0" y="232"/>
                  </a:lnTo>
                  <a:lnTo>
                    <a:pt x="110" y="163"/>
                  </a:lnTo>
                  <a:lnTo>
                    <a:pt x="133" y="11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9" name="Freeform 71"/>
            <p:cNvSpPr>
              <a:spLocks/>
            </p:cNvSpPr>
            <p:nvPr/>
          </p:nvSpPr>
          <p:spPr bwMode="auto">
            <a:xfrm>
              <a:off x="3483" y="2802"/>
              <a:ext cx="148" cy="234"/>
            </a:xfrm>
            <a:custGeom>
              <a:avLst/>
              <a:gdLst>
                <a:gd name="T0" fmla="*/ 11 w 296"/>
                <a:gd name="T1" fmla="*/ 0 h 468"/>
                <a:gd name="T2" fmla="*/ 76 w 296"/>
                <a:gd name="T3" fmla="*/ 97 h 468"/>
                <a:gd name="T4" fmla="*/ 186 w 296"/>
                <a:gd name="T5" fmla="*/ 156 h 468"/>
                <a:gd name="T6" fmla="*/ 239 w 296"/>
                <a:gd name="T7" fmla="*/ 296 h 468"/>
                <a:gd name="T8" fmla="*/ 296 w 296"/>
                <a:gd name="T9" fmla="*/ 350 h 468"/>
                <a:gd name="T10" fmla="*/ 277 w 296"/>
                <a:gd name="T11" fmla="*/ 468 h 468"/>
                <a:gd name="T12" fmla="*/ 258 w 296"/>
                <a:gd name="T13" fmla="*/ 384 h 468"/>
                <a:gd name="T14" fmla="*/ 186 w 296"/>
                <a:gd name="T15" fmla="*/ 315 h 468"/>
                <a:gd name="T16" fmla="*/ 182 w 296"/>
                <a:gd name="T17" fmla="*/ 182 h 468"/>
                <a:gd name="T18" fmla="*/ 76 w 296"/>
                <a:gd name="T19" fmla="*/ 171 h 468"/>
                <a:gd name="T20" fmla="*/ 0 w 296"/>
                <a:gd name="T21" fmla="*/ 91 h 468"/>
                <a:gd name="T22" fmla="*/ 11 w 296"/>
                <a:gd name="T23" fmla="*/ 0 h 468"/>
                <a:gd name="T24" fmla="*/ 11 w 296"/>
                <a:gd name="T2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" h="468">
                  <a:moveTo>
                    <a:pt x="11" y="0"/>
                  </a:moveTo>
                  <a:lnTo>
                    <a:pt x="76" y="97"/>
                  </a:lnTo>
                  <a:lnTo>
                    <a:pt x="186" y="156"/>
                  </a:lnTo>
                  <a:lnTo>
                    <a:pt x="239" y="296"/>
                  </a:lnTo>
                  <a:lnTo>
                    <a:pt x="296" y="350"/>
                  </a:lnTo>
                  <a:lnTo>
                    <a:pt x="277" y="468"/>
                  </a:lnTo>
                  <a:lnTo>
                    <a:pt x="258" y="384"/>
                  </a:lnTo>
                  <a:lnTo>
                    <a:pt x="186" y="315"/>
                  </a:lnTo>
                  <a:lnTo>
                    <a:pt x="182" y="182"/>
                  </a:lnTo>
                  <a:lnTo>
                    <a:pt x="76" y="171"/>
                  </a:lnTo>
                  <a:lnTo>
                    <a:pt x="0" y="9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0" name="Freeform 72"/>
            <p:cNvSpPr>
              <a:spLocks/>
            </p:cNvSpPr>
            <p:nvPr/>
          </p:nvSpPr>
          <p:spPr bwMode="auto">
            <a:xfrm>
              <a:off x="3517" y="2965"/>
              <a:ext cx="88" cy="71"/>
            </a:xfrm>
            <a:custGeom>
              <a:avLst/>
              <a:gdLst>
                <a:gd name="T0" fmla="*/ 57 w 175"/>
                <a:gd name="T1" fmla="*/ 0 h 141"/>
                <a:gd name="T2" fmla="*/ 175 w 175"/>
                <a:gd name="T3" fmla="*/ 141 h 141"/>
                <a:gd name="T4" fmla="*/ 0 w 175"/>
                <a:gd name="T5" fmla="*/ 34 h 141"/>
                <a:gd name="T6" fmla="*/ 65 w 175"/>
                <a:gd name="T7" fmla="*/ 45 h 141"/>
                <a:gd name="T8" fmla="*/ 57 w 175"/>
                <a:gd name="T9" fmla="*/ 0 h 141"/>
                <a:gd name="T10" fmla="*/ 57 w 175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41">
                  <a:moveTo>
                    <a:pt x="57" y="0"/>
                  </a:moveTo>
                  <a:lnTo>
                    <a:pt x="175" y="141"/>
                  </a:lnTo>
                  <a:lnTo>
                    <a:pt x="0" y="34"/>
                  </a:lnTo>
                  <a:lnTo>
                    <a:pt x="65" y="45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1" name="Freeform 73"/>
            <p:cNvSpPr>
              <a:spLocks/>
            </p:cNvSpPr>
            <p:nvPr/>
          </p:nvSpPr>
          <p:spPr bwMode="auto">
            <a:xfrm>
              <a:off x="2952" y="2601"/>
              <a:ext cx="155" cy="255"/>
            </a:xfrm>
            <a:custGeom>
              <a:avLst/>
              <a:gdLst>
                <a:gd name="T0" fmla="*/ 26 w 310"/>
                <a:gd name="T1" fmla="*/ 70 h 509"/>
                <a:gd name="T2" fmla="*/ 0 w 310"/>
                <a:gd name="T3" fmla="*/ 152 h 509"/>
                <a:gd name="T4" fmla="*/ 47 w 310"/>
                <a:gd name="T5" fmla="*/ 475 h 509"/>
                <a:gd name="T6" fmla="*/ 110 w 310"/>
                <a:gd name="T7" fmla="*/ 509 h 509"/>
                <a:gd name="T8" fmla="*/ 167 w 310"/>
                <a:gd name="T9" fmla="*/ 304 h 509"/>
                <a:gd name="T10" fmla="*/ 205 w 310"/>
                <a:gd name="T11" fmla="*/ 395 h 509"/>
                <a:gd name="T12" fmla="*/ 268 w 310"/>
                <a:gd name="T13" fmla="*/ 357 h 509"/>
                <a:gd name="T14" fmla="*/ 293 w 310"/>
                <a:gd name="T15" fmla="*/ 245 h 509"/>
                <a:gd name="T16" fmla="*/ 268 w 310"/>
                <a:gd name="T17" fmla="*/ 146 h 509"/>
                <a:gd name="T18" fmla="*/ 310 w 310"/>
                <a:gd name="T19" fmla="*/ 114 h 509"/>
                <a:gd name="T20" fmla="*/ 304 w 310"/>
                <a:gd name="T21" fmla="*/ 0 h 509"/>
                <a:gd name="T22" fmla="*/ 239 w 310"/>
                <a:gd name="T23" fmla="*/ 32 h 509"/>
                <a:gd name="T24" fmla="*/ 133 w 310"/>
                <a:gd name="T25" fmla="*/ 25 h 509"/>
                <a:gd name="T26" fmla="*/ 72 w 310"/>
                <a:gd name="T27" fmla="*/ 64 h 509"/>
                <a:gd name="T28" fmla="*/ 26 w 310"/>
                <a:gd name="T29" fmla="*/ 70 h 509"/>
                <a:gd name="T30" fmla="*/ 26 w 310"/>
                <a:gd name="T31" fmla="*/ 7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509">
                  <a:moveTo>
                    <a:pt x="26" y="70"/>
                  </a:moveTo>
                  <a:lnTo>
                    <a:pt x="0" y="152"/>
                  </a:lnTo>
                  <a:lnTo>
                    <a:pt x="47" y="475"/>
                  </a:lnTo>
                  <a:lnTo>
                    <a:pt x="110" y="509"/>
                  </a:lnTo>
                  <a:lnTo>
                    <a:pt x="167" y="304"/>
                  </a:lnTo>
                  <a:lnTo>
                    <a:pt x="205" y="395"/>
                  </a:lnTo>
                  <a:lnTo>
                    <a:pt x="268" y="357"/>
                  </a:lnTo>
                  <a:lnTo>
                    <a:pt x="293" y="245"/>
                  </a:lnTo>
                  <a:lnTo>
                    <a:pt x="268" y="146"/>
                  </a:lnTo>
                  <a:lnTo>
                    <a:pt x="310" y="114"/>
                  </a:lnTo>
                  <a:lnTo>
                    <a:pt x="304" y="0"/>
                  </a:lnTo>
                  <a:lnTo>
                    <a:pt x="239" y="32"/>
                  </a:lnTo>
                  <a:lnTo>
                    <a:pt x="133" y="25"/>
                  </a:lnTo>
                  <a:lnTo>
                    <a:pt x="72" y="64"/>
                  </a:lnTo>
                  <a:lnTo>
                    <a:pt x="26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2" name="Freeform 74"/>
            <p:cNvSpPr>
              <a:spLocks/>
            </p:cNvSpPr>
            <p:nvPr/>
          </p:nvSpPr>
          <p:spPr bwMode="auto">
            <a:xfrm>
              <a:off x="2907" y="2218"/>
              <a:ext cx="224" cy="418"/>
            </a:xfrm>
            <a:custGeom>
              <a:avLst/>
              <a:gdLst>
                <a:gd name="T0" fmla="*/ 0 w 448"/>
                <a:gd name="T1" fmla="*/ 205 h 834"/>
                <a:gd name="T2" fmla="*/ 108 w 448"/>
                <a:gd name="T3" fmla="*/ 177 h 834"/>
                <a:gd name="T4" fmla="*/ 154 w 448"/>
                <a:gd name="T5" fmla="*/ 177 h 834"/>
                <a:gd name="T6" fmla="*/ 233 w 448"/>
                <a:gd name="T7" fmla="*/ 137 h 834"/>
                <a:gd name="T8" fmla="*/ 309 w 448"/>
                <a:gd name="T9" fmla="*/ 66 h 834"/>
                <a:gd name="T10" fmla="*/ 338 w 448"/>
                <a:gd name="T11" fmla="*/ 0 h 834"/>
                <a:gd name="T12" fmla="*/ 380 w 448"/>
                <a:gd name="T13" fmla="*/ 17 h 834"/>
                <a:gd name="T14" fmla="*/ 403 w 448"/>
                <a:gd name="T15" fmla="*/ 59 h 834"/>
                <a:gd name="T16" fmla="*/ 403 w 448"/>
                <a:gd name="T17" fmla="*/ 106 h 834"/>
                <a:gd name="T18" fmla="*/ 448 w 448"/>
                <a:gd name="T19" fmla="*/ 180 h 834"/>
                <a:gd name="T20" fmla="*/ 446 w 448"/>
                <a:gd name="T21" fmla="*/ 251 h 834"/>
                <a:gd name="T22" fmla="*/ 431 w 448"/>
                <a:gd name="T23" fmla="*/ 291 h 834"/>
                <a:gd name="T24" fmla="*/ 387 w 448"/>
                <a:gd name="T25" fmla="*/ 321 h 834"/>
                <a:gd name="T26" fmla="*/ 427 w 448"/>
                <a:gd name="T27" fmla="*/ 348 h 834"/>
                <a:gd name="T28" fmla="*/ 427 w 448"/>
                <a:gd name="T29" fmla="*/ 540 h 834"/>
                <a:gd name="T30" fmla="*/ 387 w 448"/>
                <a:gd name="T31" fmla="*/ 656 h 834"/>
                <a:gd name="T32" fmla="*/ 401 w 448"/>
                <a:gd name="T33" fmla="*/ 697 h 834"/>
                <a:gd name="T34" fmla="*/ 252 w 448"/>
                <a:gd name="T35" fmla="*/ 815 h 834"/>
                <a:gd name="T36" fmla="*/ 228 w 448"/>
                <a:gd name="T37" fmla="*/ 804 h 834"/>
                <a:gd name="T38" fmla="*/ 159 w 448"/>
                <a:gd name="T39" fmla="*/ 834 h 834"/>
                <a:gd name="T40" fmla="*/ 72 w 448"/>
                <a:gd name="T41" fmla="*/ 834 h 834"/>
                <a:gd name="T42" fmla="*/ 161 w 448"/>
                <a:gd name="T43" fmla="*/ 823 h 834"/>
                <a:gd name="T44" fmla="*/ 237 w 448"/>
                <a:gd name="T45" fmla="*/ 777 h 834"/>
                <a:gd name="T46" fmla="*/ 300 w 448"/>
                <a:gd name="T47" fmla="*/ 614 h 834"/>
                <a:gd name="T48" fmla="*/ 283 w 448"/>
                <a:gd name="T49" fmla="*/ 561 h 834"/>
                <a:gd name="T50" fmla="*/ 285 w 448"/>
                <a:gd name="T51" fmla="*/ 532 h 834"/>
                <a:gd name="T52" fmla="*/ 329 w 448"/>
                <a:gd name="T53" fmla="*/ 477 h 834"/>
                <a:gd name="T54" fmla="*/ 311 w 448"/>
                <a:gd name="T55" fmla="*/ 439 h 834"/>
                <a:gd name="T56" fmla="*/ 266 w 448"/>
                <a:gd name="T57" fmla="*/ 481 h 834"/>
                <a:gd name="T58" fmla="*/ 214 w 448"/>
                <a:gd name="T59" fmla="*/ 469 h 834"/>
                <a:gd name="T60" fmla="*/ 260 w 448"/>
                <a:gd name="T61" fmla="*/ 447 h 834"/>
                <a:gd name="T62" fmla="*/ 260 w 448"/>
                <a:gd name="T63" fmla="*/ 407 h 834"/>
                <a:gd name="T64" fmla="*/ 279 w 448"/>
                <a:gd name="T65" fmla="*/ 363 h 834"/>
                <a:gd name="T66" fmla="*/ 249 w 448"/>
                <a:gd name="T67" fmla="*/ 251 h 834"/>
                <a:gd name="T68" fmla="*/ 197 w 448"/>
                <a:gd name="T69" fmla="*/ 192 h 834"/>
                <a:gd name="T70" fmla="*/ 180 w 448"/>
                <a:gd name="T71" fmla="*/ 201 h 834"/>
                <a:gd name="T72" fmla="*/ 146 w 448"/>
                <a:gd name="T73" fmla="*/ 192 h 834"/>
                <a:gd name="T74" fmla="*/ 79 w 448"/>
                <a:gd name="T75" fmla="*/ 205 h 834"/>
                <a:gd name="T76" fmla="*/ 0 w 448"/>
                <a:gd name="T77" fmla="*/ 205 h 834"/>
                <a:gd name="T78" fmla="*/ 0 w 448"/>
                <a:gd name="T79" fmla="*/ 205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8" h="834">
                  <a:moveTo>
                    <a:pt x="0" y="205"/>
                  </a:moveTo>
                  <a:lnTo>
                    <a:pt x="108" y="177"/>
                  </a:lnTo>
                  <a:lnTo>
                    <a:pt x="154" y="177"/>
                  </a:lnTo>
                  <a:lnTo>
                    <a:pt x="233" y="137"/>
                  </a:lnTo>
                  <a:lnTo>
                    <a:pt x="309" y="66"/>
                  </a:lnTo>
                  <a:lnTo>
                    <a:pt x="338" y="0"/>
                  </a:lnTo>
                  <a:lnTo>
                    <a:pt x="380" y="17"/>
                  </a:lnTo>
                  <a:lnTo>
                    <a:pt x="403" y="59"/>
                  </a:lnTo>
                  <a:lnTo>
                    <a:pt x="403" y="106"/>
                  </a:lnTo>
                  <a:lnTo>
                    <a:pt x="448" y="180"/>
                  </a:lnTo>
                  <a:lnTo>
                    <a:pt x="446" y="251"/>
                  </a:lnTo>
                  <a:lnTo>
                    <a:pt x="431" y="291"/>
                  </a:lnTo>
                  <a:lnTo>
                    <a:pt x="387" y="321"/>
                  </a:lnTo>
                  <a:lnTo>
                    <a:pt x="427" y="348"/>
                  </a:lnTo>
                  <a:lnTo>
                    <a:pt x="427" y="540"/>
                  </a:lnTo>
                  <a:lnTo>
                    <a:pt x="387" y="656"/>
                  </a:lnTo>
                  <a:lnTo>
                    <a:pt x="401" y="697"/>
                  </a:lnTo>
                  <a:lnTo>
                    <a:pt x="252" y="815"/>
                  </a:lnTo>
                  <a:lnTo>
                    <a:pt x="228" y="804"/>
                  </a:lnTo>
                  <a:lnTo>
                    <a:pt x="159" y="834"/>
                  </a:lnTo>
                  <a:lnTo>
                    <a:pt x="72" y="834"/>
                  </a:lnTo>
                  <a:lnTo>
                    <a:pt x="161" y="823"/>
                  </a:lnTo>
                  <a:lnTo>
                    <a:pt x="237" y="777"/>
                  </a:lnTo>
                  <a:lnTo>
                    <a:pt x="300" y="614"/>
                  </a:lnTo>
                  <a:lnTo>
                    <a:pt x="283" y="561"/>
                  </a:lnTo>
                  <a:lnTo>
                    <a:pt x="285" y="532"/>
                  </a:lnTo>
                  <a:lnTo>
                    <a:pt x="329" y="477"/>
                  </a:lnTo>
                  <a:lnTo>
                    <a:pt x="311" y="439"/>
                  </a:lnTo>
                  <a:lnTo>
                    <a:pt x="266" y="481"/>
                  </a:lnTo>
                  <a:lnTo>
                    <a:pt x="214" y="469"/>
                  </a:lnTo>
                  <a:lnTo>
                    <a:pt x="260" y="447"/>
                  </a:lnTo>
                  <a:lnTo>
                    <a:pt x="260" y="407"/>
                  </a:lnTo>
                  <a:lnTo>
                    <a:pt x="279" y="363"/>
                  </a:lnTo>
                  <a:lnTo>
                    <a:pt x="249" y="251"/>
                  </a:lnTo>
                  <a:lnTo>
                    <a:pt x="197" y="192"/>
                  </a:lnTo>
                  <a:lnTo>
                    <a:pt x="180" y="201"/>
                  </a:lnTo>
                  <a:lnTo>
                    <a:pt x="146" y="192"/>
                  </a:lnTo>
                  <a:lnTo>
                    <a:pt x="79" y="205"/>
                  </a:lnTo>
                  <a:lnTo>
                    <a:pt x="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3" name="Freeform 75"/>
            <p:cNvSpPr>
              <a:spLocks/>
            </p:cNvSpPr>
            <p:nvPr/>
          </p:nvSpPr>
          <p:spPr bwMode="auto">
            <a:xfrm>
              <a:off x="2952" y="2670"/>
              <a:ext cx="93" cy="233"/>
            </a:xfrm>
            <a:custGeom>
              <a:avLst/>
              <a:gdLst>
                <a:gd name="T0" fmla="*/ 76 w 184"/>
                <a:gd name="T1" fmla="*/ 332 h 465"/>
                <a:gd name="T2" fmla="*/ 97 w 184"/>
                <a:gd name="T3" fmla="*/ 215 h 465"/>
                <a:gd name="T4" fmla="*/ 120 w 184"/>
                <a:gd name="T5" fmla="*/ 310 h 465"/>
                <a:gd name="T6" fmla="*/ 142 w 184"/>
                <a:gd name="T7" fmla="*/ 199 h 465"/>
                <a:gd name="T8" fmla="*/ 137 w 184"/>
                <a:gd name="T9" fmla="*/ 32 h 465"/>
                <a:gd name="T10" fmla="*/ 184 w 184"/>
                <a:gd name="T11" fmla="*/ 81 h 465"/>
                <a:gd name="T12" fmla="*/ 161 w 184"/>
                <a:gd name="T13" fmla="*/ 245 h 465"/>
                <a:gd name="T14" fmla="*/ 139 w 184"/>
                <a:gd name="T15" fmla="*/ 389 h 465"/>
                <a:gd name="T16" fmla="*/ 85 w 184"/>
                <a:gd name="T17" fmla="*/ 465 h 465"/>
                <a:gd name="T18" fmla="*/ 101 w 184"/>
                <a:gd name="T19" fmla="*/ 408 h 465"/>
                <a:gd name="T20" fmla="*/ 36 w 184"/>
                <a:gd name="T21" fmla="*/ 355 h 465"/>
                <a:gd name="T22" fmla="*/ 0 w 184"/>
                <a:gd name="T23" fmla="*/ 150 h 465"/>
                <a:gd name="T24" fmla="*/ 6 w 184"/>
                <a:gd name="T25" fmla="*/ 0 h 465"/>
                <a:gd name="T26" fmla="*/ 26 w 184"/>
                <a:gd name="T27" fmla="*/ 216 h 465"/>
                <a:gd name="T28" fmla="*/ 76 w 184"/>
                <a:gd name="T29" fmla="*/ 332 h 465"/>
                <a:gd name="T30" fmla="*/ 76 w 184"/>
                <a:gd name="T31" fmla="*/ 33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465">
                  <a:moveTo>
                    <a:pt x="76" y="332"/>
                  </a:moveTo>
                  <a:lnTo>
                    <a:pt x="97" y="215"/>
                  </a:lnTo>
                  <a:lnTo>
                    <a:pt x="120" y="310"/>
                  </a:lnTo>
                  <a:lnTo>
                    <a:pt x="142" y="199"/>
                  </a:lnTo>
                  <a:lnTo>
                    <a:pt x="137" y="32"/>
                  </a:lnTo>
                  <a:lnTo>
                    <a:pt x="184" y="81"/>
                  </a:lnTo>
                  <a:lnTo>
                    <a:pt x="161" y="245"/>
                  </a:lnTo>
                  <a:lnTo>
                    <a:pt x="139" y="389"/>
                  </a:lnTo>
                  <a:lnTo>
                    <a:pt x="85" y="465"/>
                  </a:lnTo>
                  <a:lnTo>
                    <a:pt x="101" y="408"/>
                  </a:lnTo>
                  <a:lnTo>
                    <a:pt x="36" y="355"/>
                  </a:lnTo>
                  <a:lnTo>
                    <a:pt x="0" y="150"/>
                  </a:lnTo>
                  <a:lnTo>
                    <a:pt x="6" y="0"/>
                  </a:lnTo>
                  <a:lnTo>
                    <a:pt x="26" y="216"/>
                  </a:lnTo>
                  <a:lnTo>
                    <a:pt x="76" y="332"/>
                  </a:lnTo>
                  <a:lnTo>
                    <a:pt x="76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4" name="Freeform 76"/>
            <p:cNvSpPr>
              <a:spLocks/>
            </p:cNvSpPr>
            <p:nvPr/>
          </p:nvSpPr>
          <p:spPr bwMode="auto">
            <a:xfrm>
              <a:off x="3042" y="2591"/>
              <a:ext cx="103" cy="211"/>
            </a:xfrm>
            <a:custGeom>
              <a:avLst/>
              <a:gdLst>
                <a:gd name="T0" fmla="*/ 123 w 207"/>
                <a:gd name="T1" fmla="*/ 179 h 422"/>
                <a:gd name="T2" fmla="*/ 142 w 207"/>
                <a:gd name="T3" fmla="*/ 258 h 422"/>
                <a:gd name="T4" fmla="*/ 81 w 207"/>
                <a:gd name="T5" fmla="*/ 405 h 422"/>
                <a:gd name="T6" fmla="*/ 32 w 207"/>
                <a:gd name="T7" fmla="*/ 422 h 422"/>
                <a:gd name="T8" fmla="*/ 0 w 207"/>
                <a:gd name="T9" fmla="*/ 342 h 422"/>
                <a:gd name="T10" fmla="*/ 51 w 207"/>
                <a:gd name="T11" fmla="*/ 388 h 422"/>
                <a:gd name="T12" fmla="*/ 89 w 207"/>
                <a:gd name="T13" fmla="*/ 338 h 422"/>
                <a:gd name="T14" fmla="*/ 93 w 207"/>
                <a:gd name="T15" fmla="*/ 224 h 422"/>
                <a:gd name="T16" fmla="*/ 59 w 207"/>
                <a:gd name="T17" fmla="*/ 152 h 422"/>
                <a:gd name="T18" fmla="*/ 123 w 207"/>
                <a:gd name="T19" fmla="*/ 110 h 422"/>
                <a:gd name="T20" fmla="*/ 104 w 207"/>
                <a:gd name="T21" fmla="*/ 49 h 422"/>
                <a:gd name="T22" fmla="*/ 49 w 207"/>
                <a:gd name="T23" fmla="*/ 84 h 422"/>
                <a:gd name="T24" fmla="*/ 11 w 207"/>
                <a:gd name="T25" fmla="*/ 47 h 422"/>
                <a:gd name="T26" fmla="*/ 127 w 207"/>
                <a:gd name="T27" fmla="*/ 0 h 422"/>
                <a:gd name="T28" fmla="*/ 188 w 207"/>
                <a:gd name="T29" fmla="*/ 30 h 422"/>
                <a:gd name="T30" fmla="*/ 161 w 207"/>
                <a:gd name="T31" fmla="*/ 129 h 422"/>
                <a:gd name="T32" fmla="*/ 207 w 207"/>
                <a:gd name="T33" fmla="*/ 148 h 422"/>
                <a:gd name="T34" fmla="*/ 123 w 207"/>
                <a:gd name="T35" fmla="*/ 179 h 422"/>
                <a:gd name="T36" fmla="*/ 123 w 207"/>
                <a:gd name="T37" fmla="*/ 17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7" h="422">
                  <a:moveTo>
                    <a:pt x="123" y="179"/>
                  </a:moveTo>
                  <a:lnTo>
                    <a:pt x="142" y="258"/>
                  </a:lnTo>
                  <a:lnTo>
                    <a:pt x="81" y="405"/>
                  </a:lnTo>
                  <a:lnTo>
                    <a:pt x="32" y="422"/>
                  </a:lnTo>
                  <a:lnTo>
                    <a:pt x="0" y="342"/>
                  </a:lnTo>
                  <a:lnTo>
                    <a:pt x="51" y="388"/>
                  </a:lnTo>
                  <a:lnTo>
                    <a:pt x="89" y="338"/>
                  </a:lnTo>
                  <a:lnTo>
                    <a:pt x="93" y="224"/>
                  </a:lnTo>
                  <a:lnTo>
                    <a:pt x="59" y="152"/>
                  </a:lnTo>
                  <a:lnTo>
                    <a:pt x="123" y="110"/>
                  </a:lnTo>
                  <a:lnTo>
                    <a:pt x="104" y="49"/>
                  </a:lnTo>
                  <a:lnTo>
                    <a:pt x="49" y="84"/>
                  </a:lnTo>
                  <a:lnTo>
                    <a:pt x="11" y="47"/>
                  </a:lnTo>
                  <a:lnTo>
                    <a:pt x="127" y="0"/>
                  </a:lnTo>
                  <a:lnTo>
                    <a:pt x="188" y="30"/>
                  </a:lnTo>
                  <a:lnTo>
                    <a:pt x="161" y="129"/>
                  </a:lnTo>
                  <a:lnTo>
                    <a:pt x="207" y="148"/>
                  </a:lnTo>
                  <a:lnTo>
                    <a:pt x="123" y="179"/>
                  </a:lnTo>
                  <a:lnTo>
                    <a:pt x="123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5" name="Freeform 77"/>
            <p:cNvSpPr>
              <a:spLocks/>
            </p:cNvSpPr>
            <p:nvPr/>
          </p:nvSpPr>
          <p:spPr bwMode="auto">
            <a:xfrm>
              <a:off x="2246" y="2992"/>
              <a:ext cx="1164" cy="456"/>
            </a:xfrm>
            <a:custGeom>
              <a:avLst/>
              <a:gdLst>
                <a:gd name="T0" fmla="*/ 586 w 2327"/>
                <a:gd name="T1" fmla="*/ 80 h 912"/>
                <a:gd name="T2" fmla="*/ 2130 w 2327"/>
                <a:gd name="T3" fmla="*/ 281 h 912"/>
                <a:gd name="T4" fmla="*/ 2145 w 2327"/>
                <a:gd name="T5" fmla="*/ 354 h 912"/>
                <a:gd name="T6" fmla="*/ 2198 w 2327"/>
                <a:gd name="T7" fmla="*/ 388 h 912"/>
                <a:gd name="T8" fmla="*/ 2240 w 2327"/>
                <a:gd name="T9" fmla="*/ 285 h 912"/>
                <a:gd name="T10" fmla="*/ 2320 w 2327"/>
                <a:gd name="T11" fmla="*/ 129 h 912"/>
                <a:gd name="T12" fmla="*/ 2270 w 2327"/>
                <a:gd name="T13" fmla="*/ 304 h 912"/>
                <a:gd name="T14" fmla="*/ 2274 w 2327"/>
                <a:gd name="T15" fmla="*/ 430 h 912"/>
                <a:gd name="T16" fmla="*/ 2327 w 2327"/>
                <a:gd name="T17" fmla="*/ 392 h 912"/>
                <a:gd name="T18" fmla="*/ 2286 w 2327"/>
                <a:gd name="T19" fmla="*/ 494 h 912"/>
                <a:gd name="T20" fmla="*/ 2210 w 2327"/>
                <a:gd name="T21" fmla="*/ 612 h 912"/>
                <a:gd name="T22" fmla="*/ 2145 w 2327"/>
                <a:gd name="T23" fmla="*/ 730 h 912"/>
                <a:gd name="T24" fmla="*/ 2135 w 2327"/>
                <a:gd name="T25" fmla="*/ 912 h 912"/>
                <a:gd name="T26" fmla="*/ 2107 w 2327"/>
                <a:gd name="T27" fmla="*/ 764 h 912"/>
                <a:gd name="T28" fmla="*/ 2143 w 2327"/>
                <a:gd name="T29" fmla="*/ 684 h 912"/>
                <a:gd name="T30" fmla="*/ 2092 w 2327"/>
                <a:gd name="T31" fmla="*/ 605 h 912"/>
                <a:gd name="T32" fmla="*/ 1989 w 2327"/>
                <a:gd name="T33" fmla="*/ 491 h 912"/>
                <a:gd name="T34" fmla="*/ 1860 w 2327"/>
                <a:gd name="T35" fmla="*/ 437 h 912"/>
                <a:gd name="T36" fmla="*/ 1542 w 2327"/>
                <a:gd name="T37" fmla="*/ 445 h 912"/>
                <a:gd name="T38" fmla="*/ 1112 w 2327"/>
                <a:gd name="T39" fmla="*/ 430 h 912"/>
                <a:gd name="T40" fmla="*/ 937 w 2327"/>
                <a:gd name="T41" fmla="*/ 327 h 912"/>
                <a:gd name="T42" fmla="*/ 648 w 2327"/>
                <a:gd name="T43" fmla="*/ 354 h 912"/>
                <a:gd name="T44" fmla="*/ 202 w 2327"/>
                <a:gd name="T45" fmla="*/ 407 h 912"/>
                <a:gd name="T46" fmla="*/ 190 w 2327"/>
                <a:gd name="T47" fmla="*/ 327 h 912"/>
                <a:gd name="T48" fmla="*/ 392 w 2327"/>
                <a:gd name="T49" fmla="*/ 251 h 912"/>
                <a:gd name="T50" fmla="*/ 451 w 2327"/>
                <a:gd name="T51" fmla="*/ 198 h 912"/>
                <a:gd name="T52" fmla="*/ 0 w 2327"/>
                <a:gd name="T53" fmla="*/ 0 h 912"/>
                <a:gd name="T54" fmla="*/ 586 w 2327"/>
                <a:gd name="T55" fmla="*/ 80 h 912"/>
                <a:gd name="T56" fmla="*/ 586 w 2327"/>
                <a:gd name="T57" fmla="*/ 8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7" h="912">
                  <a:moveTo>
                    <a:pt x="586" y="80"/>
                  </a:moveTo>
                  <a:lnTo>
                    <a:pt x="2130" y="281"/>
                  </a:lnTo>
                  <a:lnTo>
                    <a:pt x="2145" y="354"/>
                  </a:lnTo>
                  <a:lnTo>
                    <a:pt x="2198" y="388"/>
                  </a:lnTo>
                  <a:lnTo>
                    <a:pt x="2240" y="285"/>
                  </a:lnTo>
                  <a:lnTo>
                    <a:pt x="2320" y="129"/>
                  </a:lnTo>
                  <a:lnTo>
                    <a:pt x="2270" y="304"/>
                  </a:lnTo>
                  <a:lnTo>
                    <a:pt x="2274" y="430"/>
                  </a:lnTo>
                  <a:lnTo>
                    <a:pt x="2327" y="392"/>
                  </a:lnTo>
                  <a:lnTo>
                    <a:pt x="2286" y="494"/>
                  </a:lnTo>
                  <a:lnTo>
                    <a:pt x="2210" y="612"/>
                  </a:lnTo>
                  <a:lnTo>
                    <a:pt x="2145" y="730"/>
                  </a:lnTo>
                  <a:lnTo>
                    <a:pt x="2135" y="912"/>
                  </a:lnTo>
                  <a:lnTo>
                    <a:pt x="2107" y="764"/>
                  </a:lnTo>
                  <a:lnTo>
                    <a:pt x="2143" y="684"/>
                  </a:lnTo>
                  <a:lnTo>
                    <a:pt x="2092" y="605"/>
                  </a:lnTo>
                  <a:lnTo>
                    <a:pt x="1989" y="491"/>
                  </a:lnTo>
                  <a:lnTo>
                    <a:pt x="1860" y="437"/>
                  </a:lnTo>
                  <a:lnTo>
                    <a:pt x="1542" y="445"/>
                  </a:lnTo>
                  <a:lnTo>
                    <a:pt x="1112" y="430"/>
                  </a:lnTo>
                  <a:lnTo>
                    <a:pt x="937" y="327"/>
                  </a:lnTo>
                  <a:lnTo>
                    <a:pt x="648" y="354"/>
                  </a:lnTo>
                  <a:lnTo>
                    <a:pt x="202" y="407"/>
                  </a:lnTo>
                  <a:lnTo>
                    <a:pt x="190" y="327"/>
                  </a:lnTo>
                  <a:lnTo>
                    <a:pt x="392" y="251"/>
                  </a:lnTo>
                  <a:lnTo>
                    <a:pt x="451" y="198"/>
                  </a:lnTo>
                  <a:lnTo>
                    <a:pt x="0" y="0"/>
                  </a:lnTo>
                  <a:lnTo>
                    <a:pt x="586" y="80"/>
                  </a:lnTo>
                  <a:lnTo>
                    <a:pt x="586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6" name="Freeform 78"/>
            <p:cNvSpPr>
              <a:spLocks/>
            </p:cNvSpPr>
            <p:nvPr/>
          </p:nvSpPr>
          <p:spPr bwMode="auto">
            <a:xfrm>
              <a:off x="2119" y="3002"/>
              <a:ext cx="342" cy="224"/>
            </a:xfrm>
            <a:custGeom>
              <a:avLst/>
              <a:gdLst>
                <a:gd name="T0" fmla="*/ 685 w 685"/>
                <a:gd name="T1" fmla="*/ 76 h 449"/>
                <a:gd name="T2" fmla="*/ 457 w 685"/>
                <a:gd name="T3" fmla="*/ 304 h 449"/>
                <a:gd name="T4" fmla="*/ 441 w 685"/>
                <a:gd name="T5" fmla="*/ 399 h 449"/>
                <a:gd name="T6" fmla="*/ 267 w 685"/>
                <a:gd name="T7" fmla="*/ 449 h 449"/>
                <a:gd name="T8" fmla="*/ 0 w 685"/>
                <a:gd name="T9" fmla="*/ 411 h 449"/>
                <a:gd name="T10" fmla="*/ 8 w 685"/>
                <a:gd name="T11" fmla="*/ 289 h 449"/>
                <a:gd name="T12" fmla="*/ 109 w 685"/>
                <a:gd name="T13" fmla="*/ 137 h 449"/>
                <a:gd name="T14" fmla="*/ 335 w 685"/>
                <a:gd name="T15" fmla="*/ 183 h 449"/>
                <a:gd name="T16" fmla="*/ 479 w 685"/>
                <a:gd name="T17" fmla="*/ 0 h 449"/>
                <a:gd name="T18" fmla="*/ 685 w 685"/>
                <a:gd name="T19" fmla="*/ 76 h 449"/>
                <a:gd name="T20" fmla="*/ 685 w 685"/>
                <a:gd name="T21" fmla="*/ 7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449">
                  <a:moveTo>
                    <a:pt x="685" y="76"/>
                  </a:moveTo>
                  <a:lnTo>
                    <a:pt x="457" y="304"/>
                  </a:lnTo>
                  <a:lnTo>
                    <a:pt x="441" y="399"/>
                  </a:lnTo>
                  <a:lnTo>
                    <a:pt x="267" y="449"/>
                  </a:lnTo>
                  <a:lnTo>
                    <a:pt x="0" y="411"/>
                  </a:lnTo>
                  <a:lnTo>
                    <a:pt x="8" y="289"/>
                  </a:lnTo>
                  <a:lnTo>
                    <a:pt x="109" y="137"/>
                  </a:lnTo>
                  <a:lnTo>
                    <a:pt x="335" y="183"/>
                  </a:lnTo>
                  <a:lnTo>
                    <a:pt x="479" y="0"/>
                  </a:lnTo>
                  <a:lnTo>
                    <a:pt x="685" y="76"/>
                  </a:lnTo>
                  <a:lnTo>
                    <a:pt x="685" y="76"/>
                  </a:lnTo>
                  <a:close/>
                </a:path>
              </a:pathLst>
            </a:custGeom>
            <a:solidFill>
              <a:srgbClr val="FFC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7" name="Freeform 79"/>
            <p:cNvSpPr>
              <a:spLocks/>
            </p:cNvSpPr>
            <p:nvPr/>
          </p:nvSpPr>
          <p:spPr bwMode="auto">
            <a:xfrm>
              <a:off x="2134" y="3034"/>
              <a:ext cx="340" cy="198"/>
            </a:xfrm>
            <a:custGeom>
              <a:avLst/>
              <a:gdLst>
                <a:gd name="T0" fmla="*/ 614 w 680"/>
                <a:gd name="T1" fmla="*/ 38 h 395"/>
                <a:gd name="T2" fmla="*/ 388 w 680"/>
                <a:gd name="T3" fmla="*/ 239 h 395"/>
                <a:gd name="T4" fmla="*/ 405 w 680"/>
                <a:gd name="T5" fmla="*/ 285 h 395"/>
                <a:gd name="T6" fmla="*/ 376 w 680"/>
                <a:gd name="T7" fmla="*/ 334 h 395"/>
                <a:gd name="T8" fmla="*/ 236 w 680"/>
                <a:gd name="T9" fmla="*/ 368 h 395"/>
                <a:gd name="T10" fmla="*/ 182 w 680"/>
                <a:gd name="T11" fmla="*/ 353 h 395"/>
                <a:gd name="T12" fmla="*/ 167 w 680"/>
                <a:gd name="T13" fmla="*/ 300 h 395"/>
                <a:gd name="T14" fmla="*/ 197 w 680"/>
                <a:gd name="T15" fmla="*/ 275 h 395"/>
                <a:gd name="T16" fmla="*/ 239 w 680"/>
                <a:gd name="T17" fmla="*/ 270 h 395"/>
                <a:gd name="T18" fmla="*/ 182 w 680"/>
                <a:gd name="T19" fmla="*/ 228 h 395"/>
                <a:gd name="T20" fmla="*/ 104 w 680"/>
                <a:gd name="T21" fmla="*/ 296 h 395"/>
                <a:gd name="T22" fmla="*/ 139 w 680"/>
                <a:gd name="T23" fmla="*/ 313 h 395"/>
                <a:gd name="T24" fmla="*/ 102 w 680"/>
                <a:gd name="T25" fmla="*/ 346 h 395"/>
                <a:gd name="T26" fmla="*/ 0 w 680"/>
                <a:gd name="T27" fmla="*/ 346 h 395"/>
                <a:gd name="T28" fmla="*/ 152 w 680"/>
                <a:gd name="T29" fmla="*/ 372 h 395"/>
                <a:gd name="T30" fmla="*/ 236 w 680"/>
                <a:gd name="T31" fmla="*/ 395 h 395"/>
                <a:gd name="T32" fmla="*/ 437 w 680"/>
                <a:gd name="T33" fmla="*/ 338 h 395"/>
                <a:gd name="T34" fmla="*/ 460 w 680"/>
                <a:gd name="T35" fmla="*/ 292 h 395"/>
                <a:gd name="T36" fmla="*/ 426 w 680"/>
                <a:gd name="T37" fmla="*/ 262 h 395"/>
                <a:gd name="T38" fmla="*/ 441 w 680"/>
                <a:gd name="T39" fmla="*/ 220 h 395"/>
                <a:gd name="T40" fmla="*/ 680 w 680"/>
                <a:gd name="T41" fmla="*/ 0 h 395"/>
                <a:gd name="T42" fmla="*/ 614 w 680"/>
                <a:gd name="T43" fmla="*/ 38 h 395"/>
                <a:gd name="T44" fmla="*/ 614 w 680"/>
                <a:gd name="T45" fmla="*/ 3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0" h="395">
                  <a:moveTo>
                    <a:pt x="614" y="38"/>
                  </a:moveTo>
                  <a:lnTo>
                    <a:pt x="388" y="239"/>
                  </a:lnTo>
                  <a:lnTo>
                    <a:pt x="405" y="285"/>
                  </a:lnTo>
                  <a:lnTo>
                    <a:pt x="376" y="334"/>
                  </a:lnTo>
                  <a:lnTo>
                    <a:pt x="236" y="368"/>
                  </a:lnTo>
                  <a:lnTo>
                    <a:pt x="182" y="353"/>
                  </a:lnTo>
                  <a:lnTo>
                    <a:pt x="167" y="300"/>
                  </a:lnTo>
                  <a:lnTo>
                    <a:pt x="197" y="275"/>
                  </a:lnTo>
                  <a:lnTo>
                    <a:pt x="239" y="270"/>
                  </a:lnTo>
                  <a:lnTo>
                    <a:pt x="182" y="228"/>
                  </a:lnTo>
                  <a:lnTo>
                    <a:pt x="104" y="296"/>
                  </a:lnTo>
                  <a:lnTo>
                    <a:pt x="139" y="313"/>
                  </a:lnTo>
                  <a:lnTo>
                    <a:pt x="102" y="346"/>
                  </a:lnTo>
                  <a:lnTo>
                    <a:pt x="0" y="346"/>
                  </a:lnTo>
                  <a:lnTo>
                    <a:pt x="152" y="372"/>
                  </a:lnTo>
                  <a:lnTo>
                    <a:pt x="236" y="395"/>
                  </a:lnTo>
                  <a:lnTo>
                    <a:pt x="437" y="338"/>
                  </a:lnTo>
                  <a:lnTo>
                    <a:pt x="460" y="292"/>
                  </a:lnTo>
                  <a:lnTo>
                    <a:pt x="426" y="262"/>
                  </a:lnTo>
                  <a:lnTo>
                    <a:pt x="441" y="220"/>
                  </a:lnTo>
                  <a:lnTo>
                    <a:pt x="680" y="0"/>
                  </a:lnTo>
                  <a:lnTo>
                    <a:pt x="614" y="38"/>
                  </a:lnTo>
                  <a:lnTo>
                    <a:pt x="61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8" name="Freeform 80"/>
            <p:cNvSpPr>
              <a:spLocks/>
            </p:cNvSpPr>
            <p:nvPr/>
          </p:nvSpPr>
          <p:spPr bwMode="auto">
            <a:xfrm>
              <a:off x="2112" y="2992"/>
              <a:ext cx="330" cy="192"/>
            </a:xfrm>
            <a:custGeom>
              <a:avLst/>
              <a:gdLst>
                <a:gd name="T0" fmla="*/ 17 w 660"/>
                <a:gd name="T1" fmla="*/ 384 h 384"/>
                <a:gd name="T2" fmla="*/ 108 w 660"/>
                <a:gd name="T3" fmla="*/ 274 h 384"/>
                <a:gd name="T4" fmla="*/ 21 w 660"/>
                <a:gd name="T5" fmla="*/ 346 h 384"/>
                <a:gd name="T6" fmla="*/ 36 w 660"/>
                <a:gd name="T7" fmla="*/ 289 h 384"/>
                <a:gd name="T8" fmla="*/ 116 w 660"/>
                <a:gd name="T9" fmla="*/ 213 h 384"/>
                <a:gd name="T10" fmla="*/ 116 w 660"/>
                <a:gd name="T11" fmla="*/ 175 h 384"/>
                <a:gd name="T12" fmla="*/ 154 w 660"/>
                <a:gd name="T13" fmla="*/ 171 h 384"/>
                <a:gd name="T14" fmla="*/ 340 w 660"/>
                <a:gd name="T15" fmla="*/ 215 h 384"/>
                <a:gd name="T16" fmla="*/ 359 w 660"/>
                <a:gd name="T17" fmla="*/ 247 h 384"/>
                <a:gd name="T18" fmla="*/ 439 w 660"/>
                <a:gd name="T19" fmla="*/ 114 h 384"/>
                <a:gd name="T20" fmla="*/ 550 w 660"/>
                <a:gd name="T21" fmla="*/ 72 h 384"/>
                <a:gd name="T22" fmla="*/ 660 w 660"/>
                <a:gd name="T23" fmla="*/ 72 h 384"/>
                <a:gd name="T24" fmla="*/ 504 w 660"/>
                <a:gd name="T25" fmla="*/ 0 h 384"/>
                <a:gd name="T26" fmla="*/ 352 w 660"/>
                <a:gd name="T27" fmla="*/ 184 h 384"/>
                <a:gd name="T28" fmla="*/ 192 w 660"/>
                <a:gd name="T29" fmla="*/ 171 h 384"/>
                <a:gd name="T30" fmla="*/ 146 w 660"/>
                <a:gd name="T31" fmla="*/ 145 h 384"/>
                <a:gd name="T32" fmla="*/ 101 w 660"/>
                <a:gd name="T33" fmla="*/ 164 h 384"/>
                <a:gd name="T34" fmla="*/ 17 w 660"/>
                <a:gd name="T35" fmla="*/ 293 h 384"/>
                <a:gd name="T36" fmla="*/ 0 w 660"/>
                <a:gd name="T37" fmla="*/ 338 h 384"/>
                <a:gd name="T38" fmla="*/ 17 w 660"/>
                <a:gd name="T39" fmla="*/ 384 h 384"/>
                <a:gd name="T40" fmla="*/ 17 w 660"/>
                <a:gd name="T4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0" h="384">
                  <a:moveTo>
                    <a:pt x="17" y="384"/>
                  </a:moveTo>
                  <a:lnTo>
                    <a:pt x="108" y="274"/>
                  </a:lnTo>
                  <a:lnTo>
                    <a:pt x="21" y="346"/>
                  </a:lnTo>
                  <a:lnTo>
                    <a:pt x="36" y="289"/>
                  </a:lnTo>
                  <a:lnTo>
                    <a:pt x="116" y="213"/>
                  </a:lnTo>
                  <a:lnTo>
                    <a:pt x="116" y="175"/>
                  </a:lnTo>
                  <a:lnTo>
                    <a:pt x="154" y="171"/>
                  </a:lnTo>
                  <a:lnTo>
                    <a:pt x="340" y="215"/>
                  </a:lnTo>
                  <a:lnTo>
                    <a:pt x="359" y="247"/>
                  </a:lnTo>
                  <a:lnTo>
                    <a:pt x="439" y="114"/>
                  </a:lnTo>
                  <a:lnTo>
                    <a:pt x="550" y="72"/>
                  </a:lnTo>
                  <a:lnTo>
                    <a:pt x="660" y="72"/>
                  </a:lnTo>
                  <a:lnTo>
                    <a:pt x="504" y="0"/>
                  </a:lnTo>
                  <a:lnTo>
                    <a:pt x="352" y="184"/>
                  </a:lnTo>
                  <a:lnTo>
                    <a:pt x="192" y="171"/>
                  </a:lnTo>
                  <a:lnTo>
                    <a:pt x="146" y="145"/>
                  </a:lnTo>
                  <a:lnTo>
                    <a:pt x="101" y="164"/>
                  </a:lnTo>
                  <a:lnTo>
                    <a:pt x="17" y="293"/>
                  </a:lnTo>
                  <a:lnTo>
                    <a:pt x="0" y="338"/>
                  </a:lnTo>
                  <a:lnTo>
                    <a:pt x="17" y="384"/>
                  </a:lnTo>
                  <a:lnTo>
                    <a:pt x="17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9" name="Freeform 81"/>
            <p:cNvSpPr>
              <a:spLocks/>
            </p:cNvSpPr>
            <p:nvPr/>
          </p:nvSpPr>
          <p:spPr bwMode="auto">
            <a:xfrm>
              <a:off x="3431" y="3015"/>
              <a:ext cx="219" cy="593"/>
            </a:xfrm>
            <a:custGeom>
              <a:avLst/>
              <a:gdLst>
                <a:gd name="T0" fmla="*/ 0 w 439"/>
                <a:gd name="T1" fmla="*/ 1186 h 1186"/>
                <a:gd name="T2" fmla="*/ 261 w 439"/>
                <a:gd name="T3" fmla="*/ 1017 h 1186"/>
                <a:gd name="T4" fmla="*/ 329 w 439"/>
                <a:gd name="T5" fmla="*/ 946 h 1186"/>
                <a:gd name="T6" fmla="*/ 348 w 439"/>
                <a:gd name="T7" fmla="*/ 851 h 1186"/>
                <a:gd name="T8" fmla="*/ 325 w 439"/>
                <a:gd name="T9" fmla="*/ 821 h 1186"/>
                <a:gd name="T10" fmla="*/ 329 w 439"/>
                <a:gd name="T11" fmla="*/ 768 h 1186"/>
                <a:gd name="T12" fmla="*/ 226 w 439"/>
                <a:gd name="T13" fmla="*/ 673 h 1186"/>
                <a:gd name="T14" fmla="*/ 177 w 439"/>
                <a:gd name="T15" fmla="*/ 540 h 1186"/>
                <a:gd name="T16" fmla="*/ 371 w 439"/>
                <a:gd name="T17" fmla="*/ 247 h 1186"/>
                <a:gd name="T18" fmla="*/ 379 w 439"/>
                <a:gd name="T19" fmla="*/ 209 h 1186"/>
                <a:gd name="T20" fmla="*/ 420 w 439"/>
                <a:gd name="T21" fmla="*/ 178 h 1186"/>
                <a:gd name="T22" fmla="*/ 439 w 439"/>
                <a:gd name="T23" fmla="*/ 129 h 1186"/>
                <a:gd name="T24" fmla="*/ 424 w 439"/>
                <a:gd name="T25" fmla="*/ 34 h 1186"/>
                <a:gd name="T26" fmla="*/ 420 w 439"/>
                <a:gd name="T27" fmla="*/ 110 h 1186"/>
                <a:gd name="T28" fmla="*/ 375 w 439"/>
                <a:gd name="T29" fmla="*/ 144 h 1186"/>
                <a:gd name="T30" fmla="*/ 352 w 439"/>
                <a:gd name="T31" fmla="*/ 83 h 1186"/>
                <a:gd name="T32" fmla="*/ 219 w 439"/>
                <a:gd name="T33" fmla="*/ 23 h 1186"/>
                <a:gd name="T34" fmla="*/ 91 w 439"/>
                <a:gd name="T35" fmla="*/ 0 h 1186"/>
                <a:gd name="T36" fmla="*/ 204 w 439"/>
                <a:gd name="T37" fmla="*/ 42 h 1186"/>
                <a:gd name="T38" fmla="*/ 242 w 439"/>
                <a:gd name="T39" fmla="*/ 137 h 1186"/>
                <a:gd name="T40" fmla="*/ 109 w 439"/>
                <a:gd name="T41" fmla="*/ 387 h 1186"/>
                <a:gd name="T42" fmla="*/ 135 w 439"/>
                <a:gd name="T43" fmla="*/ 517 h 1186"/>
                <a:gd name="T44" fmla="*/ 97 w 439"/>
                <a:gd name="T45" fmla="*/ 566 h 1186"/>
                <a:gd name="T46" fmla="*/ 291 w 439"/>
                <a:gd name="T47" fmla="*/ 764 h 1186"/>
                <a:gd name="T48" fmla="*/ 253 w 439"/>
                <a:gd name="T49" fmla="*/ 948 h 1186"/>
                <a:gd name="T50" fmla="*/ 0 w 439"/>
                <a:gd name="T51" fmla="*/ 1186 h 1186"/>
                <a:gd name="T52" fmla="*/ 0 w 439"/>
                <a:gd name="T53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9" h="1186">
                  <a:moveTo>
                    <a:pt x="0" y="1186"/>
                  </a:moveTo>
                  <a:lnTo>
                    <a:pt x="261" y="1017"/>
                  </a:lnTo>
                  <a:lnTo>
                    <a:pt x="329" y="946"/>
                  </a:lnTo>
                  <a:lnTo>
                    <a:pt x="348" y="851"/>
                  </a:lnTo>
                  <a:lnTo>
                    <a:pt x="325" y="821"/>
                  </a:lnTo>
                  <a:lnTo>
                    <a:pt x="329" y="768"/>
                  </a:lnTo>
                  <a:lnTo>
                    <a:pt x="226" y="673"/>
                  </a:lnTo>
                  <a:lnTo>
                    <a:pt x="177" y="540"/>
                  </a:lnTo>
                  <a:lnTo>
                    <a:pt x="371" y="247"/>
                  </a:lnTo>
                  <a:lnTo>
                    <a:pt x="379" y="209"/>
                  </a:lnTo>
                  <a:lnTo>
                    <a:pt x="420" y="178"/>
                  </a:lnTo>
                  <a:lnTo>
                    <a:pt x="439" y="129"/>
                  </a:lnTo>
                  <a:lnTo>
                    <a:pt x="424" y="34"/>
                  </a:lnTo>
                  <a:lnTo>
                    <a:pt x="420" y="110"/>
                  </a:lnTo>
                  <a:lnTo>
                    <a:pt x="375" y="144"/>
                  </a:lnTo>
                  <a:lnTo>
                    <a:pt x="352" y="83"/>
                  </a:lnTo>
                  <a:lnTo>
                    <a:pt x="219" y="23"/>
                  </a:lnTo>
                  <a:lnTo>
                    <a:pt x="91" y="0"/>
                  </a:lnTo>
                  <a:lnTo>
                    <a:pt x="204" y="42"/>
                  </a:lnTo>
                  <a:lnTo>
                    <a:pt x="242" y="137"/>
                  </a:lnTo>
                  <a:lnTo>
                    <a:pt x="109" y="387"/>
                  </a:lnTo>
                  <a:lnTo>
                    <a:pt x="135" y="517"/>
                  </a:lnTo>
                  <a:lnTo>
                    <a:pt x="97" y="566"/>
                  </a:lnTo>
                  <a:lnTo>
                    <a:pt x="291" y="764"/>
                  </a:lnTo>
                  <a:lnTo>
                    <a:pt x="253" y="948"/>
                  </a:lnTo>
                  <a:lnTo>
                    <a:pt x="0" y="1186"/>
                  </a:lnTo>
                  <a:lnTo>
                    <a:pt x="0" y="1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0" name="Freeform 82"/>
            <p:cNvSpPr>
              <a:spLocks/>
            </p:cNvSpPr>
            <p:nvPr/>
          </p:nvSpPr>
          <p:spPr bwMode="auto">
            <a:xfrm>
              <a:off x="3453" y="3408"/>
              <a:ext cx="51" cy="125"/>
            </a:xfrm>
            <a:custGeom>
              <a:avLst/>
              <a:gdLst>
                <a:gd name="T0" fmla="*/ 78 w 101"/>
                <a:gd name="T1" fmla="*/ 0 h 249"/>
                <a:gd name="T2" fmla="*/ 45 w 101"/>
                <a:gd name="T3" fmla="*/ 95 h 249"/>
                <a:gd name="T4" fmla="*/ 47 w 101"/>
                <a:gd name="T5" fmla="*/ 176 h 249"/>
                <a:gd name="T6" fmla="*/ 101 w 101"/>
                <a:gd name="T7" fmla="*/ 199 h 249"/>
                <a:gd name="T8" fmla="*/ 0 w 101"/>
                <a:gd name="T9" fmla="*/ 249 h 249"/>
                <a:gd name="T10" fmla="*/ 9 w 101"/>
                <a:gd name="T11" fmla="*/ 188 h 249"/>
                <a:gd name="T12" fmla="*/ 7 w 101"/>
                <a:gd name="T13" fmla="*/ 97 h 249"/>
                <a:gd name="T14" fmla="*/ 78 w 101"/>
                <a:gd name="T15" fmla="*/ 0 h 249"/>
                <a:gd name="T16" fmla="*/ 78 w 101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49">
                  <a:moveTo>
                    <a:pt x="78" y="0"/>
                  </a:moveTo>
                  <a:lnTo>
                    <a:pt x="45" y="95"/>
                  </a:lnTo>
                  <a:lnTo>
                    <a:pt x="47" y="176"/>
                  </a:lnTo>
                  <a:lnTo>
                    <a:pt x="101" y="199"/>
                  </a:lnTo>
                  <a:lnTo>
                    <a:pt x="0" y="249"/>
                  </a:lnTo>
                  <a:lnTo>
                    <a:pt x="9" y="188"/>
                  </a:lnTo>
                  <a:lnTo>
                    <a:pt x="7" y="97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1" name="Freeform 83"/>
            <p:cNvSpPr>
              <a:spLocks/>
            </p:cNvSpPr>
            <p:nvPr/>
          </p:nvSpPr>
          <p:spPr bwMode="auto">
            <a:xfrm>
              <a:off x="2840" y="2475"/>
              <a:ext cx="58" cy="71"/>
            </a:xfrm>
            <a:custGeom>
              <a:avLst/>
              <a:gdLst>
                <a:gd name="T0" fmla="*/ 0 w 116"/>
                <a:gd name="T1" fmla="*/ 89 h 143"/>
                <a:gd name="T2" fmla="*/ 56 w 116"/>
                <a:gd name="T3" fmla="*/ 93 h 143"/>
                <a:gd name="T4" fmla="*/ 84 w 116"/>
                <a:gd name="T5" fmla="*/ 70 h 143"/>
                <a:gd name="T6" fmla="*/ 92 w 116"/>
                <a:gd name="T7" fmla="*/ 42 h 143"/>
                <a:gd name="T8" fmla="*/ 116 w 116"/>
                <a:gd name="T9" fmla="*/ 0 h 143"/>
                <a:gd name="T10" fmla="*/ 105 w 116"/>
                <a:gd name="T11" fmla="*/ 49 h 143"/>
                <a:gd name="T12" fmla="*/ 116 w 116"/>
                <a:gd name="T13" fmla="*/ 80 h 143"/>
                <a:gd name="T14" fmla="*/ 94 w 116"/>
                <a:gd name="T15" fmla="*/ 93 h 143"/>
                <a:gd name="T16" fmla="*/ 67 w 116"/>
                <a:gd name="T17" fmla="*/ 143 h 143"/>
                <a:gd name="T18" fmla="*/ 61 w 116"/>
                <a:gd name="T19" fmla="*/ 114 h 143"/>
                <a:gd name="T20" fmla="*/ 0 w 116"/>
                <a:gd name="T21" fmla="*/ 89 h 143"/>
                <a:gd name="T22" fmla="*/ 0 w 116"/>
                <a:gd name="T23" fmla="*/ 8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43">
                  <a:moveTo>
                    <a:pt x="0" y="89"/>
                  </a:moveTo>
                  <a:lnTo>
                    <a:pt x="56" y="93"/>
                  </a:lnTo>
                  <a:lnTo>
                    <a:pt x="84" y="70"/>
                  </a:lnTo>
                  <a:lnTo>
                    <a:pt x="92" y="42"/>
                  </a:lnTo>
                  <a:lnTo>
                    <a:pt x="116" y="0"/>
                  </a:lnTo>
                  <a:lnTo>
                    <a:pt x="105" y="49"/>
                  </a:lnTo>
                  <a:lnTo>
                    <a:pt x="116" y="80"/>
                  </a:lnTo>
                  <a:lnTo>
                    <a:pt x="94" y="93"/>
                  </a:lnTo>
                  <a:lnTo>
                    <a:pt x="67" y="143"/>
                  </a:lnTo>
                  <a:lnTo>
                    <a:pt x="61" y="114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2" name="Freeform 84"/>
            <p:cNvSpPr>
              <a:spLocks/>
            </p:cNvSpPr>
            <p:nvPr/>
          </p:nvSpPr>
          <p:spPr bwMode="auto">
            <a:xfrm>
              <a:off x="2908" y="2510"/>
              <a:ext cx="117" cy="81"/>
            </a:xfrm>
            <a:custGeom>
              <a:avLst/>
              <a:gdLst>
                <a:gd name="T0" fmla="*/ 0 w 234"/>
                <a:gd name="T1" fmla="*/ 118 h 162"/>
                <a:gd name="T2" fmla="*/ 12 w 234"/>
                <a:gd name="T3" fmla="*/ 88 h 162"/>
                <a:gd name="T4" fmla="*/ 77 w 234"/>
                <a:gd name="T5" fmla="*/ 82 h 162"/>
                <a:gd name="T6" fmla="*/ 143 w 234"/>
                <a:gd name="T7" fmla="*/ 56 h 162"/>
                <a:gd name="T8" fmla="*/ 183 w 234"/>
                <a:gd name="T9" fmla="*/ 59 h 162"/>
                <a:gd name="T10" fmla="*/ 232 w 234"/>
                <a:gd name="T11" fmla="*/ 0 h 162"/>
                <a:gd name="T12" fmla="*/ 234 w 234"/>
                <a:gd name="T13" fmla="*/ 31 h 162"/>
                <a:gd name="T14" fmla="*/ 210 w 234"/>
                <a:gd name="T15" fmla="*/ 84 h 162"/>
                <a:gd name="T16" fmla="*/ 191 w 234"/>
                <a:gd name="T17" fmla="*/ 92 h 162"/>
                <a:gd name="T18" fmla="*/ 160 w 234"/>
                <a:gd name="T19" fmla="*/ 143 h 162"/>
                <a:gd name="T20" fmla="*/ 101 w 234"/>
                <a:gd name="T21" fmla="*/ 162 h 162"/>
                <a:gd name="T22" fmla="*/ 88 w 234"/>
                <a:gd name="T23" fmla="*/ 149 h 162"/>
                <a:gd name="T24" fmla="*/ 48 w 234"/>
                <a:gd name="T25" fmla="*/ 147 h 162"/>
                <a:gd name="T26" fmla="*/ 109 w 234"/>
                <a:gd name="T27" fmla="*/ 130 h 162"/>
                <a:gd name="T28" fmla="*/ 160 w 234"/>
                <a:gd name="T29" fmla="*/ 118 h 162"/>
                <a:gd name="T30" fmla="*/ 162 w 234"/>
                <a:gd name="T31" fmla="*/ 76 h 162"/>
                <a:gd name="T32" fmla="*/ 84 w 234"/>
                <a:gd name="T33" fmla="*/ 101 h 162"/>
                <a:gd name="T34" fmla="*/ 25 w 234"/>
                <a:gd name="T35" fmla="*/ 101 h 162"/>
                <a:gd name="T36" fmla="*/ 0 w 234"/>
                <a:gd name="T37" fmla="*/ 118 h 162"/>
                <a:gd name="T38" fmla="*/ 0 w 234"/>
                <a:gd name="T39" fmla="*/ 11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62">
                  <a:moveTo>
                    <a:pt x="0" y="118"/>
                  </a:moveTo>
                  <a:lnTo>
                    <a:pt x="12" y="88"/>
                  </a:lnTo>
                  <a:lnTo>
                    <a:pt x="77" y="82"/>
                  </a:lnTo>
                  <a:lnTo>
                    <a:pt x="143" y="56"/>
                  </a:lnTo>
                  <a:lnTo>
                    <a:pt x="183" y="59"/>
                  </a:lnTo>
                  <a:lnTo>
                    <a:pt x="232" y="0"/>
                  </a:lnTo>
                  <a:lnTo>
                    <a:pt x="234" y="31"/>
                  </a:lnTo>
                  <a:lnTo>
                    <a:pt x="210" y="84"/>
                  </a:lnTo>
                  <a:lnTo>
                    <a:pt x="191" y="92"/>
                  </a:lnTo>
                  <a:lnTo>
                    <a:pt x="160" y="143"/>
                  </a:lnTo>
                  <a:lnTo>
                    <a:pt x="101" y="162"/>
                  </a:lnTo>
                  <a:lnTo>
                    <a:pt x="88" y="149"/>
                  </a:lnTo>
                  <a:lnTo>
                    <a:pt x="48" y="147"/>
                  </a:lnTo>
                  <a:lnTo>
                    <a:pt x="109" y="130"/>
                  </a:lnTo>
                  <a:lnTo>
                    <a:pt x="160" y="118"/>
                  </a:lnTo>
                  <a:lnTo>
                    <a:pt x="162" y="76"/>
                  </a:lnTo>
                  <a:lnTo>
                    <a:pt x="84" y="101"/>
                  </a:lnTo>
                  <a:lnTo>
                    <a:pt x="25" y="101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3" name="Freeform 85"/>
            <p:cNvSpPr>
              <a:spLocks/>
            </p:cNvSpPr>
            <p:nvPr/>
          </p:nvSpPr>
          <p:spPr bwMode="auto">
            <a:xfrm>
              <a:off x="2826" y="1748"/>
              <a:ext cx="245" cy="97"/>
            </a:xfrm>
            <a:custGeom>
              <a:avLst/>
              <a:gdLst>
                <a:gd name="T0" fmla="*/ 0 w 491"/>
                <a:gd name="T1" fmla="*/ 9 h 194"/>
                <a:gd name="T2" fmla="*/ 144 w 491"/>
                <a:gd name="T3" fmla="*/ 0 h 194"/>
                <a:gd name="T4" fmla="*/ 268 w 491"/>
                <a:gd name="T5" fmla="*/ 32 h 194"/>
                <a:gd name="T6" fmla="*/ 447 w 491"/>
                <a:gd name="T7" fmla="*/ 32 h 194"/>
                <a:gd name="T8" fmla="*/ 491 w 491"/>
                <a:gd name="T9" fmla="*/ 110 h 194"/>
                <a:gd name="T10" fmla="*/ 428 w 491"/>
                <a:gd name="T11" fmla="*/ 66 h 194"/>
                <a:gd name="T12" fmla="*/ 354 w 491"/>
                <a:gd name="T13" fmla="*/ 57 h 194"/>
                <a:gd name="T14" fmla="*/ 279 w 491"/>
                <a:gd name="T15" fmla="*/ 129 h 194"/>
                <a:gd name="T16" fmla="*/ 228 w 491"/>
                <a:gd name="T17" fmla="*/ 104 h 194"/>
                <a:gd name="T18" fmla="*/ 215 w 491"/>
                <a:gd name="T19" fmla="*/ 194 h 194"/>
                <a:gd name="T20" fmla="*/ 129 w 491"/>
                <a:gd name="T21" fmla="*/ 99 h 194"/>
                <a:gd name="T22" fmla="*/ 194 w 491"/>
                <a:gd name="T23" fmla="*/ 101 h 194"/>
                <a:gd name="T24" fmla="*/ 181 w 491"/>
                <a:gd name="T25" fmla="*/ 76 h 194"/>
                <a:gd name="T26" fmla="*/ 314 w 491"/>
                <a:gd name="T27" fmla="*/ 65 h 194"/>
                <a:gd name="T28" fmla="*/ 0 w 491"/>
                <a:gd name="T29" fmla="*/ 9 h 194"/>
                <a:gd name="T30" fmla="*/ 0 w 491"/>
                <a:gd name="T31" fmla="*/ 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194">
                  <a:moveTo>
                    <a:pt x="0" y="9"/>
                  </a:moveTo>
                  <a:lnTo>
                    <a:pt x="144" y="0"/>
                  </a:lnTo>
                  <a:lnTo>
                    <a:pt x="268" y="32"/>
                  </a:lnTo>
                  <a:lnTo>
                    <a:pt x="447" y="32"/>
                  </a:lnTo>
                  <a:lnTo>
                    <a:pt x="491" y="110"/>
                  </a:lnTo>
                  <a:lnTo>
                    <a:pt x="428" y="66"/>
                  </a:lnTo>
                  <a:lnTo>
                    <a:pt x="354" y="57"/>
                  </a:lnTo>
                  <a:lnTo>
                    <a:pt x="279" y="129"/>
                  </a:lnTo>
                  <a:lnTo>
                    <a:pt x="228" y="104"/>
                  </a:lnTo>
                  <a:lnTo>
                    <a:pt x="215" y="194"/>
                  </a:lnTo>
                  <a:lnTo>
                    <a:pt x="129" y="99"/>
                  </a:lnTo>
                  <a:lnTo>
                    <a:pt x="194" y="101"/>
                  </a:lnTo>
                  <a:lnTo>
                    <a:pt x="181" y="76"/>
                  </a:lnTo>
                  <a:lnTo>
                    <a:pt x="314" y="6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4" name="Freeform 86"/>
            <p:cNvSpPr>
              <a:spLocks/>
            </p:cNvSpPr>
            <p:nvPr/>
          </p:nvSpPr>
          <p:spPr bwMode="auto">
            <a:xfrm>
              <a:off x="2542" y="1864"/>
              <a:ext cx="260" cy="419"/>
            </a:xfrm>
            <a:custGeom>
              <a:avLst/>
              <a:gdLst>
                <a:gd name="T0" fmla="*/ 295 w 521"/>
                <a:gd name="T1" fmla="*/ 0 h 838"/>
                <a:gd name="T2" fmla="*/ 126 w 521"/>
                <a:gd name="T3" fmla="*/ 89 h 838"/>
                <a:gd name="T4" fmla="*/ 105 w 521"/>
                <a:gd name="T5" fmla="*/ 156 h 838"/>
                <a:gd name="T6" fmla="*/ 170 w 521"/>
                <a:gd name="T7" fmla="*/ 211 h 838"/>
                <a:gd name="T8" fmla="*/ 170 w 521"/>
                <a:gd name="T9" fmla="*/ 258 h 838"/>
                <a:gd name="T10" fmla="*/ 75 w 521"/>
                <a:gd name="T11" fmla="*/ 268 h 838"/>
                <a:gd name="T12" fmla="*/ 23 w 521"/>
                <a:gd name="T13" fmla="*/ 247 h 838"/>
                <a:gd name="T14" fmla="*/ 12 w 521"/>
                <a:gd name="T15" fmla="*/ 159 h 838"/>
                <a:gd name="T16" fmla="*/ 0 w 521"/>
                <a:gd name="T17" fmla="*/ 199 h 838"/>
                <a:gd name="T18" fmla="*/ 2 w 521"/>
                <a:gd name="T19" fmla="*/ 256 h 838"/>
                <a:gd name="T20" fmla="*/ 97 w 521"/>
                <a:gd name="T21" fmla="*/ 315 h 838"/>
                <a:gd name="T22" fmla="*/ 151 w 521"/>
                <a:gd name="T23" fmla="*/ 317 h 838"/>
                <a:gd name="T24" fmla="*/ 341 w 521"/>
                <a:gd name="T25" fmla="*/ 730 h 838"/>
                <a:gd name="T26" fmla="*/ 307 w 521"/>
                <a:gd name="T27" fmla="*/ 775 h 838"/>
                <a:gd name="T28" fmla="*/ 318 w 521"/>
                <a:gd name="T29" fmla="*/ 838 h 838"/>
                <a:gd name="T30" fmla="*/ 331 w 521"/>
                <a:gd name="T31" fmla="*/ 792 h 838"/>
                <a:gd name="T32" fmla="*/ 390 w 521"/>
                <a:gd name="T33" fmla="*/ 830 h 838"/>
                <a:gd name="T34" fmla="*/ 521 w 521"/>
                <a:gd name="T35" fmla="*/ 838 h 838"/>
                <a:gd name="T36" fmla="*/ 506 w 521"/>
                <a:gd name="T37" fmla="*/ 802 h 838"/>
                <a:gd name="T38" fmla="*/ 521 w 521"/>
                <a:gd name="T39" fmla="*/ 760 h 838"/>
                <a:gd name="T40" fmla="*/ 455 w 521"/>
                <a:gd name="T41" fmla="*/ 426 h 838"/>
                <a:gd name="T42" fmla="*/ 438 w 521"/>
                <a:gd name="T43" fmla="*/ 504 h 838"/>
                <a:gd name="T44" fmla="*/ 335 w 521"/>
                <a:gd name="T45" fmla="*/ 452 h 838"/>
                <a:gd name="T46" fmla="*/ 476 w 521"/>
                <a:gd name="T47" fmla="*/ 728 h 838"/>
                <a:gd name="T48" fmla="*/ 493 w 521"/>
                <a:gd name="T49" fmla="*/ 810 h 838"/>
                <a:gd name="T50" fmla="*/ 388 w 521"/>
                <a:gd name="T51" fmla="*/ 796 h 838"/>
                <a:gd name="T52" fmla="*/ 232 w 521"/>
                <a:gd name="T53" fmla="*/ 380 h 838"/>
                <a:gd name="T54" fmla="*/ 172 w 521"/>
                <a:gd name="T55" fmla="*/ 293 h 838"/>
                <a:gd name="T56" fmla="*/ 204 w 521"/>
                <a:gd name="T57" fmla="*/ 275 h 838"/>
                <a:gd name="T58" fmla="*/ 198 w 521"/>
                <a:gd name="T59" fmla="*/ 184 h 838"/>
                <a:gd name="T60" fmla="*/ 232 w 521"/>
                <a:gd name="T61" fmla="*/ 110 h 838"/>
                <a:gd name="T62" fmla="*/ 175 w 521"/>
                <a:gd name="T63" fmla="*/ 123 h 838"/>
                <a:gd name="T64" fmla="*/ 295 w 521"/>
                <a:gd name="T65" fmla="*/ 0 h 838"/>
                <a:gd name="T66" fmla="*/ 295 w 521"/>
                <a:gd name="T6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838">
                  <a:moveTo>
                    <a:pt x="295" y="0"/>
                  </a:moveTo>
                  <a:lnTo>
                    <a:pt x="126" y="89"/>
                  </a:lnTo>
                  <a:lnTo>
                    <a:pt x="105" y="156"/>
                  </a:lnTo>
                  <a:lnTo>
                    <a:pt x="170" y="211"/>
                  </a:lnTo>
                  <a:lnTo>
                    <a:pt x="170" y="258"/>
                  </a:lnTo>
                  <a:lnTo>
                    <a:pt x="75" y="268"/>
                  </a:lnTo>
                  <a:lnTo>
                    <a:pt x="23" y="247"/>
                  </a:lnTo>
                  <a:lnTo>
                    <a:pt x="12" y="159"/>
                  </a:lnTo>
                  <a:lnTo>
                    <a:pt x="0" y="199"/>
                  </a:lnTo>
                  <a:lnTo>
                    <a:pt x="2" y="256"/>
                  </a:lnTo>
                  <a:lnTo>
                    <a:pt x="97" y="315"/>
                  </a:lnTo>
                  <a:lnTo>
                    <a:pt x="151" y="317"/>
                  </a:lnTo>
                  <a:lnTo>
                    <a:pt x="341" y="730"/>
                  </a:lnTo>
                  <a:lnTo>
                    <a:pt x="307" y="775"/>
                  </a:lnTo>
                  <a:lnTo>
                    <a:pt x="318" y="838"/>
                  </a:lnTo>
                  <a:lnTo>
                    <a:pt x="331" y="792"/>
                  </a:lnTo>
                  <a:lnTo>
                    <a:pt x="390" y="830"/>
                  </a:lnTo>
                  <a:lnTo>
                    <a:pt x="521" y="838"/>
                  </a:lnTo>
                  <a:lnTo>
                    <a:pt x="506" y="802"/>
                  </a:lnTo>
                  <a:lnTo>
                    <a:pt x="521" y="760"/>
                  </a:lnTo>
                  <a:lnTo>
                    <a:pt x="455" y="426"/>
                  </a:lnTo>
                  <a:lnTo>
                    <a:pt x="438" y="504"/>
                  </a:lnTo>
                  <a:lnTo>
                    <a:pt x="335" y="452"/>
                  </a:lnTo>
                  <a:lnTo>
                    <a:pt x="476" y="728"/>
                  </a:lnTo>
                  <a:lnTo>
                    <a:pt x="493" y="810"/>
                  </a:lnTo>
                  <a:lnTo>
                    <a:pt x="388" y="796"/>
                  </a:lnTo>
                  <a:lnTo>
                    <a:pt x="232" y="380"/>
                  </a:lnTo>
                  <a:lnTo>
                    <a:pt x="172" y="293"/>
                  </a:lnTo>
                  <a:lnTo>
                    <a:pt x="204" y="275"/>
                  </a:lnTo>
                  <a:lnTo>
                    <a:pt x="198" y="184"/>
                  </a:lnTo>
                  <a:lnTo>
                    <a:pt x="232" y="110"/>
                  </a:lnTo>
                  <a:lnTo>
                    <a:pt x="175" y="123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5" name="Freeform 87"/>
            <p:cNvSpPr>
              <a:spLocks/>
            </p:cNvSpPr>
            <p:nvPr/>
          </p:nvSpPr>
          <p:spPr bwMode="auto">
            <a:xfrm>
              <a:off x="2726" y="2306"/>
              <a:ext cx="167" cy="30"/>
            </a:xfrm>
            <a:custGeom>
              <a:avLst/>
              <a:gdLst>
                <a:gd name="T0" fmla="*/ 0 w 335"/>
                <a:gd name="T1" fmla="*/ 0 h 61"/>
                <a:gd name="T2" fmla="*/ 107 w 335"/>
                <a:gd name="T3" fmla="*/ 26 h 61"/>
                <a:gd name="T4" fmla="*/ 200 w 335"/>
                <a:gd name="T5" fmla="*/ 38 h 61"/>
                <a:gd name="T6" fmla="*/ 335 w 335"/>
                <a:gd name="T7" fmla="*/ 32 h 61"/>
                <a:gd name="T8" fmla="*/ 228 w 335"/>
                <a:gd name="T9" fmla="*/ 51 h 61"/>
                <a:gd name="T10" fmla="*/ 175 w 335"/>
                <a:gd name="T11" fmla="*/ 61 h 61"/>
                <a:gd name="T12" fmla="*/ 90 w 335"/>
                <a:gd name="T13" fmla="*/ 38 h 61"/>
                <a:gd name="T14" fmla="*/ 0 w 335"/>
                <a:gd name="T15" fmla="*/ 0 h 61"/>
                <a:gd name="T16" fmla="*/ 0 w 335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61">
                  <a:moveTo>
                    <a:pt x="0" y="0"/>
                  </a:moveTo>
                  <a:lnTo>
                    <a:pt x="107" y="26"/>
                  </a:lnTo>
                  <a:lnTo>
                    <a:pt x="200" y="38"/>
                  </a:lnTo>
                  <a:lnTo>
                    <a:pt x="335" y="32"/>
                  </a:lnTo>
                  <a:lnTo>
                    <a:pt x="228" y="51"/>
                  </a:lnTo>
                  <a:lnTo>
                    <a:pt x="175" y="61"/>
                  </a:lnTo>
                  <a:lnTo>
                    <a:pt x="9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6" name="Freeform 88"/>
            <p:cNvSpPr>
              <a:spLocks/>
            </p:cNvSpPr>
            <p:nvPr/>
          </p:nvSpPr>
          <p:spPr bwMode="auto">
            <a:xfrm>
              <a:off x="2829" y="2420"/>
              <a:ext cx="55" cy="24"/>
            </a:xfrm>
            <a:custGeom>
              <a:avLst/>
              <a:gdLst>
                <a:gd name="T0" fmla="*/ 0 w 110"/>
                <a:gd name="T1" fmla="*/ 38 h 47"/>
                <a:gd name="T2" fmla="*/ 47 w 110"/>
                <a:gd name="T3" fmla="*/ 28 h 47"/>
                <a:gd name="T4" fmla="*/ 108 w 110"/>
                <a:gd name="T5" fmla="*/ 0 h 47"/>
                <a:gd name="T6" fmla="*/ 110 w 110"/>
                <a:gd name="T7" fmla="*/ 11 h 47"/>
                <a:gd name="T8" fmla="*/ 70 w 110"/>
                <a:gd name="T9" fmla="*/ 47 h 47"/>
                <a:gd name="T10" fmla="*/ 68 w 110"/>
                <a:gd name="T11" fmla="*/ 34 h 47"/>
                <a:gd name="T12" fmla="*/ 0 w 110"/>
                <a:gd name="T13" fmla="*/ 38 h 47"/>
                <a:gd name="T14" fmla="*/ 0 w 110"/>
                <a:gd name="T15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47">
                  <a:moveTo>
                    <a:pt x="0" y="38"/>
                  </a:moveTo>
                  <a:lnTo>
                    <a:pt x="47" y="28"/>
                  </a:lnTo>
                  <a:lnTo>
                    <a:pt x="108" y="0"/>
                  </a:lnTo>
                  <a:lnTo>
                    <a:pt x="110" y="11"/>
                  </a:lnTo>
                  <a:lnTo>
                    <a:pt x="70" y="47"/>
                  </a:lnTo>
                  <a:lnTo>
                    <a:pt x="68" y="34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858" name="AutoShape 9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8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028700" y="608013"/>
            <a:ext cx="7086600" cy="54864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028700" y="533400"/>
            <a:ext cx="7085013" cy="65087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9900">
                  <a:gamma/>
                  <a:shade val="45490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Accrual Basis of Accounting</a:t>
            </a:r>
          </a:p>
        </p:txBody>
      </p:sp>
      <p:sp>
        <p:nvSpPr>
          <p:cNvPr id="161796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1790700" y="1219200"/>
            <a:ext cx="5867400" cy="4573588"/>
          </a:xfrm>
          <a:prstGeom prst="roundRect">
            <a:avLst>
              <a:gd name="adj" fmla="val 16667"/>
            </a:avLst>
          </a:prstGeom>
          <a:solidFill>
            <a:srgbClr val="FCFEB9"/>
          </a:solidFill>
          <a:ln w="12700" cap="flat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2800" b="1"/>
              <a:t>Revenue reported when earned</a:t>
            </a:r>
          </a:p>
          <a:p>
            <a:pPr>
              <a:lnSpc>
                <a:spcPct val="11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2800" b="1"/>
              <a:t>Expense reported when incurred</a:t>
            </a:r>
          </a:p>
          <a:p>
            <a:pPr>
              <a:lnSpc>
                <a:spcPct val="11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2800" b="1"/>
              <a:t>Properly matches revenues and expenses in determining net income</a:t>
            </a:r>
          </a:p>
          <a:p>
            <a:pPr>
              <a:lnSpc>
                <a:spcPct val="11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2800" b="1"/>
              <a:t>Requires adjusting entries at end of period</a:t>
            </a:r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 autoUpdateAnimBg="0"/>
      <p:bldP spid="1617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6705600" cy="18097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4000" b="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matching concept</a:t>
            </a: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supports reporting revenues and related expenses in the same period.</a:t>
            </a:r>
            <a:endParaRPr lang="en-US" sz="3600" b="0"/>
          </a:p>
        </p:txBody>
      </p:sp>
      <p:grpSp>
        <p:nvGrpSpPr>
          <p:cNvPr id="163844" name="Group 4"/>
          <p:cNvGrpSpPr>
            <a:grpSpLocks/>
          </p:cNvGrpSpPr>
          <p:nvPr/>
        </p:nvGrpSpPr>
        <p:grpSpPr bwMode="auto">
          <a:xfrm>
            <a:off x="1295400" y="3124200"/>
            <a:ext cx="6705600" cy="3262313"/>
            <a:chOff x="1488" y="1968"/>
            <a:chExt cx="2832" cy="2055"/>
          </a:xfrm>
        </p:grpSpPr>
        <p:sp>
          <p:nvSpPr>
            <p:cNvPr id="163845" name="Line 5"/>
            <p:cNvSpPr>
              <a:spLocks noChangeShapeType="1"/>
            </p:cNvSpPr>
            <p:nvPr/>
          </p:nvSpPr>
          <p:spPr bwMode="auto">
            <a:xfrm>
              <a:off x="1488" y="1968"/>
              <a:ext cx="0" cy="172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46" name="Line 6"/>
            <p:cNvSpPr>
              <a:spLocks noChangeShapeType="1"/>
            </p:cNvSpPr>
            <p:nvPr/>
          </p:nvSpPr>
          <p:spPr bwMode="auto">
            <a:xfrm>
              <a:off x="2880" y="1968"/>
              <a:ext cx="0" cy="172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>
              <a:off x="4320" y="1968"/>
              <a:ext cx="0" cy="172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48" name="Text Box 8"/>
            <p:cNvSpPr txBox="1">
              <a:spLocks noChangeArrowheads="1"/>
            </p:cNvSpPr>
            <p:nvPr/>
          </p:nvSpPr>
          <p:spPr bwMode="auto">
            <a:xfrm>
              <a:off x="1776" y="369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/>
                <a:t>2004</a:t>
              </a:r>
            </a:p>
          </p:txBody>
        </p:sp>
        <p:sp>
          <p:nvSpPr>
            <p:cNvPr id="163849" name="Text Box 9"/>
            <p:cNvSpPr txBox="1">
              <a:spLocks noChangeArrowheads="1"/>
            </p:cNvSpPr>
            <p:nvPr/>
          </p:nvSpPr>
          <p:spPr bwMode="auto">
            <a:xfrm>
              <a:off x="3168" y="3696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0"/>
                <a:t>2005</a:t>
              </a:r>
            </a:p>
          </p:txBody>
        </p:sp>
        <p:sp>
          <p:nvSpPr>
            <p:cNvPr id="163850" name="Line 10"/>
            <p:cNvSpPr>
              <a:spLocks noChangeShapeType="1"/>
            </p:cNvSpPr>
            <p:nvPr/>
          </p:nvSpPr>
          <p:spPr bwMode="auto">
            <a:xfrm>
              <a:off x="1488" y="3696"/>
              <a:ext cx="2832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1600200" y="3124200"/>
            <a:ext cx="2743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990000"/>
                </a:solidFill>
              </a:rPr>
              <a:t>Paid $10,000 for an advertising campaign for a product that will be introduced in 2003.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4724400" y="3124200"/>
            <a:ext cx="2743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990000"/>
                </a:solidFill>
              </a:rPr>
              <a:t>Sold the advertised product.</a:t>
            </a:r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1371600" y="2895600"/>
            <a:ext cx="3200400" cy="2971800"/>
          </a:xfrm>
          <a:prstGeom prst="rect">
            <a:avLst/>
          </a:prstGeom>
          <a:solidFill>
            <a:srgbClr val="FFFF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4876800" y="3810000"/>
            <a:ext cx="2590800" cy="1905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$10,000 expensed in 2005 to match revenues</a:t>
            </a: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1600200" y="3124200"/>
            <a:ext cx="2743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rgbClr val="990000"/>
                </a:solidFill>
              </a:rPr>
              <a:t>Paid $10,000 for an advertising campaign for a product that will be introduced in 2005.</a:t>
            </a:r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1752600" y="3810000"/>
            <a:ext cx="2590800" cy="1905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$10,000 recorded as an asset</a:t>
            </a:r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>
            <a:off x="1295400" y="5867400"/>
            <a:ext cx="3276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3858" name="AutoShape 1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4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1" grpId="0" autoUpdateAnimBg="0"/>
      <p:bldP spid="163852" grpId="0" autoUpdateAnimBg="0"/>
      <p:bldP spid="163854" grpId="0" animBg="1" autoUpdateAnimBg="0"/>
      <p:bldP spid="163855" grpId="0" autoUpdateAnimBg="0"/>
      <p:bldP spid="163856" grpId="0" animBg="1" autoUpdateAnimBg="0"/>
      <p:bldP spid="1638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2" name="Line 18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64884" name="Line 20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5" name="Line 21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6" name="Line 22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7" name="Line 23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8" name="Line 24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9" name="Line 25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0" name="Line 26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1" name="Line 27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3" name="Line 29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4" name="Line 30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5" name="Line 31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6" name="Line 32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8" name="Text Box 34"/>
          <p:cNvSpPr txBox="1">
            <a:spLocks noChangeArrowheads="1"/>
          </p:cNvSpPr>
          <p:nvPr/>
        </p:nvSpPr>
        <p:spPr bwMode="auto">
          <a:xfrm>
            <a:off x="3124200" y="2743200"/>
            <a:ext cx="2590800" cy="174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</a:rPr>
              <a:t>Unadjusted trial balance</a:t>
            </a:r>
          </a:p>
        </p:txBody>
      </p:sp>
      <p:sp>
        <p:nvSpPr>
          <p:cNvPr id="164899" name="Line 35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AutoShape 36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63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8" grpId="0" animBg="1" autoUpdateAnimBg="0"/>
      <p:bldP spid="1649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04800" y="990600"/>
            <a:ext cx="8686800" cy="1828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0" name="Line 12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3" name="Line 15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4" name="Line 16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5" name="Line 17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7" name="Line 19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9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0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3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4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5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6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7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8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19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20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21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23" name="AutoShape 35"/>
          <p:cNvSpPr>
            <a:spLocks noChangeArrowheads="1"/>
          </p:cNvSpPr>
          <p:nvPr/>
        </p:nvSpPr>
        <p:spPr bwMode="auto">
          <a:xfrm>
            <a:off x="3276600" y="2895600"/>
            <a:ext cx="1828800" cy="1905000"/>
          </a:xfrm>
          <a:prstGeom prst="upArrowCallout">
            <a:avLst>
              <a:gd name="adj1" fmla="val 25000"/>
              <a:gd name="adj2" fmla="val 25000"/>
              <a:gd name="adj3" fmla="val 17361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Assets</a:t>
            </a:r>
          </a:p>
        </p:txBody>
      </p:sp>
      <p:sp>
        <p:nvSpPr>
          <p:cNvPr id="165924" name="Line 36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25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25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23" grpId="0" animBg="1" autoUpdateAnimBg="0"/>
      <p:bldP spid="1659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76200" y="2819400"/>
            <a:ext cx="8915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2" name="Line 20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3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4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5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6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7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8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9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2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3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4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5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7" name="AutoShape 35"/>
          <p:cNvSpPr>
            <a:spLocks noChangeArrowheads="1"/>
          </p:cNvSpPr>
          <p:nvPr/>
        </p:nvSpPr>
        <p:spPr bwMode="auto">
          <a:xfrm>
            <a:off x="3124200" y="3505200"/>
            <a:ext cx="1981200" cy="1371600"/>
          </a:xfrm>
          <a:prstGeom prst="upArrowCallout">
            <a:avLst>
              <a:gd name="adj1" fmla="val 36111"/>
              <a:gd name="adj2" fmla="val 36111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Liabilities</a:t>
            </a:r>
          </a:p>
        </p:txBody>
      </p:sp>
      <p:sp>
        <p:nvSpPr>
          <p:cNvPr id="166948" name="Line 36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9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64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47" grpId="0" animBg="1" autoUpdateAnimBg="0"/>
      <p:bldP spid="1669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76200" y="3429000"/>
            <a:ext cx="8915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67941" name="Line 5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3" name="Line 17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4" name="Line 18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8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9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0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1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2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3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4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5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6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7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8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9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71" name="AutoShape 35"/>
          <p:cNvSpPr>
            <a:spLocks noChangeArrowheads="1"/>
          </p:cNvSpPr>
          <p:nvPr/>
        </p:nvSpPr>
        <p:spPr bwMode="auto">
          <a:xfrm>
            <a:off x="3200400" y="4114800"/>
            <a:ext cx="1981200" cy="1905000"/>
          </a:xfrm>
          <a:prstGeom prst="upArrowCallout">
            <a:avLst>
              <a:gd name="adj1" fmla="val 26000"/>
              <a:gd name="adj2" fmla="val 26000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Owner’s Equity</a:t>
            </a:r>
          </a:p>
        </p:txBody>
      </p:sp>
      <p:sp>
        <p:nvSpPr>
          <p:cNvPr id="167972" name="Line 36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73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6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71" grpId="0" animBg="1" autoUpdateAnimBg="0"/>
      <p:bldP spid="1679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76200" y="4038600"/>
            <a:ext cx="8915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4" name="Line 14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9" name="Line 19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1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2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3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4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5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6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7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8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9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0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1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2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3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5" name="AutoShape 35"/>
          <p:cNvSpPr>
            <a:spLocks noChangeArrowheads="1"/>
          </p:cNvSpPr>
          <p:nvPr/>
        </p:nvSpPr>
        <p:spPr bwMode="auto">
          <a:xfrm>
            <a:off x="3200400" y="4419600"/>
            <a:ext cx="1981200" cy="1371600"/>
          </a:xfrm>
          <a:prstGeom prst="upArrowCallout">
            <a:avLst>
              <a:gd name="adj1" fmla="val 36111"/>
              <a:gd name="adj2" fmla="val 36111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Revenue</a:t>
            </a:r>
          </a:p>
        </p:txBody>
      </p:sp>
      <p:sp>
        <p:nvSpPr>
          <p:cNvPr id="168996" name="Line 36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7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10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95" grpId="0" animBg="1" autoUpdateAnimBg="0"/>
      <p:bldP spid="1689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76200" y="4343400"/>
            <a:ext cx="89154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	</a:t>
            </a:r>
            <a:r>
              <a:rPr lang="en-US">
                <a:latin typeface="Times New Roman" charset="0"/>
              </a:rPr>
              <a:t>42  600  00	42  600  00</a:t>
            </a: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0" name="Line 16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1" name="Line 17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7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8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9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0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1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2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4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5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6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7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9" name="AutoShape 35"/>
          <p:cNvSpPr>
            <a:spLocks noChangeArrowheads="1"/>
          </p:cNvSpPr>
          <p:nvPr/>
        </p:nvSpPr>
        <p:spPr bwMode="auto">
          <a:xfrm>
            <a:off x="3276600" y="3162300"/>
            <a:ext cx="2057400" cy="1066800"/>
          </a:xfrm>
          <a:prstGeom prst="downArrowCallout">
            <a:avLst>
              <a:gd name="adj1" fmla="val 48214"/>
              <a:gd name="adj2" fmla="val 48214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Expenses</a:t>
            </a:r>
          </a:p>
        </p:txBody>
      </p:sp>
      <p:sp>
        <p:nvSpPr>
          <p:cNvPr id="170020" name="Line 36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21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88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9" grpId="0" animBg="1" autoUpdateAnimBg="0"/>
      <p:bldP spid="1700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1239838" y="96838"/>
            <a:ext cx="68167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/>
              <a:t>NetSolutions</a:t>
            </a:r>
          </a:p>
          <a:p>
            <a:pPr algn="ctr"/>
            <a:r>
              <a:rPr lang="en-US" sz="2400"/>
              <a:t>Chart of Accounts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838200" y="930275"/>
            <a:ext cx="7385050" cy="5794375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220788" y="1103313"/>
            <a:ext cx="32734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BC3700"/>
                </a:solidFill>
              </a:rPr>
              <a:t>Balance Sheet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5035550" y="1108075"/>
            <a:ext cx="28876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BC3700"/>
                </a:solidFill>
              </a:rPr>
              <a:t>Income Statement</a:t>
            </a:r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>
            <a:off x="1317625" y="1433513"/>
            <a:ext cx="30829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5010150" y="1433513"/>
            <a:ext cx="28448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1163638" y="1508125"/>
            <a:ext cx="416877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 u="sng">
                <a:solidFill>
                  <a:srgbClr val="063DE8"/>
                </a:solidFill>
              </a:rPr>
              <a:t>1.	Assets</a:t>
            </a:r>
            <a:endParaRPr lang="en-US" sz="1800">
              <a:solidFill>
                <a:srgbClr val="063DE8"/>
              </a:solidFill>
            </a:endParaRP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11	Cash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12	Accounts Receivable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14	Supplies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15	Prepaid Insurance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17	Land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18	Office Equipment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19  Accumulated 	Depreciation</a:t>
            </a:r>
            <a:r>
              <a:rPr lang="en-US" sz="1800">
                <a:solidFill>
                  <a:srgbClr val="FCFEB9"/>
                </a:solidFill>
              </a:rPr>
              <a:t>19	Accumulated Depreciation</a:t>
            </a:r>
          </a:p>
          <a:p>
            <a:pPr>
              <a:lnSpc>
                <a:spcPct val="500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 u="sng">
                <a:solidFill>
                  <a:srgbClr val="063DE8"/>
                </a:solidFill>
              </a:rPr>
              <a:t>2.	Liabilities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21	Accounts Payable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22	Wages Payable</a:t>
            </a:r>
            <a:endParaRPr lang="en-US" sz="1800">
              <a:solidFill>
                <a:srgbClr val="FC0128"/>
              </a:solidFill>
            </a:endParaRP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23	Unearned Rent</a:t>
            </a:r>
          </a:p>
          <a:p>
            <a:pPr>
              <a:lnSpc>
                <a:spcPct val="50000"/>
              </a:lnSpc>
              <a:tabLst>
                <a:tab pos="338138" algn="l"/>
                <a:tab pos="5486400" algn="dec"/>
                <a:tab pos="6400800" algn="dec"/>
              </a:tabLst>
            </a:pPr>
            <a:endParaRPr lang="en-US" sz="1800"/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 u="sng">
                <a:solidFill>
                  <a:srgbClr val="063DE8"/>
                </a:solidFill>
              </a:rPr>
              <a:t>3.	Owner’s Equity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31	Chris Clark, Capital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32	Chris Clark, Drawing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4897438" y="1508125"/>
            <a:ext cx="3330575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 u="sng">
                <a:solidFill>
                  <a:srgbClr val="063DE8"/>
                </a:solidFill>
              </a:rPr>
              <a:t>4.	Revenue</a:t>
            </a:r>
            <a:endParaRPr lang="en-US" sz="1800">
              <a:solidFill>
                <a:srgbClr val="063DE8"/>
              </a:solidFill>
            </a:endParaRP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41	Fees Earned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42	Rent Revenue</a:t>
            </a:r>
          </a:p>
          <a:p>
            <a:pPr>
              <a:lnSpc>
                <a:spcPct val="50000"/>
              </a:lnSpc>
              <a:tabLst>
                <a:tab pos="338138" algn="l"/>
                <a:tab pos="5486400" algn="dec"/>
                <a:tab pos="6400800" algn="dec"/>
              </a:tabLst>
            </a:pPr>
            <a:endParaRPr lang="en-US" sz="1800"/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 u="sng">
                <a:solidFill>
                  <a:srgbClr val="063DE8"/>
                </a:solidFill>
              </a:rPr>
              <a:t>5.	Expenses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51	Wages Expense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52	Rent Expense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53	Depreciation Expense</a:t>
            </a:r>
            <a:endParaRPr lang="en-US" sz="1800">
              <a:solidFill>
                <a:srgbClr val="FC0128"/>
              </a:solidFill>
            </a:endParaRP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54	Utilities Expense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55	Supplies Expense</a:t>
            </a: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56	Insurance Expense</a:t>
            </a:r>
            <a:endParaRPr lang="en-US" sz="1800">
              <a:solidFill>
                <a:srgbClr val="FC0128"/>
              </a:solidFill>
            </a:endParaRPr>
          </a:p>
          <a:p>
            <a:pPr>
              <a:lnSpc>
                <a:spcPts val="2200"/>
              </a:lnSpc>
              <a:tabLst>
                <a:tab pos="338138" algn="l"/>
                <a:tab pos="5486400" algn="dec"/>
                <a:tab pos="6400800" algn="dec"/>
              </a:tabLst>
            </a:pPr>
            <a:r>
              <a:rPr lang="en-US" sz="1800"/>
              <a:t>59	Miscellaneous Expense</a:t>
            </a:r>
          </a:p>
        </p:txBody>
      </p:sp>
      <p:sp>
        <p:nvSpPr>
          <p:cNvPr id="171019" name="AutoShape 11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8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penandingan</a:t>
            </a:r>
            <a:r>
              <a:rPr lang="en-US" dirty="0"/>
              <a:t> (</a:t>
            </a:r>
            <a:r>
              <a:rPr lang="en-US" i="1" dirty="0"/>
              <a:t>Matching concept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akuntansi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61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70104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Deferred Expenses (Prepaid Expenses)</a:t>
            </a:r>
          </a:p>
        </p:txBody>
      </p:sp>
    </p:spTree>
    <p:extLst>
      <p:ext uri="{BB962C8B-B14F-4D97-AF65-F5344CB8AC3E}">
        <p14:creationId xmlns:p14="http://schemas.microsoft.com/office/powerpoint/2010/main" val="1913934460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04800" y="1600200"/>
            <a:ext cx="7162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7" name="Line 17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8" name="Line 18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0" name="Text Box 20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74101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3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4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6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7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8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9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0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1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2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3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15" name="Group 35"/>
          <p:cNvGrpSpPr>
            <a:grpSpLocks/>
          </p:cNvGrpSpPr>
          <p:nvPr/>
        </p:nvGrpSpPr>
        <p:grpSpPr bwMode="auto">
          <a:xfrm>
            <a:off x="933450" y="1981200"/>
            <a:ext cx="6762750" cy="4038600"/>
            <a:chOff x="588" y="1248"/>
            <a:chExt cx="4260" cy="2544"/>
          </a:xfrm>
        </p:grpSpPr>
        <p:grpSp>
          <p:nvGrpSpPr>
            <p:cNvPr id="174116" name="Group 36"/>
            <p:cNvGrpSpPr>
              <a:grpSpLocks/>
            </p:cNvGrpSpPr>
            <p:nvPr/>
          </p:nvGrpSpPr>
          <p:grpSpPr bwMode="auto">
            <a:xfrm>
              <a:off x="588" y="2352"/>
              <a:ext cx="1764" cy="1440"/>
              <a:chOff x="1436" y="1152"/>
              <a:chExt cx="2868" cy="2016"/>
            </a:xfrm>
          </p:grpSpPr>
          <p:sp>
            <p:nvSpPr>
              <p:cNvPr id="174117" name="Freeform 37"/>
              <p:cNvSpPr>
                <a:spLocks/>
              </p:cNvSpPr>
              <p:nvPr/>
            </p:nvSpPr>
            <p:spPr bwMode="auto">
              <a:xfrm>
                <a:off x="2028" y="2537"/>
                <a:ext cx="361" cy="429"/>
              </a:xfrm>
              <a:custGeom>
                <a:avLst/>
                <a:gdLst>
                  <a:gd name="T0" fmla="*/ 88 w 721"/>
                  <a:gd name="T1" fmla="*/ 9 h 859"/>
                  <a:gd name="T2" fmla="*/ 194 w 721"/>
                  <a:gd name="T3" fmla="*/ 175 h 859"/>
                  <a:gd name="T4" fmla="*/ 462 w 721"/>
                  <a:gd name="T5" fmla="*/ 621 h 859"/>
                  <a:gd name="T6" fmla="*/ 231 w 721"/>
                  <a:gd name="T7" fmla="*/ 553 h 859"/>
                  <a:gd name="T8" fmla="*/ 0 w 721"/>
                  <a:gd name="T9" fmla="*/ 599 h 859"/>
                  <a:gd name="T10" fmla="*/ 147 w 721"/>
                  <a:gd name="T11" fmla="*/ 695 h 859"/>
                  <a:gd name="T12" fmla="*/ 115 w 721"/>
                  <a:gd name="T13" fmla="*/ 823 h 859"/>
                  <a:gd name="T14" fmla="*/ 445 w 721"/>
                  <a:gd name="T15" fmla="*/ 859 h 859"/>
                  <a:gd name="T16" fmla="*/ 641 w 721"/>
                  <a:gd name="T17" fmla="*/ 756 h 859"/>
                  <a:gd name="T18" fmla="*/ 721 w 721"/>
                  <a:gd name="T19" fmla="*/ 621 h 859"/>
                  <a:gd name="T20" fmla="*/ 694 w 721"/>
                  <a:gd name="T21" fmla="*/ 583 h 859"/>
                  <a:gd name="T22" fmla="*/ 527 w 721"/>
                  <a:gd name="T23" fmla="*/ 583 h 859"/>
                  <a:gd name="T24" fmla="*/ 130 w 721"/>
                  <a:gd name="T25" fmla="*/ 0 h 859"/>
                  <a:gd name="T26" fmla="*/ 88 w 721"/>
                  <a:gd name="T27" fmla="*/ 9 h 859"/>
                  <a:gd name="T28" fmla="*/ 88 w 721"/>
                  <a:gd name="T29" fmla="*/ 9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1" h="859">
                    <a:moveTo>
                      <a:pt x="88" y="9"/>
                    </a:moveTo>
                    <a:lnTo>
                      <a:pt x="194" y="175"/>
                    </a:lnTo>
                    <a:lnTo>
                      <a:pt x="462" y="621"/>
                    </a:lnTo>
                    <a:lnTo>
                      <a:pt x="231" y="553"/>
                    </a:lnTo>
                    <a:lnTo>
                      <a:pt x="0" y="599"/>
                    </a:lnTo>
                    <a:lnTo>
                      <a:pt x="147" y="695"/>
                    </a:lnTo>
                    <a:lnTo>
                      <a:pt x="115" y="823"/>
                    </a:lnTo>
                    <a:lnTo>
                      <a:pt x="445" y="859"/>
                    </a:lnTo>
                    <a:lnTo>
                      <a:pt x="641" y="756"/>
                    </a:lnTo>
                    <a:lnTo>
                      <a:pt x="721" y="621"/>
                    </a:lnTo>
                    <a:lnTo>
                      <a:pt x="694" y="583"/>
                    </a:lnTo>
                    <a:lnTo>
                      <a:pt x="527" y="583"/>
                    </a:lnTo>
                    <a:lnTo>
                      <a:pt x="130" y="0"/>
                    </a:lnTo>
                    <a:lnTo>
                      <a:pt x="88" y="9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8" name="Freeform 38"/>
              <p:cNvSpPr>
                <a:spLocks/>
              </p:cNvSpPr>
              <p:nvPr/>
            </p:nvSpPr>
            <p:spPr bwMode="auto">
              <a:xfrm>
                <a:off x="2791" y="2110"/>
                <a:ext cx="600" cy="1055"/>
              </a:xfrm>
              <a:custGeom>
                <a:avLst/>
                <a:gdLst>
                  <a:gd name="T0" fmla="*/ 52 w 1202"/>
                  <a:gd name="T1" fmla="*/ 377 h 2110"/>
                  <a:gd name="T2" fmla="*/ 297 w 1202"/>
                  <a:gd name="T3" fmla="*/ 837 h 2110"/>
                  <a:gd name="T4" fmla="*/ 445 w 1202"/>
                  <a:gd name="T5" fmla="*/ 875 h 2110"/>
                  <a:gd name="T6" fmla="*/ 989 w 1202"/>
                  <a:gd name="T7" fmla="*/ 386 h 2110"/>
                  <a:gd name="T8" fmla="*/ 1048 w 1202"/>
                  <a:gd name="T9" fmla="*/ 0 h 2110"/>
                  <a:gd name="T10" fmla="*/ 1202 w 1202"/>
                  <a:gd name="T11" fmla="*/ 145 h 2110"/>
                  <a:gd name="T12" fmla="*/ 1164 w 1202"/>
                  <a:gd name="T13" fmla="*/ 415 h 2110"/>
                  <a:gd name="T14" fmla="*/ 947 w 1202"/>
                  <a:gd name="T15" fmla="*/ 1093 h 2110"/>
                  <a:gd name="T16" fmla="*/ 552 w 1202"/>
                  <a:gd name="T17" fmla="*/ 2110 h 2110"/>
                  <a:gd name="T18" fmla="*/ 0 w 1202"/>
                  <a:gd name="T19" fmla="*/ 2110 h 2110"/>
                  <a:gd name="T20" fmla="*/ 19 w 1202"/>
                  <a:gd name="T21" fmla="*/ 669 h 2110"/>
                  <a:gd name="T22" fmla="*/ 52 w 1202"/>
                  <a:gd name="T23" fmla="*/ 377 h 2110"/>
                  <a:gd name="T24" fmla="*/ 52 w 1202"/>
                  <a:gd name="T25" fmla="*/ 377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2110">
                    <a:moveTo>
                      <a:pt x="52" y="377"/>
                    </a:moveTo>
                    <a:lnTo>
                      <a:pt x="297" y="837"/>
                    </a:lnTo>
                    <a:lnTo>
                      <a:pt x="445" y="875"/>
                    </a:lnTo>
                    <a:lnTo>
                      <a:pt x="989" y="386"/>
                    </a:lnTo>
                    <a:lnTo>
                      <a:pt x="1048" y="0"/>
                    </a:lnTo>
                    <a:lnTo>
                      <a:pt x="1202" y="145"/>
                    </a:lnTo>
                    <a:lnTo>
                      <a:pt x="1164" y="415"/>
                    </a:lnTo>
                    <a:lnTo>
                      <a:pt x="947" y="1093"/>
                    </a:lnTo>
                    <a:lnTo>
                      <a:pt x="552" y="2110"/>
                    </a:lnTo>
                    <a:lnTo>
                      <a:pt x="0" y="2110"/>
                    </a:lnTo>
                    <a:lnTo>
                      <a:pt x="19" y="669"/>
                    </a:lnTo>
                    <a:lnTo>
                      <a:pt x="52" y="377"/>
                    </a:lnTo>
                    <a:lnTo>
                      <a:pt x="52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9" name="Freeform 39"/>
              <p:cNvSpPr>
                <a:spLocks/>
              </p:cNvSpPr>
              <p:nvPr/>
            </p:nvSpPr>
            <p:spPr bwMode="auto">
              <a:xfrm>
                <a:off x="3005" y="2667"/>
                <a:ext cx="178" cy="184"/>
              </a:xfrm>
              <a:custGeom>
                <a:avLst/>
                <a:gdLst>
                  <a:gd name="T0" fmla="*/ 87 w 355"/>
                  <a:gd name="T1" fmla="*/ 0 h 369"/>
                  <a:gd name="T2" fmla="*/ 0 w 355"/>
                  <a:gd name="T3" fmla="*/ 181 h 369"/>
                  <a:gd name="T4" fmla="*/ 131 w 355"/>
                  <a:gd name="T5" fmla="*/ 247 h 369"/>
                  <a:gd name="T6" fmla="*/ 297 w 355"/>
                  <a:gd name="T7" fmla="*/ 369 h 369"/>
                  <a:gd name="T8" fmla="*/ 355 w 355"/>
                  <a:gd name="T9" fmla="*/ 287 h 369"/>
                  <a:gd name="T10" fmla="*/ 236 w 355"/>
                  <a:gd name="T11" fmla="*/ 198 h 369"/>
                  <a:gd name="T12" fmla="*/ 87 w 355"/>
                  <a:gd name="T13" fmla="*/ 0 h 369"/>
                  <a:gd name="T14" fmla="*/ 87 w 355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369">
                    <a:moveTo>
                      <a:pt x="87" y="0"/>
                    </a:moveTo>
                    <a:lnTo>
                      <a:pt x="0" y="181"/>
                    </a:lnTo>
                    <a:lnTo>
                      <a:pt x="131" y="247"/>
                    </a:lnTo>
                    <a:lnTo>
                      <a:pt x="297" y="369"/>
                    </a:lnTo>
                    <a:lnTo>
                      <a:pt x="355" y="287"/>
                    </a:lnTo>
                    <a:lnTo>
                      <a:pt x="236" y="198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0" name="Freeform 40"/>
              <p:cNvSpPr>
                <a:spLocks/>
              </p:cNvSpPr>
              <p:nvPr/>
            </p:nvSpPr>
            <p:spPr bwMode="auto">
              <a:xfrm>
                <a:off x="2781" y="2333"/>
                <a:ext cx="142" cy="832"/>
              </a:xfrm>
              <a:custGeom>
                <a:avLst/>
                <a:gdLst>
                  <a:gd name="T0" fmla="*/ 57 w 284"/>
                  <a:gd name="T1" fmla="*/ 0 h 1665"/>
                  <a:gd name="T2" fmla="*/ 156 w 284"/>
                  <a:gd name="T3" fmla="*/ 336 h 1665"/>
                  <a:gd name="T4" fmla="*/ 284 w 284"/>
                  <a:gd name="T5" fmla="*/ 500 h 1665"/>
                  <a:gd name="T6" fmla="*/ 133 w 284"/>
                  <a:gd name="T7" fmla="*/ 1665 h 1665"/>
                  <a:gd name="T8" fmla="*/ 0 w 284"/>
                  <a:gd name="T9" fmla="*/ 1665 h 1665"/>
                  <a:gd name="T10" fmla="*/ 57 w 284"/>
                  <a:gd name="T11" fmla="*/ 0 h 1665"/>
                  <a:gd name="T12" fmla="*/ 57 w 284"/>
                  <a:gd name="T13" fmla="*/ 0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1665">
                    <a:moveTo>
                      <a:pt x="57" y="0"/>
                    </a:moveTo>
                    <a:lnTo>
                      <a:pt x="156" y="336"/>
                    </a:lnTo>
                    <a:lnTo>
                      <a:pt x="284" y="500"/>
                    </a:lnTo>
                    <a:lnTo>
                      <a:pt x="133" y="1665"/>
                    </a:lnTo>
                    <a:lnTo>
                      <a:pt x="0" y="166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1" name="Freeform 41"/>
              <p:cNvSpPr>
                <a:spLocks/>
              </p:cNvSpPr>
              <p:nvPr/>
            </p:nvSpPr>
            <p:spPr bwMode="auto">
              <a:xfrm>
                <a:off x="1438" y="2851"/>
                <a:ext cx="975" cy="314"/>
              </a:xfrm>
              <a:custGeom>
                <a:avLst/>
                <a:gdLst>
                  <a:gd name="T0" fmla="*/ 0 w 1950"/>
                  <a:gd name="T1" fmla="*/ 0 h 629"/>
                  <a:gd name="T2" fmla="*/ 1283 w 1950"/>
                  <a:gd name="T3" fmla="*/ 192 h 629"/>
                  <a:gd name="T4" fmla="*/ 1618 w 1950"/>
                  <a:gd name="T5" fmla="*/ 230 h 629"/>
                  <a:gd name="T6" fmla="*/ 1821 w 1950"/>
                  <a:gd name="T7" fmla="*/ 477 h 629"/>
                  <a:gd name="T8" fmla="*/ 1950 w 1950"/>
                  <a:gd name="T9" fmla="*/ 629 h 629"/>
                  <a:gd name="T10" fmla="*/ 452 w 1950"/>
                  <a:gd name="T11" fmla="*/ 629 h 629"/>
                  <a:gd name="T12" fmla="*/ 249 w 1950"/>
                  <a:gd name="T13" fmla="*/ 424 h 629"/>
                  <a:gd name="T14" fmla="*/ 129 w 1950"/>
                  <a:gd name="T15" fmla="*/ 192 h 629"/>
                  <a:gd name="T16" fmla="*/ 0 w 1950"/>
                  <a:gd name="T17" fmla="*/ 0 h 629"/>
                  <a:gd name="T18" fmla="*/ 0 w 1950"/>
                  <a:gd name="T1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0" h="629">
                    <a:moveTo>
                      <a:pt x="0" y="0"/>
                    </a:moveTo>
                    <a:lnTo>
                      <a:pt x="1283" y="192"/>
                    </a:lnTo>
                    <a:lnTo>
                      <a:pt x="1618" y="230"/>
                    </a:lnTo>
                    <a:lnTo>
                      <a:pt x="1821" y="477"/>
                    </a:lnTo>
                    <a:lnTo>
                      <a:pt x="1950" y="629"/>
                    </a:lnTo>
                    <a:lnTo>
                      <a:pt x="452" y="629"/>
                    </a:lnTo>
                    <a:lnTo>
                      <a:pt x="249" y="424"/>
                    </a:lnTo>
                    <a:lnTo>
                      <a:pt x="129" y="1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2" name="Freeform 42"/>
              <p:cNvSpPr>
                <a:spLocks/>
              </p:cNvSpPr>
              <p:nvPr/>
            </p:nvSpPr>
            <p:spPr bwMode="auto">
              <a:xfrm>
                <a:off x="2796" y="2581"/>
                <a:ext cx="266" cy="584"/>
              </a:xfrm>
              <a:custGeom>
                <a:avLst/>
                <a:gdLst>
                  <a:gd name="T0" fmla="*/ 353 w 530"/>
                  <a:gd name="T1" fmla="*/ 0 h 1169"/>
                  <a:gd name="T2" fmla="*/ 232 w 530"/>
                  <a:gd name="T3" fmla="*/ 6 h 1169"/>
                  <a:gd name="T4" fmla="*/ 138 w 530"/>
                  <a:gd name="T5" fmla="*/ 109 h 1169"/>
                  <a:gd name="T6" fmla="*/ 152 w 530"/>
                  <a:gd name="T7" fmla="*/ 261 h 1169"/>
                  <a:gd name="T8" fmla="*/ 163 w 530"/>
                  <a:gd name="T9" fmla="*/ 339 h 1169"/>
                  <a:gd name="T10" fmla="*/ 45 w 530"/>
                  <a:gd name="T11" fmla="*/ 844 h 1169"/>
                  <a:gd name="T12" fmla="*/ 0 w 530"/>
                  <a:gd name="T13" fmla="*/ 1169 h 1169"/>
                  <a:gd name="T14" fmla="*/ 490 w 530"/>
                  <a:gd name="T15" fmla="*/ 1169 h 1169"/>
                  <a:gd name="T16" fmla="*/ 490 w 530"/>
                  <a:gd name="T17" fmla="*/ 679 h 1169"/>
                  <a:gd name="T18" fmla="*/ 437 w 530"/>
                  <a:gd name="T19" fmla="*/ 453 h 1169"/>
                  <a:gd name="T20" fmla="*/ 422 w 530"/>
                  <a:gd name="T21" fmla="*/ 377 h 1169"/>
                  <a:gd name="T22" fmla="*/ 437 w 530"/>
                  <a:gd name="T23" fmla="*/ 327 h 1169"/>
                  <a:gd name="T24" fmla="*/ 530 w 530"/>
                  <a:gd name="T25" fmla="*/ 207 h 1169"/>
                  <a:gd name="T26" fmla="*/ 502 w 530"/>
                  <a:gd name="T27" fmla="*/ 124 h 1169"/>
                  <a:gd name="T28" fmla="*/ 397 w 530"/>
                  <a:gd name="T29" fmla="*/ 21 h 1169"/>
                  <a:gd name="T30" fmla="*/ 353 w 530"/>
                  <a:gd name="T31" fmla="*/ 0 h 1169"/>
                  <a:gd name="T32" fmla="*/ 353 w 530"/>
                  <a:gd name="T3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0" h="1169">
                    <a:moveTo>
                      <a:pt x="353" y="0"/>
                    </a:moveTo>
                    <a:lnTo>
                      <a:pt x="232" y="6"/>
                    </a:lnTo>
                    <a:lnTo>
                      <a:pt x="138" y="109"/>
                    </a:lnTo>
                    <a:lnTo>
                      <a:pt x="152" y="261"/>
                    </a:lnTo>
                    <a:lnTo>
                      <a:pt x="163" y="339"/>
                    </a:lnTo>
                    <a:lnTo>
                      <a:pt x="45" y="844"/>
                    </a:lnTo>
                    <a:lnTo>
                      <a:pt x="0" y="1169"/>
                    </a:lnTo>
                    <a:lnTo>
                      <a:pt x="490" y="1169"/>
                    </a:lnTo>
                    <a:lnTo>
                      <a:pt x="490" y="679"/>
                    </a:lnTo>
                    <a:lnTo>
                      <a:pt x="437" y="453"/>
                    </a:lnTo>
                    <a:lnTo>
                      <a:pt x="422" y="377"/>
                    </a:lnTo>
                    <a:lnTo>
                      <a:pt x="437" y="327"/>
                    </a:lnTo>
                    <a:lnTo>
                      <a:pt x="530" y="207"/>
                    </a:lnTo>
                    <a:lnTo>
                      <a:pt x="502" y="124"/>
                    </a:lnTo>
                    <a:lnTo>
                      <a:pt x="397" y="21"/>
                    </a:lnTo>
                    <a:lnTo>
                      <a:pt x="353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3" name="Freeform 43"/>
              <p:cNvSpPr>
                <a:spLocks/>
              </p:cNvSpPr>
              <p:nvPr/>
            </p:nvSpPr>
            <p:spPr bwMode="auto">
              <a:xfrm>
                <a:off x="3062" y="2098"/>
                <a:ext cx="1234" cy="1067"/>
              </a:xfrm>
              <a:custGeom>
                <a:avLst/>
                <a:gdLst>
                  <a:gd name="T0" fmla="*/ 515 w 2470"/>
                  <a:gd name="T1" fmla="*/ 0 h 2135"/>
                  <a:gd name="T2" fmla="*/ 677 w 2470"/>
                  <a:gd name="T3" fmla="*/ 147 h 2135"/>
                  <a:gd name="T4" fmla="*/ 863 w 2470"/>
                  <a:gd name="T5" fmla="*/ 447 h 2135"/>
                  <a:gd name="T6" fmla="*/ 2264 w 2470"/>
                  <a:gd name="T7" fmla="*/ 987 h 2135"/>
                  <a:gd name="T8" fmla="*/ 2398 w 2470"/>
                  <a:gd name="T9" fmla="*/ 1413 h 2135"/>
                  <a:gd name="T10" fmla="*/ 2470 w 2470"/>
                  <a:gd name="T11" fmla="*/ 2135 h 2135"/>
                  <a:gd name="T12" fmla="*/ 0 w 2470"/>
                  <a:gd name="T13" fmla="*/ 2135 h 2135"/>
                  <a:gd name="T14" fmla="*/ 215 w 2470"/>
                  <a:gd name="T15" fmla="*/ 1468 h 2135"/>
                  <a:gd name="T16" fmla="*/ 515 w 2470"/>
                  <a:gd name="T17" fmla="*/ 727 h 2135"/>
                  <a:gd name="T18" fmla="*/ 622 w 2470"/>
                  <a:gd name="T19" fmla="*/ 388 h 2135"/>
                  <a:gd name="T20" fmla="*/ 608 w 2470"/>
                  <a:gd name="T21" fmla="*/ 202 h 2135"/>
                  <a:gd name="T22" fmla="*/ 550 w 2470"/>
                  <a:gd name="T23" fmla="*/ 94 h 2135"/>
                  <a:gd name="T24" fmla="*/ 500 w 2470"/>
                  <a:gd name="T25" fmla="*/ 69 h 2135"/>
                  <a:gd name="T26" fmla="*/ 515 w 2470"/>
                  <a:gd name="T27" fmla="*/ 0 h 2135"/>
                  <a:gd name="T28" fmla="*/ 515 w 2470"/>
                  <a:gd name="T2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0" h="2135">
                    <a:moveTo>
                      <a:pt x="515" y="0"/>
                    </a:moveTo>
                    <a:lnTo>
                      <a:pt x="677" y="147"/>
                    </a:lnTo>
                    <a:lnTo>
                      <a:pt x="863" y="447"/>
                    </a:lnTo>
                    <a:lnTo>
                      <a:pt x="2264" y="987"/>
                    </a:lnTo>
                    <a:lnTo>
                      <a:pt x="2398" y="1413"/>
                    </a:lnTo>
                    <a:lnTo>
                      <a:pt x="2470" y="2135"/>
                    </a:lnTo>
                    <a:lnTo>
                      <a:pt x="0" y="2135"/>
                    </a:lnTo>
                    <a:lnTo>
                      <a:pt x="215" y="1468"/>
                    </a:lnTo>
                    <a:lnTo>
                      <a:pt x="515" y="727"/>
                    </a:lnTo>
                    <a:lnTo>
                      <a:pt x="622" y="388"/>
                    </a:lnTo>
                    <a:lnTo>
                      <a:pt x="608" y="202"/>
                    </a:lnTo>
                    <a:lnTo>
                      <a:pt x="550" y="94"/>
                    </a:lnTo>
                    <a:lnTo>
                      <a:pt x="500" y="69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4" name="Freeform 44"/>
              <p:cNvSpPr>
                <a:spLocks/>
              </p:cNvSpPr>
              <p:nvPr/>
            </p:nvSpPr>
            <p:spPr bwMode="auto">
              <a:xfrm>
                <a:off x="2186" y="2259"/>
                <a:ext cx="628" cy="906"/>
              </a:xfrm>
              <a:custGeom>
                <a:avLst/>
                <a:gdLst>
                  <a:gd name="T0" fmla="*/ 242 w 1257"/>
                  <a:gd name="T1" fmla="*/ 232 h 1811"/>
                  <a:gd name="T2" fmla="*/ 378 w 1257"/>
                  <a:gd name="T3" fmla="*/ 226 h 1811"/>
                  <a:gd name="T4" fmla="*/ 525 w 1257"/>
                  <a:gd name="T5" fmla="*/ 161 h 1811"/>
                  <a:gd name="T6" fmla="*/ 1236 w 1257"/>
                  <a:gd name="T7" fmla="*/ 0 h 1811"/>
                  <a:gd name="T8" fmla="*/ 1242 w 1257"/>
                  <a:gd name="T9" fmla="*/ 201 h 1811"/>
                  <a:gd name="T10" fmla="*/ 1257 w 1257"/>
                  <a:gd name="T11" fmla="*/ 688 h 1811"/>
                  <a:gd name="T12" fmla="*/ 1202 w 1257"/>
                  <a:gd name="T13" fmla="*/ 1498 h 1811"/>
                  <a:gd name="T14" fmla="*/ 1226 w 1257"/>
                  <a:gd name="T15" fmla="*/ 1811 h 1811"/>
                  <a:gd name="T16" fmla="*/ 456 w 1257"/>
                  <a:gd name="T17" fmla="*/ 1811 h 1811"/>
                  <a:gd name="T18" fmla="*/ 133 w 1257"/>
                  <a:gd name="T19" fmla="*/ 1433 h 1811"/>
                  <a:gd name="T20" fmla="*/ 251 w 1257"/>
                  <a:gd name="T21" fmla="*/ 1334 h 1811"/>
                  <a:gd name="T22" fmla="*/ 338 w 1257"/>
                  <a:gd name="T23" fmla="*/ 1281 h 1811"/>
                  <a:gd name="T24" fmla="*/ 413 w 1257"/>
                  <a:gd name="T25" fmla="*/ 1182 h 1811"/>
                  <a:gd name="T26" fmla="*/ 363 w 1257"/>
                  <a:gd name="T27" fmla="*/ 1148 h 1811"/>
                  <a:gd name="T28" fmla="*/ 211 w 1257"/>
                  <a:gd name="T29" fmla="*/ 1144 h 1811"/>
                  <a:gd name="T30" fmla="*/ 0 w 1257"/>
                  <a:gd name="T31" fmla="*/ 849 h 1811"/>
                  <a:gd name="T32" fmla="*/ 89 w 1257"/>
                  <a:gd name="T33" fmla="*/ 549 h 1811"/>
                  <a:gd name="T34" fmla="*/ 164 w 1257"/>
                  <a:gd name="T35" fmla="*/ 349 h 1811"/>
                  <a:gd name="T36" fmla="*/ 242 w 1257"/>
                  <a:gd name="T37" fmla="*/ 232 h 1811"/>
                  <a:gd name="T38" fmla="*/ 242 w 1257"/>
                  <a:gd name="T39" fmla="*/ 23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7" h="1811">
                    <a:moveTo>
                      <a:pt x="242" y="232"/>
                    </a:moveTo>
                    <a:lnTo>
                      <a:pt x="378" y="226"/>
                    </a:lnTo>
                    <a:lnTo>
                      <a:pt x="525" y="161"/>
                    </a:lnTo>
                    <a:lnTo>
                      <a:pt x="1236" y="0"/>
                    </a:lnTo>
                    <a:lnTo>
                      <a:pt x="1242" y="201"/>
                    </a:lnTo>
                    <a:lnTo>
                      <a:pt x="1257" y="688"/>
                    </a:lnTo>
                    <a:lnTo>
                      <a:pt x="1202" y="1498"/>
                    </a:lnTo>
                    <a:lnTo>
                      <a:pt x="1226" y="1811"/>
                    </a:lnTo>
                    <a:lnTo>
                      <a:pt x="456" y="1811"/>
                    </a:lnTo>
                    <a:lnTo>
                      <a:pt x="133" y="1433"/>
                    </a:lnTo>
                    <a:lnTo>
                      <a:pt x="251" y="1334"/>
                    </a:lnTo>
                    <a:lnTo>
                      <a:pt x="338" y="1281"/>
                    </a:lnTo>
                    <a:lnTo>
                      <a:pt x="413" y="1182"/>
                    </a:lnTo>
                    <a:lnTo>
                      <a:pt x="363" y="1148"/>
                    </a:lnTo>
                    <a:lnTo>
                      <a:pt x="211" y="1144"/>
                    </a:lnTo>
                    <a:lnTo>
                      <a:pt x="0" y="849"/>
                    </a:lnTo>
                    <a:lnTo>
                      <a:pt x="89" y="549"/>
                    </a:lnTo>
                    <a:lnTo>
                      <a:pt x="164" y="349"/>
                    </a:lnTo>
                    <a:lnTo>
                      <a:pt x="242" y="232"/>
                    </a:lnTo>
                    <a:lnTo>
                      <a:pt x="242" y="232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5" name="Freeform 45"/>
              <p:cNvSpPr>
                <a:spLocks/>
              </p:cNvSpPr>
              <p:nvPr/>
            </p:nvSpPr>
            <p:spPr bwMode="auto">
              <a:xfrm>
                <a:off x="3263" y="1554"/>
                <a:ext cx="145" cy="184"/>
              </a:xfrm>
              <a:custGeom>
                <a:avLst/>
                <a:gdLst>
                  <a:gd name="T0" fmla="*/ 0 w 289"/>
                  <a:gd name="T1" fmla="*/ 0 h 369"/>
                  <a:gd name="T2" fmla="*/ 55 w 289"/>
                  <a:gd name="T3" fmla="*/ 369 h 369"/>
                  <a:gd name="T4" fmla="*/ 219 w 289"/>
                  <a:gd name="T5" fmla="*/ 361 h 369"/>
                  <a:gd name="T6" fmla="*/ 289 w 289"/>
                  <a:gd name="T7" fmla="*/ 118 h 369"/>
                  <a:gd name="T8" fmla="*/ 209 w 289"/>
                  <a:gd name="T9" fmla="*/ 63 h 369"/>
                  <a:gd name="T10" fmla="*/ 0 w 289"/>
                  <a:gd name="T11" fmla="*/ 0 h 369"/>
                  <a:gd name="T12" fmla="*/ 0 w 289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369">
                    <a:moveTo>
                      <a:pt x="0" y="0"/>
                    </a:moveTo>
                    <a:lnTo>
                      <a:pt x="55" y="369"/>
                    </a:lnTo>
                    <a:lnTo>
                      <a:pt x="219" y="361"/>
                    </a:lnTo>
                    <a:lnTo>
                      <a:pt x="289" y="118"/>
                    </a:lnTo>
                    <a:lnTo>
                      <a:pt x="209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6" name="Freeform 46"/>
              <p:cNvSpPr>
                <a:spLocks/>
              </p:cNvSpPr>
              <p:nvPr/>
            </p:nvSpPr>
            <p:spPr bwMode="auto">
              <a:xfrm>
                <a:off x="2500" y="1192"/>
                <a:ext cx="736" cy="675"/>
              </a:xfrm>
              <a:custGeom>
                <a:avLst/>
                <a:gdLst>
                  <a:gd name="T0" fmla="*/ 75 w 1474"/>
                  <a:gd name="T1" fmla="*/ 1270 h 1350"/>
                  <a:gd name="T2" fmla="*/ 0 w 1474"/>
                  <a:gd name="T3" fmla="*/ 842 h 1350"/>
                  <a:gd name="T4" fmla="*/ 75 w 1474"/>
                  <a:gd name="T5" fmla="*/ 498 h 1350"/>
                  <a:gd name="T6" fmla="*/ 272 w 1474"/>
                  <a:gd name="T7" fmla="*/ 188 h 1350"/>
                  <a:gd name="T8" fmla="*/ 537 w 1474"/>
                  <a:gd name="T9" fmla="*/ 13 h 1350"/>
                  <a:gd name="T10" fmla="*/ 1008 w 1474"/>
                  <a:gd name="T11" fmla="*/ 0 h 1350"/>
                  <a:gd name="T12" fmla="*/ 1297 w 1474"/>
                  <a:gd name="T13" fmla="*/ 21 h 1350"/>
                  <a:gd name="T14" fmla="*/ 1474 w 1474"/>
                  <a:gd name="T15" fmla="*/ 104 h 1350"/>
                  <a:gd name="T16" fmla="*/ 1461 w 1474"/>
                  <a:gd name="T17" fmla="*/ 334 h 1350"/>
                  <a:gd name="T18" fmla="*/ 1067 w 1474"/>
                  <a:gd name="T19" fmla="*/ 390 h 1350"/>
                  <a:gd name="T20" fmla="*/ 369 w 1474"/>
                  <a:gd name="T21" fmla="*/ 460 h 1350"/>
                  <a:gd name="T22" fmla="*/ 192 w 1474"/>
                  <a:gd name="T23" fmla="*/ 762 h 1350"/>
                  <a:gd name="T24" fmla="*/ 179 w 1474"/>
                  <a:gd name="T25" fmla="*/ 1350 h 1350"/>
                  <a:gd name="T26" fmla="*/ 75 w 1474"/>
                  <a:gd name="T27" fmla="*/ 1270 h 1350"/>
                  <a:gd name="T28" fmla="*/ 75 w 1474"/>
                  <a:gd name="T29" fmla="*/ 127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4" h="1350">
                    <a:moveTo>
                      <a:pt x="75" y="1270"/>
                    </a:moveTo>
                    <a:lnTo>
                      <a:pt x="0" y="842"/>
                    </a:lnTo>
                    <a:lnTo>
                      <a:pt x="75" y="498"/>
                    </a:lnTo>
                    <a:lnTo>
                      <a:pt x="272" y="188"/>
                    </a:lnTo>
                    <a:lnTo>
                      <a:pt x="537" y="13"/>
                    </a:lnTo>
                    <a:lnTo>
                      <a:pt x="1008" y="0"/>
                    </a:lnTo>
                    <a:lnTo>
                      <a:pt x="1297" y="21"/>
                    </a:lnTo>
                    <a:lnTo>
                      <a:pt x="1474" y="104"/>
                    </a:lnTo>
                    <a:lnTo>
                      <a:pt x="1461" y="334"/>
                    </a:lnTo>
                    <a:lnTo>
                      <a:pt x="1067" y="390"/>
                    </a:lnTo>
                    <a:lnTo>
                      <a:pt x="369" y="460"/>
                    </a:lnTo>
                    <a:lnTo>
                      <a:pt x="192" y="762"/>
                    </a:lnTo>
                    <a:lnTo>
                      <a:pt x="179" y="1350"/>
                    </a:lnTo>
                    <a:lnTo>
                      <a:pt x="75" y="1270"/>
                    </a:lnTo>
                    <a:lnTo>
                      <a:pt x="75" y="127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7" name="Freeform 47"/>
              <p:cNvSpPr>
                <a:spLocks/>
              </p:cNvSpPr>
              <p:nvPr/>
            </p:nvSpPr>
            <p:spPr bwMode="auto">
              <a:xfrm>
                <a:off x="2641" y="1233"/>
                <a:ext cx="770" cy="555"/>
              </a:xfrm>
              <a:custGeom>
                <a:avLst/>
                <a:gdLst>
                  <a:gd name="T0" fmla="*/ 0 w 1540"/>
                  <a:gd name="T1" fmla="*/ 264 h 1110"/>
                  <a:gd name="T2" fmla="*/ 85 w 1540"/>
                  <a:gd name="T3" fmla="*/ 271 h 1110"/>
                  <a:gd name="T4" fmla="*/ 135 w 1540"/>
                  <a:gd name="T5" fmla="*/ 194 h 1110"/>
                  <a:gd name="T6" fmla="*/ 142 w 1540"/>
                  <a:gd name="T7" fmla="*/ 268 h 1110"/>
                  <a:gd name="T8" fmla="*/ 234 w 1540"/>
                  <a:gd name="T9" fmla="*/ 346 h 1110"/>
                  <a:gd name="T10" fmla="*/ 376 w 1540"/>
                  <a:gd name="T11" fmla="*/ 332 h 1110"/>
                  <a:gd name="T12" fmla="*/ 395 w 1540"/>
                  <a:gd name="T13" fmla="*/ 194 h 1110"/>
                  <a:gd name="T14" fmla="*/ 456 w 1540"/>
                  <a:gd name="T15" fmla="*/ 135 h 1110"/>
                  <a:gd name="T16" fmla="*/ 467 w 1540"/>
                  <a:gd name="T17" fmla="*/ 186 h 1110"/>
                  <a:gd name="T18" fmla="*/ 526 w 1540"/>
                  <a:gd name="T19" fmla="*/ 135 h 1110"/>
                  <a:gd name="T20" fmla="*/ 637 w 1540"/>
                  <a:gd name="T21" fmla="*/ 138 h 1110"/>
                  <a:gd name="T22" fmla="*/ 696 w 1540"/>
                  <a:gd name="T23" fmla="*/ 178 h 1110"/>
                  <a:gd name="T24" fmla="*/ 747 w 1540"/>
                  <a:gd name="T25" fmla="*/ 233 h 1110"/>
                  <a:gd name="T26" fmla="*/ 884 w 1540"/>
                  <a:gd name="T27" fmla="*/ 254 h 1110"/>
                  <a:gd name="T28" fmla="*/ 975 w 1540"/>
                  <a:gd name="T29" fmla="*/ 211 h 1110"/>
                  <a:gd name="T30" fmla="*/ 1013 w 1540"/>
                  <a:gd name="T31" fmla="*/ 117 h 1110"/>
                  <a:gd name="T32" fmla="*/ 922 w 1540"/>
                  <a:gd name="T33" fmla="*/ 7 h 1110"/>
                  <a:gd name="T34" fmla="*/ 1044 w 1540"/>
                  <a:gd name="T35" fmla="*/ 0 h 1110"/>
                  <a:gd name="T36" fmla="*/ 1087 w 1540"/>
                  <a:gd name="T37" fmla="*/ 43 h 1110"/>
                  <a:gd name="T38" fmla="*/ 1095 w 1540"/>
                  <a:gd name="T39" fmla="*/ 135 h 1110"/>
                  <a:gd name="T40" fmla="*/ 1217 w 1540"/>
                  <a:gd name="T41" fmla="*/ 129 h 1110"/>
                  <a:gd name="T42" fmla="*/ 1255 w 1540"/>
                  <a:gd name="T43" fmla="*/ 224 h 1110"/>
                  <a:gd name="T44" fmla="*/ 1342 w 1540"/>
                  <a:gd name="T45" fmla="*/ 359 h 1110"/>
                  <a:gd name="T46" fmla="*/ 1384 w 1540"/>
                  <a:gd name="T47" fmla="*/ 444 h 1110"/>
                  <a:gd name="T48" fmla="*/ 1403 w 1540"/>
                  <a:gd name="T49" fmla="*/ 617 h 1110"/>
                  <a:gd name="T50" fmla="*/ 1479 w 1540"/>
                  <a:gd name="T51" fmla="*/ 783 h 1110"/>
                  <a:gd name="T52" fmla="*/ 1353 w 1540"/>
                  <a:gd name="T53" fmla="*/ 804 h 1110"/>
                  <a:gd name="T54" fmla="*/ 1262 w 1540"/>
                  <a:gd name="T55" fmla="*/ 747 h 1110"/>
                  <a:gd name="T56" fmla="*/ 1346 w 1540"/>
                  <a:gd name="T57" fmla="*/ 872 h 1110"/>
                  <a:gd name="T58" fmla="*/ 1329 w 1540"/>
                  <a:gd name="T59" fmla="*/ 1011 h 1110"/>
                  <a:gd name="T60" fmla="*/ 1397 w 1540"/>
                  <a:gd name="T61" fmla="*/ 882 h 1110"/>
                  <a:gd name="T62" fmla="*/ 1441 w 1540"/>
                  <a:gd name="T63" fmla="*/ 920 h 1110"/>
                  <a:gd name="T64" fmla="*/ 1428 w 1540"/>
                  <a:gd name="T65" fmla="*/ 828 h 1110"/>
                  <a:gd name="T66" fmla="*/ 1519 w 1540"/>
                  <a:gd name="T67" fmla="*/ 884 h 1110"/>
                  <a:gd name="T68" fmla="*/ 1540 w 1540"/>
                  <a:gd name="T69" fmla="*/ 927 h 1110"/>
                  <a:gd name="T70" fmla="*/ 1502 w 1540"/>
                  <a:gd name="T71" fmla="*/ 1024 h 1110"/>
                  <a:gd name="T72" fmla="*/ 1298 w 1540"/>
                  <a:gd name="T73" fmla="*/ 1110 h 1110"/>
                  <a:gd name="T74" fmla="*/ 1255 w 1540"/>
                  <a:gd name="T75" fmla="*/ 988 h 1110"/>
                  <a:gd name="T76" fmla="*/ 1241 w 1540"/>
                  <a:gd name="T77" fmla="*/ 785 h 1110"/>
                  <a:gd name="T78" fmla="*/ 1173 w 1540"/>
                  <a:gd name="T79" fmla="*/ 505 h 1110"/>
                  <a:gd name="T80" fmla="*/ 1030 w 1540"/>
                  <a:gd name="T81" fmla="*/ 406 h 1110"/>
                  <a:gd name="T82" fmla="*/ 696 w 1540"/>
                  <a:gd name="T83" fmla="*/ 334 h 1110"/>
                  <a:gd name="T84" fmla="*/ 190 w 1540"/>
                  <a:gd name="T85" fmla="*/ 482 h 1110"/>
                  <a:gd name="T86" fmla="*/ 38 w 1540"/>
                  <a:gd name="T87" fmla="*/ 406 h 1110"/>
                  <a:gd name="T88" fmla="*/ 0 w 1540"/>
                  <a:gd name="T89" fmla="*/ 264 h 1110"/>
                  <a:gd name="T90" fmla="*/ 0 w 1540"/>
                  <a:gd name="T91" fmla="*/ 264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0" h="1110">
                    <a:moveTo>
                      <a:pt x="0" y="264"/>
                    </a:moveTo>
                    <a:lnTo>
                      <a:pt x="85" y="271"/>
                    </a:lnTo>
                    <a:lnTo>
                      <a:pt x="135" y="194"/>
                    </a:lnTo>
                    <a:lnTo>
                      <a:pt x="142" y="268"/>
                    </a:lnTo>
                    <a:lnTo>
                      <a:pt x="234" y="346"/>
                    </a:lnTo>
                    <a:lnTo>
                      <a:pt x="376" y="332"/>
                    </a:lnTo>
                    <a:lnTo>
                      <a:pt x="395" y="194"/>
                    </a:lnTo>
                    <a:lnTo>
                      <a:pt x="456" y="135"/>
                    </a:lnTo>
                    <a:lnTo>
                      <a:pt x="467" y="186"/>
                    </a:lnTo>
                    <a:lnTo>
                      <a:pt x="526" y="135"/>
                    </a:lnTo>
                    <a:lnTo>
                      <a:pt x="637" y="138"/>
                    </a:lnTo>
                    <a:lnTo>
                      <a:pt x="696" y="178"/>
                    </a:lnTo>
                    <a:lnTo>
                      <a:pt x="747" y="233"/>
                    </a:lnTo>
                    <a:lnTo>
                      <a:pt x="884" y="254"/>
                    </a:lnTo>
                    <a:lnTo>
                      <a:pt x="975" y="211"/>
                    </a:lnTo>
                    <a:lnTo>
                      <a:pt x="1013" y="117"/>
                    </a:lnTo>
                    <a:lnTo>
                      <a:pt x="922" y="7"/>
                    </a:lnTo>
                    <a:lnTo>
                      <a:pt x="1044" y="0"/>
                    </a:lnTo>
                    <a:lnTo>
                      <a:pt x="1087" y="43"/>
                    </a:lnTo>
                    <a:lnTo>
                      <a:pt x="1095" y="135"/>
                    </a:lnTo>
                    <a:lnTo>
                      <a:pt x="1217" y="129"/>
                    </a:lnTo>
                    <a:lnTo>
                      <a:pt x="1255" y="224"/>
                    </a:lnTo>
                    <a:lnTo>
                      <a:pt x="1342" y="359"/>
                    </a:lnTo>
                    <a:lnTo>
                      <a:pt x="1384" y="444"/>
                    </a:lnTo>
                    <a:lnTo>
                      <a:pt x="1403" y="617"/>
                    </a:lnTo>
                    <a:lnTo>
                      <a:pt x="1479" y="783"/>
                    </a:lnTo>
                    <a:lnTo>
                      <a:pt x="1353" y="804"/>
                    </a:lnTo>
                    <a:lnTo>
                      <a:pt x="1262" y="747"/>
                    </a:lnTo>
                    <a:lnTo>
                      <a:pt x="1346" y="872"/>
                    </a:lnTo>
                    <a:lnTo>
                      <a:pt x="1329" y="1011"/>
                    </a:lnTo>
                    <a:lnTo>
                      <a:pt x="1397" y="882"/>
                    </a:lnTo>
                    <a:lnTo>
                      <a:pt x="1441" y="920"/>
                    </a:lnTo>
                    <a:lnTo>
                      <a:pt x="1428" y="828"/>
                    </a:lnTo>
                    <a:lnTo>
                      <a:pt x="1519" y="884"/>
                    </a:lnTo>
                    <a:lnTo>
                      <a:pt x="1540" y="927"/>
                    </a:lnTo>
                    <a:lnTo>
                      <a:pt x="1502" y="1024"/>
                    </a:lnTo>
                    <a:lnTo>
                      <a:pt x="1298" y="1110"/>
                    </a:lnTo>
                    <a:lnTo>
                      <a:pt x="1255" y="988"/>
                    </a:lnTo>
                    <a:lnTo>
                      <a:pt x="1241" y="785"/>
                    </a:lnTo>
                    <a:lnTo>
                      <a:pt x="1173" y="505"/>
                    </a:lnTo>
                    <a:lnTo>
                      <a:pt x="1030" y="406"/>
                    </a:lnTo>
                    <a:lnTo>
                      <a:pt x="696" y="334"/>
                    </a:lnTo>
                    <a:lnTo>
                      <a:pt x="190" y="482"/>
                    </a:lnTo>
                    <a:lnTo>
                      <a:pt x="38" y="406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8" name="Freeform 48"/>
              <p:cNvSpPr>
                <a:spLocks/>
              </p:cNvSpPr>
              <p:nvPr/>
            </p:nvSpPr>
            <p:spPr bwMode="auto">
              <a:xfrm>
                <a:off x="2543" y="1351"/>
                <a:ext cx="135" cy="600"/>
              </a:xfrm>
              <a:custGeom>
                <a:avLst/>
                <a:gdLst>
                  <a:gd name="T0" fmla="*/ 272 w 272"/>
                  <a:gd name="T1" fmla="*/ 221 h 1202"/>
                  <a:gd name="T2" fmla="*/ 68 w 272"/>
                  <a:gd name="T3" fmla="*/ 0 h 1202"/>
                  <a:gd name="T4" fmla="*/ 17 w 272"/>
                  <a:gd name="T5" fmla="*/ 187 h 1202"/>
                  <a:gd name="T6" fmla="*/ 30 w 272"/>
                  <a:gd name="T7" fmla="*/ 303 h 1202"/>
                  <a:gd name="T8" fmla="*/ 68 w 272"/>
                  <a:gd name="T9" fmla="*/ 369 h 1202"/>
                  <a:gd name="T10" fmla="*/ 40 w 272"/>
                  <a:gd name="T11" fmla="*/ 476 h 1202"/>
                  <a:gd name="T12" fmla="*/ 55 w 272"/>
                  <a:gd name="T13" fmla="*/ 687 h 1202"/>
                  <a:gd name="T14" fmla="*/ 0 w 272"/>
                  <a:gd name="T15" fmla="*/ 932 h 1202"/>
                  <a:gd name="T16" fmla="*/ 48 w 272"/>
                  <a:gd name="T17" fmla="*/ 1105 h 1202"/>
                  <a:gd name="T18" fmla="*/ 122 w 272"/>
                  <a:gd name="T19" fmla="*/ 1202 h 1202"/>
                  <a:gd name="T20" fmla="*/ 181 w 272"/>
                  <a:gd name="T21" fmla="*/ 1112 h 1202"/>
                  <a:gd name="T22" fmla="*/ 181 w 272"/>
                  <a:gd name="T23" fmla="*/ 415 h 1202"/>
                  <a:gd name="T24" fmla="*/ 272 w 272"/>
                  <a:gd name="T25" fmla="*/ 221 h 1202"/>
                  <a:gd name="T26" fmla="*/ 272 w 272"/>
                  <a:gd name="T27" fmla="*/ 221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1202">
                    <a:moveTo>
                      <a:pt x="272" y="221"/>
                    </a:moveTo>
                    <a:lnTo>
                      <a:pt x="68" y="0"/>
                    </a:lnTo>
                    <a:lnTo>
                      <a:pt x="17" y="187"/>
                    </a:lnTo>
                    <a:lnTo>
                      <a:pt x="30" y="303"/>
                    </a:lnTo>
                    <a:lnTo>
                      <a:pt x="68" y="369"/>
                    </a:lnTo>
                    <a:lnTo>
                      <a:pt x="40" y="476"/>
                    </a:lnTo>
                    <a:lnTo>
                      <a:pt x="55" y="687"/>
                    </a:lnTo>
                    <a:lnTo>
                      <a:pt x="0" y="932"/>
                    </a:lnTo>
                    <a:lnTo>
                      <a:pt x="48" y="1105"/>
                    </a:lnTo>
                    <a:lnTo>
                      <a:pt x="122" y="1202"/>
                    </a:lnTo>
                    <a:lnTo>
                      <a:pt x="181" y="1112"/>
                    </a:lnTo>
                    <a:lnTo>
                      <a:pt x="181" y="415"/>
                    </a:lnTo>
                    <a:lnTo>
                      <a:pt x="272" y="221"/>
                    </a:lnTo>
                    <a:lnTo>
                      <a:pt x="272" y="22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9" name="Freeform 49"/>
              <p:cNvSpPr>
                <a:spLocks/>
              </p:cNvSpPr>
              <p:nvPr/>
            </p:nvSpPr>
            <p:spPr bwMode="auto">
              <a:xfrm>
                <a:off x="2636" y="1384"/>
                <a:ext cx="771" cy="1196"/>
              </a:xfrm>
              <a:custGeom>
                <a:avLst/>
                <a:gdLst>
                  <a:gd name="T0" fmla="*/ 82 w 1542"/>
                  <a:gd name="T1" fmla="*/ 268 h 2391"/>
                  <a:gd name="T2" fmla="*/ 405 w 1542"/>
                  <a:gd name="T3" fmla="*/ 110 h 2391"/>
                  <a:gd name="T4" fmla="*/ 727 w 1542"/>
                  <a:gd name="T5" fmla="*/ 0 h 2391"/>
                  <a:gd name="T6" fmla="*/ 814 w 1542"/>
                  <a:gd name="T7" fmla="*/ 32 h 2391"/>
                  <a:gd name="T8" fmla="*/ 1037 w 1542"/>
                  <a:gd name="T9" fmla="*/ 72 h 2391"/>
                  <a:gd name="T10" fmla="*/ 1122 w 1542"/>
                  <a:gd name="T11" fmla="*/ 156 h 2391"/>
                  <a:gd name="T12" fmla="*/ 1177 w 1542"/>
                  <a:gd name="T13" fmla="*/ 247 h 2391"/>
                  <a:gd name="T14" fmla="*/ 1274 w 1542"/>
                  <a:gd name="T15" fmla="*/ 540 h 2391"/>
                  <a:gd name="T16" fmla="*/ 1291 w 1542"/>
                  <a:gd name="T17" fmla="*/ 739 h 2391"/>
                  <a:gd name="T18" fmla="*/ 1521 w 1542"/>
                  <a:gd name="T19" fmla="*/ 694 h 2391"/>
                  <a:gd name="T20" fmla="*/ 1542 w 1542"/>
                  <a:gd name="T21" fmla="*/ 791 h 2391"/>
                  <a:gd name="T22" fmla="*/ 1521 w 1542"/>
                  <a:gd name="T23" fmla="*/ 986 h 2391"/>
                  <a:gd name="T24" fmla="*/ 1453 w 1542"/>
                  <a:gd name="T25" fmla="*/ 1251 h 2391"/>
                  <a:gd name="T26" fmla="*/ 1377 w 1542"/>
                  <a:gd name="T27" fmla="*/ 1327 h 2391"/>
                  <a:gd name="T28" fmla="*/ 1360 w 1542"/>
                  <a:gd name="T29" fmla="*/ 1580 h 2391"/>
                  <a:gd name="T30" fmla="*/ 1352 w 1542"/>
                  <a:gd name="T31" fmla="*/ 1758 h 2391"/>
                  <a:gd name="T32" fmla="*/ 1274 w 1542"/>
                  <a:gd name="T33" fmla="*/ 1901 h 2391"/>
                  <a:gd name="T34" fmla="*/ 1154 w 1542"/>
                  <a:gd name="T35" fmla="*/ 2051 h 2391"/>
                  <a:gd name="T36" fmla="*/ 839 w 1542"/>
                  <a:gd name="T37" fmla="*/ 2298 h 2391"/>
                  <a:gd name="T38" fmla="*/ 725 w 1542"/>
                  <a:gd name="T39" fmla="*/ 2391 h 2391"/>
                  <a:gd name="T40" fmla="*/ 664 w 1542"/>
                  <a:gd name="T41" fmla="*/ 2353 h 2391"/>
                  <a:gd name="T42" fmla="*/ 559 w 1542"/>
                  <a:gd name="T43" fmla="*/ 2213 h 2391"/>
                  <a:gd name="T44" fmla="*/ 303 w 1542"/>
                  <a:gd name="T45" fmla="*/ 1718 h 2391"/>
                  <a:gd name="T46" fmla="*/ 17 w 1542"/>
                  <a:gd name="T47" fmla="*/ 1123 h 2391"/>
                  <a:gd name="T48" fmla="*/ 0 w 1542"/>
                  <a:gd name="T49" fmla="*/ 532 h 2391"/>
                  <a:gd name="T50" fmla="*/ 82 w 1542"/>
                  <a:gd name="T51" fmla="*/ 268 h 2391"/>
                  <a:gd name="T52" fmla="*/ 82 w 1542"/>
                  <a:gd name="T53" fmla="*/ 268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2" h="2391">
                    <a:moveTo>
                      <a:pt x="82" y="268"/>
                    </a:moveTo>
                    <a:lnTo>
                      <a:pt x="405" y="110"/>
                    </a:lnTo>
                    <a:lnTo>
                      <a:pt x="727" y="0"/>
                    </a:lnTo>
                    <a:lnTo>
                      <a:pt x="814" y="32"/>
                    </a:lnTo>
                    <a:lnTo>
                      <a:pt x="1037" y="72"/>
                    </a:lnTo>
                    <a:lnTo>
                      <a:pt x="1122" y="156"/>
                    </a:lnTo>
                    <a:lnTo>
                      <a:pt x="1177" y="247"/>
                    </a:lnTo>
                    <a:lnTo>
                      <a:pt x="1274" y="540"/>
                    </a:lnTo>
                    <a:lnTo>
                      <a:pt x="1291" y="739"/>
                    </a:lnTo>
                    <a:lnTo>
                      <a:pt x="1521" y="694"/>
                    </a:lnTo>
                    <a:lnTo>
                      <a:pt x="1542" y="791"/>
                    </a:lnTo>
                    <a:lnTo>
                      <a:pt x="1521" y="986"/>
                    </a:lnTo>
                    <a:lnTo>
                      <a:pt x="1453" y="1251"/>
                    </a:lnTo>
                    <a:lnTo>
                      <a:pt x="1377" y="1327"/>
                    </a:lnTo>
                    <a:lnTo>
                      <a:pt x="1360" y="1580"/>
                    </a:lnTo>
                    <a:lnTo>
                      <a:pt x="1352" y="1758"/>
                    </a:lnTo>
                    <a:lnTo>
                      <a:pt x="1274" y="1901"/>
                    </a:lnTo>
                    <a:lnTo>
                      <a:pt x="1154" y="2051"/>
                    </a:lnTo>
                    <a:lnTo>
                      <a:pt x="839" y="2298"/>
                    </a:lnTo>
                    <a:lnTo>
                      <a:pt x="725" y="2391"/>
                    </a:lnTo>
                    <a:lnTo>
                      <a:pt x="664" y="2353"/>
                    </a:lnTo>
                    <a:lnTo>
                      <a:pt x="559" y="2213"/>
                    </a:lnTo>
                    <a:lnTo>
                      <a:pt x="303" y="1718"/>
                    </a:lnTo>
                    <a:lnTo>
                      <a:pt x="17" y="1123"/>
                    </a:lnTo>
                    <a:lnTo>
                      <a:pt x="0" y="532"/>
                    </a:lnTo>
                    <a:lnTo>
                      <a:pt x="82" y="268"/>
                    </a:lnTo>
                    <a:lnTo>
                      <a:pt x="82" y="26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0" name="Freeform 50"/>
              <p:cNvSpPr>
                <a:spLocks/>
              </p:cNvSpPr>
              <p:nvPr/>
            </p:nvSpPr>
            <p:spPr bwMode="auto">
              <a:xfrm>
                <a:off x="2940" y="2012"/>
                <a:ext cx="204" cy="108"/>
              </a:xfrm>
              <a:custGeom>
                <a:avLst/>
                <a:gdLst>
                  <a:gd name="T0" fmla="*/ 0 w 408"/>
                  <a:gd name="T1" fmla="*/ 147 h 215"/>
                  <a:gd name="T2" fmla="*/ 36 w 408"/>
                  <a:gd name="T3" fmla="*/ 0 h 215"/>
                  <a:gd name="T4" fmla="*/ 108 w 408"/>
                  <a:gd name="T5" fmla="*/ 23 h 215"/>
                  <a:gd name="T6" fmla="*/ 154 w 408"/>
                  <a:gd name="T7" fmla="*/ 10 h 215"/>
                  <a:gd name="T8" fmla="*/ 190 w 408"/>
                  <a:gd name="T9" fmla="*/ 69 h 215"/>
                  <a:gd name="T10" fmla="*/ 199 w 408"/>
                  <a:gd name="T11" fmla="*/ 29 h 215"/>
                  <a:gd name="T12" fmla="*/ 254 w 408"/>
                  <a:gd name="T13" fmla="*/ 76 h 215"/>
                  <a:gd name="T14" fmla="*/ 218 w 408"/>
                  <a:gd name="T15" fmla="*/ 6 h 215"/>
                  <a:gd name="T16" fmla="*/ 346 w 408"/>
                  <a:gd name="T17" fmla="*/ 128 h 215"/>
                  <a:gd name="T18" fmla="*/ 408 w 408"/>
                  <a:gd name="T19" fmla="*/ 215 h 215"/>
                  <a:gd name="T20" fmla="*/ 310 w 408"/>
                  <a:gd name="T21" fmla="*/ 175 h 215"/>
                  <a:gd name="T22" fmla="*/ 274 w 408"/>
                  <a:gd name="T23" fmla="*/ 133 h 215"/>
                  <a:gd name="T24" fmla="*/ 274 w 408"/>
                  <a:gd name="T25" fmla="*/ 190 h 215"/>
                  <a:gd name="T26" fmla="*/ 196 w 408"/>
                  <a:gd name="T27" fmla="*/ 141 h 215"/>
                  <a:gd name="T28" fmla="*/ 196 w 408"/>
                  <a:gd name="T29" fmla="*/ 192 h 215"/>
                  <a:gd name="T30" fmla="*/ 140 w 408"/>
                  <a:gd name="T31" fmla="*/ 190 h 215"/>
                  <a:gd name="T32" fmla="*/ 108 w 408"/>
                  <a:gd name="T33" fmla="*/ 128 h 215"/>
                  <a:gd name="T34" fmla="*/ 108 w 408"/>
                  <a:gd name="T35" fmla="*/ 196 h 215"/>
                  <a:gd name="T36" fmla="*/ 26 w 408"/>
                  <a:gd name="T37" fmla="*/ 200 h 215"/>
                  <a:gd name="T38" fmla="*/ 0 w 408"/>
                  <a:gd name="T39" fmla="*/ 147 h 215"/>
                  <a:gd name="T40" fmla="*/ 0 w 408"/>
                  <a:gd name="T41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215">
                    <a:moveTo>
                      <a:pt x="0" y="147"/>
                    </a:moveTo>
                    <a:lnTo>
                      <a:pt x="36" y="0"/>
                    </a:lnTo>
                    <a:lnTo>
                      <a:pt x="108" y="23"/>
                    </a:lnTo>
                    <a:lnTo>
                      <a:pt x="154" y="10"/>
                    </a:lnTo>
                    <a:lnTo>
                      <a:pt x="190" y="69"/>
                    </a:lnTo>
                    <a:lnTo>
                      <a:pt x="199" y="29"/>
                    </a:lnTo>
                    <a:lnTo>
                      <a:pt x="254" y="76"/>
                    </a:lnTo>
                    <a:lnTo>
                      <a:pt x="218" y="6"/>
                    </a:lnTo>
                    <a:lnTo>
                      <a:pt x="346" y="128"/>
                    </a:lnTo>
                    <a:lnTo>
                      <a:pt x="408" y="215"/>
                    </a:lnTo>
                    <a:lnTo>
                      <a:pt x="310" y="175"/>
                    </a:lnTo>
                    <a:lnTo>
                      <a:pt x="274" y="133"/>
                    </a:lnTo>
                    <a:lnTo>
                      <a:pt x="274" y="190"/>
                    </a:lnTo>
                    <a:lnTo>
                      <a:pt x="196" y="141"/>
                    </a:lnTo>
                    <a:lnTo>
                      <a:pt x="196" y="192"/>
                    </a:lnTo>
                    <a:lnTo>
                      <a:pt x="140" y="190"/>
                    </a:lnTo>
                    <a:lnTo>
                      <a:pt x="108" y="128"/>
                    </a:lnTo>
                    <a:lnTo>
                      <a:pt x="108" y="196"/>
                    </a:lnTo>
                    <a:lnTo>
                      <a:pt x="26" y="20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1" name="Freeform 51"/>
              <p:cNvSpPr>
                <a:spLocks/>
              </p:cNvSpPr>
              <p:nvPr/>
            </p:nvSpPr>
            <p:spPr bwMode="auto">
              <a:xfrm>
                <a:off x="3027" y="1757"/>
                <a:ext cx="116" cy="50"/>
              </a:xfrm>
              <a:custGeom>
                <a:avLst/>
                <a:gdLst>
                  <a:gd name="T0" fmla="*/ 55 w 232"/>
                  <a:gd name="T1" fmla="*/ 15 h 101"/>
                  <a:gd name="T2" fmla="*/ 7 w 232"/>
                  <a:gd name="T3" fmla="*/ 67 h 101"/>
                  <a:gd name="T4" fmla="*/ 0 w 232"/>
                  <a:gd name="T5" fmla="*/ 101 h 101"/>
                  <a:gd name="T6" fmla="*/ 112 w 232"/>
                  <a:gd name="T7" fmla="*/ 95 h 101"/>
                  <a:gd name="T8" fmla="*/ 156 w 232"/>
                  <a:gd name="T9" fmla="*/ 89 h 101"/>
                  <a:gd name="T10" fmla="*/ 194 w 232"/>
                  <a:gd name="T11" fmla="*/ 72 h 101"/>
                  <a:gd name="T12" fmla="*/ 232 w 232"/>
                  <a:gd name="T13" fmla="*/ 36 h 101"/>
                  <a:gd name="T14" fmla="*/ 186 w 232"/>
                  <a:gd name="T15" fmla="*/ 8 h 101"/>
                  <a:gd name="T16" fmla="*/ 118 w 232"/>
                  <a:gd name="T17" fmla="*/ 0 h 101"/>
                  <a:gd name="T18" fmla="*/ 55 w 232"/>
                  <a:gd name="T19" fmla="*/ 15 h 101"/>
                  <a:gd name="T20" fmla="*/ 55 w 232"/>
                  <a:gd name="T21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101">
                    <a:moveTo>
                      <a:pt x="55" y="15"/>
                    </a:moveTo>
                    <a:lnTo>
                      <a:pt x="7" y="67"/>
                    </a:lnTo>
                    <a:lnTo>
                      <a:pt x="0" y="101"/>
                    </a:lnTo>
                    <a:lnTo>
                      <a:pt x="112" y="95"/>
                    </a:lnTo>
                    <a:lnTo>
                      <a:pt x="156" y="89"/>
                    </a:lnTo>
                    <a:lnTo>
                      <a:pt x="194" y="72"/>
                    </a:lnTo>
                    <a:lnTo>
                      <a:pt x="232" y="36"/>
                    </a:lnTo>
                    <a:lnTo>
                      <a:pt x="186" y="8"/>
                    </a:lnTo>
                    <a:lnTo>
                      <a:pt x="118" y="0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2" name="Freeform 52"/>
              <p:cNvSpPr>
                <a:spLocks/>
              </p:cNvSpPr>
              <p:nvPr/>
            </p:nvSpPr>
            <p:spPr bwMode="auto">
              <a:xfrm>
                <a:off x="2723" y="1791"/>
                <a:ext cx="135" cy="54"/>
              </a:xfrm>
              <a:custGeom>
                <a:avLst/>
                <a:gdLst>
                  <a:gd name="T0" fmla="*/ 46 w 270"/>
                  <a:gd name="T1" fmla="*/ 21 h 109"/>
                  <a:gd name="T2" fmla="*/ 10 w 270"/>
                  <a:gd name="T3" fmla="*/ 63 h 109"/>
                  <a:gd name="T4" fmla="*/ 0 w 270"/>
                  <a:gd name="T5" fmla="*/ 94 h 109"/>
                  <a:gd name="T6" fmla="*/ 82 w 270"/>
                  <a:gd name="T7" fmla="*/ 109 h 109"/>
                  <a:gd name="T8" fmla="*/ 192 w 270"/>
                  <a:gd name="T9" fmla="*/ 90 h 109"/>
                  <a:gd name="T10" fmla="*/ 270 w 270"/>
                  <a:gd name="T11" fmla="*/ 77 h 109"/>
                  <a:gd name="T12" fmla="*/ 270 w 270"/>
                  <a:gd name="T13" fmla="*/ 54 h 109"/>
                  <a:gd name="T14" fmla="*/ 207 w 270"/>
                  <a:gd name="T15" fmla="*/ 23 h 109"/>
                  <a:gd name="T16" fmla="*/ 143 w 270"/>
                  <a:gd name="T17" fmla="*/ 0 h 109"/>
                  <a:gd name="T18" fmla="*/ 46 w 270"/>
                  <a:gd name="T19" fmla="*/ 21 h 109"/>
                  <a:gd name="T20" fmla="*/ 46 w 270"/>
                  <a:gd name="T21" fmla="*/ 2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109">
                    <a:moveTo>
                      <a:pt x="46" y="21"/>
                    </a:moveTo>
                    <a:lnTo>
                      <a:pt x="10" y="63"/>
                    </a:lnTo>
                    <a:lnTo>
                      <a:pt x="0" y="94"/>
                    </a:lnTo>
                    <a:lnTo>
                      <a:pt x="82" y="109"/>
                    </a:lnTo>
                    <a:lnTo>
                      <a:pt x="192" y="90"/>
                    </a:lnTo>
                    <a:lnTo>
                      <a:pt x="270" y="77"/>
                    </a:lnTo>
                    <a:lnTo>
                      <a:pt x="270" y="54"/>
                    </a:lnTo>
                    <a:lnTo>
                      <a:pt x="207" y="23"/>
                    </a:lnTo>
                    <a:lnTo>
                      <a:pt x="143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3" name="Freeform 53"/>
              <p:cNvSpPr>
                <a:spLocks/>
              </p:cNvSpPr>
              <p:nvPr/>
            </p:nvSpPr>
            <p:spPr bwMode="auto">
              <a:xfrm>
                <a:off x="2757" y="1795"/>
                <a:ext cx="64" cy="45"/>
              </a:xfrm>
              <a:custGeom>
                <a:avLst/>
                <a:gdLst>
                  <a:gd name="T0" fmla="*/ 0 w 127"/>
                  <a:gd name="T1" fmla="*/ 32 h 91"/>
                  <a:gd name="T2" fmla="*/ 11 w 127"/>
                  <a:gd name="T3" fmla="*/ 88 h 91"/>
                  <a:gd name="T4" fmla="*/ 72 w 127"/>
                  <a:gd name="T5" fmla="*/ 91 h 91"/>
                  <a:gd name="T6" fmla="*/ 108 w 127"/>
                  <a:gd name="T7" fmla="*/ 63 h 91"/>
                  <a:gd name="T8" fmla="*/ 127 w 127"/>
                  <a:gd name="T9" fmla="*/ 8 h 91"/>
                  <a:gd name="T10" fmla="*/ 93 w 127"/>
                  <a:gd name="T11" fmla="*/ 0 h 91"/>
                  <a:gd name="T12" fmla="*/ 40 w 127"/>
                  <a:gd name="T13" fmla="*/ 2 h 91"/>
                  <a:gd name="T14" fmla="*/ 0 w 127"/>
                  <a:gd name="T15" fmla="*/ 32 h 91"/>
                  <a:gd name="T16" fmla="*/ 0 w 127"/>
                  <a:gd name="T17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91">
                    <a:moveTo>
                      <a:pt x="0" y="32"/>
                    </a:moveTo>
                    <a:lnTo>
                      <a:pt x="11" y="88"/>
                    </a:lnTo>
                    <a:lnTo>
                      <a:pt x="72" y="91"/>
                    </a:lnTo>
                    <a:lnTo>
                      <a:pt x="108" y="63"/>
                    </a:lnTo>
                    <a:lnTo>
                      <a:pt x="127" y="8"/>
                    </a:lnTo>
                    <a:lnTo>
                      <a:pt x="93" y="0"/>
                    </a:lnTo>
                    <a:lnTo>
                      <a:pt x="4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4" name="Freeform 54"/>
              <p:cNvSpPr>
                <a:spLocks/>
              </p:cNvSpPr>
              <p:nvPr/>
            </p:nvSpPr>
            <p:spPr bwMode="auto">
              <a:xfrm>
                <a:off x="3068" y="1757"/>
                <a:ext cx="56" cy="44"/>
              </a:xfrm>
              <a:custGeom>
                <a:avLst/>
                <a:gdLst>
                  <a:gd name="T0" fmla="*/ 2 w 113"/>
                  <a:gd name="T1" fmla="*/ 11 h 89"/>
                  <a:gd name="T2" fmla="*/ 0 w 113"/>
                  <a:gd name="T3" fmla="*/ 63 h 89"/>
                  <a:gd name="T4" fmla="*/ 37 w 113"/>
                  <a:gd name="T5" fmla="*/ 89 h 89"/>
                  <a:gd name="T6" fmla="*/ 97 w 113"/>
                  <a:gd name="T7" fmla="*/ 68 h 89"/>
                  <a:gd name="T8" fmla="*/ 113 w 113"/>
                  <a:gd name="T9" fmla="*/ 27 h 89"/>
                  <a:gd name="T10" fmla="*/ 88 w 113"/>
                  <a:gd name="T11" fmla="*/ 0 h 89"/>
                  <a:gd name="T12" fmla="*/ 2 w 113"/>
                  <a:gd name="T13" fmla="*/ 11 h 89"/>
                  <a:gd name="T14" fmla="*/ 2 w 113"/>
                  <a:gd name="T15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2" y="11"/>
                    </a:moveTo>
                    <a:lnTo>
                      <a:pt x="0" y="63"/>
                    </a:lnTo>
                    <a:lnTo>
                      <a:pt x="37" y="89"/>
                    </a:lnTo>
                    <a:lnTo>
                      <a:pt x="97" y="68"/>
                    </a:lnTo>
                    <a:lnTo>
                      <a:pt x="113" y="27"/>
                    </a:lnTo>
                    <a:lnTo>
                      <a:pt x="88" y="0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5" name="Freeform 55"/>
              <p:cNvSpPr>
                <a:spLocks/>
              </p:cNvSpPr>
              <p:nvPr/>
            </p:nvSpPr>
            <p:spPr bwMode="auto">
              <a:xfrm>
                <a:off x="1805" y="2764"/>
                <a:ext cx="316" cy="184"/>
              </a:xfrm>
              <a:custGeom>
                <a:avLst/>
                <a:gdLst>
                  <a:gd name="T0" fmla="*/ 0 w 633"/>
                  <a:gd name="T1" fmla="*/ 287 h 369"/>
                  <a:gd name="T2" fmla="*/ 397 w 633"/>
                  <a:gd name="T3" fmla="*/ 350 h 369"/>
                  <a:gd name="T4" fmla="*/ 578 w 633"/>
                  <a:gd name="T5" fmla="*/ 369 h 369"/>
                  <a:gd name="T6" fmla="*/ 633 w 633"/>
                  <a:gd name="T7" fmla="*/ 251 h 369"/>
                  <a:gd name="T8" fmla="*/ 454 w 633"/>
                  <a:gd name="T9" fmla="*/ 124 h 369"/>
                  <a:gd name="T10" fmla="*/ 289 w 633"/>
                  <a:gd name="T11" fmla="*/ 0 h 369"/>
                  <a:gd name="T12" fmla="*/ 222 w 633"/>
                  <a:gd name="T13" fmla="*/ 46 h 369"/>
                  <a:gd name="T14" fmla="*/ 127 w 633"/>
                  <a:gd name="T15" fmla="*/ 10 h 369"/>
                  <a:gd name="T16" fmla="*/ 47 w 633"/>
                  <a:gd name="T17" fmla="*/ 32 h 369"/>
                  <a:gd name="T18" fmla="*/ 34 w 633"/>
                  <a:gd name="T19" fmla="*/ 234 h 369"/>
                  <a:gd name="T20" fmla="*/ 0 w 633"/>
                  <a:gd name="T21" fmla="*/ 287 h 369"/>
                  <a:gd name="T22" fmla="*/ 0 w 633"/>
                  <a:gd name="T23" fmla="*/ 28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369">
                    <a:moveTo>
                      <a:pt x="0" y="287"/>
                    </a:moveTo>
                    <a:lnTo>
                      <a:pt x="397" y="350"/>
                    </a:lnTo>
                    <a:lnTo>
                      <a:pt x="578" y="369"/>
                    </a:lnTo>
                    <a:lnTo>
                      <a:pt x="633" y="251"/>
                    </a:lnTo>
                    <a:lnTo>
                      <a:pt x="454" y="124"/>
                    </a:lnTo>
                    <a:lnTo>
                      <a:pt x="289" y="0"/>
                    </a:lnTo>
                    <a:lnTo>
                      <a:pt x="222" y="46"/>
                    </a:lnTo>
                    <a:lnTo>
                      <a:pt x="127" y="10"/>
                    </a:lnTo>
                    <a:lnTo>
                      <a:pt x="47" y="32"/>
                    </a:lnTo>
                    <a:lnTo>
                      <a:pt x="34" y="234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6" name="Freeform 56"/>
              <p:cNvSpPr>
                <a:spLocks/>
              </p:cNvSpPr>
              <p:nvPr/>
            </p:nvSpPr>
            <p:spPr bwMode="auto">
              <a:xfrm>
                <a:off x="1926" y="2761"/>
                <a:ext cx="68" cy="90"/>
              </a:xfrm>
              <a:custGeom>
                <a:avLst/>
                <a:gdLst>
                  <a:gd name="T0" fmla="*/ 59 w 137"/>
                  <a:gd name="T1" fmla="*/ 0 h 179"/>
                  <a:gd name="T2" fmla="*/ 51 w 137"/>
                  <a:gd name="T3" fmla="*/ 54 h 179"/>
                  <a:gd name="T4" fmla="*/ 86 w 137"/>
                  <a:gd name="T5" fmla="*/ 103 h 179"/>
                  <a:gd name="T6" fmla="*/ 137 w 137"/>
                  <a:gd name="T7" fmla="*/ 179 h 179"/>
                  <a:gd name="T8" fmla="*/ 78 w 137"/>
                  <a:gd name="T9" fmla="*/ 120 h 179"/>
                  <a:gd name="T10" fmla="*/ 0 w 137"/>
                  <a:gd name="T11" fmla="*/ 69 h 179"/>
                  <a:gd name="T12" fmla="*/ 0 w 137"/>
                  <a:gd name="T13" fmla="*/ 17 h 179"/>
                  <a:gd name="T14" fmla="*/ 59 w 137"/>
                  <a:gd name="T15" fmla="*/ 0 h 179"/>
                  <a:gd name="T16" fmla="*/ 59 w 13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79">
                    <a:moveTo>
                      <a:pt x="59" y="0"/>
                    </a:moveTo>
                    <a:lnTo>
                      <a:pt x="51" y="54"/>
                    </a:lnTo>
                    <a:lnTo>
                      <a:pt x="86" y="103"/>
                    </a:lnTo>
                    <a:lnTo>
                      <a:pt x="137" y="179"/>
                    </a:lnTo>
                    <a:lnTo>
                      <a:pt x="78" y="120"/>
                    </a:lnTo>
                    <a:lnTo>
                      <a:pt x="0" y="69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7" name="Freeform 57"/>
              <p:cNvSpPr>
                <a:spLocks/>
              </p:cNvSpPr>
              <p:nvPr/>
            </p:nvSpPr>
            <p:spPr bwMode="auto">
              <a:xfrm>
                <a:off x="1786" y="2768"/>
                <a:ext cx="163" cy="154"/>
              </a:xfrm>
              <a:custGeom>
                <a:avLst/>
                <a:gdLst>
                  <a:gd name="T0" fmla="*/ 175 w 327"/>
                  <a:gd name="T1" fmla="*/ 3 h 308"/>
                  <a:gd name="T2" fmla="*/ 125 w 327"/>
                  <a:gd name="T3" fmla="*/ 62 h 308"/>
                  <a:gd name="T4" fmla="*/ 137 w 327"/>
                  <a:gd name="T5" fmla="*/ 123 h 308"/>
                  <a:gd name="T6" fmla="*/ 270 w 327"/>
                  <a:gd name="T7" fmla="*/ 247 h 308"/>
                  <a:gd name="T8" fmla="*/ 327 w 327"/>
                  <a:gd name="T9" fmla="*/ 308 h 308"/>
                  <a:gd name="T10" fmla="*/ 159 w 327"/>
                  <a:gd name="T11" fmla="*/ 228 h 308"/>
                  <a:gd name="T12" fmla="*/ 114 w 327"/>
                  <a:gd name="T13" fmla="*/ 247 h 308"/>
                  <a:gd name="T14" fmla="*/ 81 w 327"/>
                  <a:gd name="T15" fmla="*/ 292 h 308"/>
                  <a:gd name="T16" fmla="*/ 0 w 327"/>
                  <a:gd name="T17" fmla="*/ 275 h 308"/>
                  <a:gd name="T18" fmla="*/ 87 w 327"/>
                  <a:gd name="T19" fmla="*/ 199 h 308"/>
                  <a:gd name="T20" fmla="*/ 36 w 327"/>
                  <a:gd name="T21" fmla="*/ 118 h 308"/>
                  <a:gd name="T22" fmla="*/ 55 w 327"/>
                  <a:gd name="T23" fmla="*/ 47 h 308"/>
                  <a:gd name="T24" fmla="*/ 114 w 327"/>
                  <a:gd name="T25" fmla="*/ 0 h 308"/>
                  <a:gd name="T26" fmla="*/ 175 w 327"/>
                  <a:gd name="T27" fmla="*/ 3 h 308"/>
                  <a:gd name="T28" fmla="*/ 175 w 327"/>
                  <a:gd name="T29" fmla="*/ 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308">
                    <a:moveTo>
                      <a:pt x="175" y="3"/>
                    </a:moveTo>
                    <a:lnTo>
                      <a:pt x="125" y="62"/>
                    </a:lnTo>
                    <a:lnTo>
                      <a:pt x="137" y="123"/>
                    </a:lnTo>
                    <a:lnTo>
                      <a:pt x="270" y="247"/>
                    </a:lnTo>
                    <a:lnTo>
                      <a:pt x="327" y="308"/>
                    </a:lnTo>
                    <a:lnTo>
                      <a:pt x="159" y="228"/>
                    </a:lnTo>
                    <a:lnTo>
                      <a:pt x="114" y="247"/>
                    </a:lnTo>
                    <a:lnTo>
                      <a:pt x="81" y="292"/>
                    </a:lnTo>
                    <a:lnTo>
                      <a:pt x="0" y="275"/>
                    </a:lnTo>
                    <a:lnTo>
                      <a:pt x="87" y="199"/>
                    </a:lnTo>
                    <a:lnTo>
                      <a:pt x="36" y="118"/>
                    </a:lnTo>
                    <a:lnTo>
                      <a:pt x="55" y="47"/>
                    </a:lnTo>
                    <a:lnTo>
                      <a:pt x="114" y="0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8" name="Freeform 58"/>
              <p:cNvSpPr>
                <a:spLocks/>
              </p:cNvSpPr>
              <p:nvPr/>
            </p:nvSpPr>
            <p:spPr bwMode="auto">
              <a:xfrm>
                <a:off x="2793" y="2016"/>
                <a:ext cx="165" cy="110"/>
              </a:xfrm>
              <a:custGeom>
                <a:avLst/>
                <a:gdLst>
                  <a:gd name="T0" fmla="*/ 266 w 329"/>
                  <a:gd name="T1" fmla="*/ 15 h 221"/>
                  <a:gd name="T2" fmla="*/ 87 w 329"/>
                  <a:gd name="T3" fmla="*/ 68 h 221"/>
                  <a:gd name="T4" fmla="*/ 0 w 329"/>
                  <a:gd name="T5" fmla="*/ 221 h 221"/>
                  <a:gd name="T6" fmla="*/ 116 w 329"/>
                  <a:gd name="T7" fmla="*/ 221 h 221"/>
                  <a:gd name="T8" fmla="*/ 251 w 329"/>
                  <a:gd name="T9" fmla="*/ 184 h 221"/>
                  <a:gd name="T10" fmla="*/ 319 w 329"/>
                  <a:gd name="T11" fmla="*/ 192 h 221"/>
                  <a:gd name="T12" fmla="*/ 319 w 329"/>
                  <a:gd name="T13" fmla="*/ 86 h 221"/>
                  <a:gd name="T14" fmla="*/ 329 w 329"/>
                  <a:gd name="T15" fmla="*/ 0 h 221"/>
                  <a:gd name="T16" fmla="*/ 266 w 329"/>
                  <a:gd name="T17" fmla="*/ 15 h 221"/>
                  <a:gd name="T18" fmla="*/ 266 w 329"/>
                  <a:gd name="T19" fmla="*/ 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21">
                    <a:moveTo>
                      <a:pt x="266" y="15"/>
                    </a:moveTo>
                    <a:lnTo>
                      <a:pt x="87" y="68"/>
                    </a:lnTo>
                    <a:lnTo>
                      <a:pt x="0" y="221"/>
                    </a:lnTo>
                    <a:lnTo>
                      <a:pt x="116" y="221"/>
                    </a:lnTo>
                    <a:lnTo>
                      <a:pt x="251" y="184"/>
                    </a:lnTo>
                    <a:lnTo>
                      <a:pt x="319" y="192"/>
                    </a:lnTo>
                    <a:lnTo>
                      <a:pt x="319" y="86"/>
                    </a:lnTo>
                    <a:lnTo>
                      <a:pt x="329" y="0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9" name="Freeform 59"/>
              <p:cNvSpPr>
                <a:spLocks/>
              </p:cNvSpPr>
              <p:nvPr/>
            </p:nvSpPr>
            <p:spPr bwMode="auto">
              <a:xfrm>
                <a:off x="3332" y="1738"/>
                <a:ext cx="50" cy="92"/>
              </a:xfrm>
              <a:custGeom>
                <a:avLst/>
                <a:gdLst>
                  <a:gd name="T0" fmla="*/ 59 w 99"/>
                  <a:gd name="T1" fmla="*/ 0 h 184"/>
                  <a:gd name="T2" fmla="*/ 99 w 99"/>
                  <a:gd name="T3" fmla="*/ 97 h 184"/>
                  <a:gd name="T4" fmla="*/ 80 w 99"/>
                  <a:gd name="T5" fmla="*/ 184 h 184"/>
                  <a:gd name="T6" fmla="*/ 0 w 99"/>
                  <a:gd name="T7" fmla="*/ 49 h 184"/>
                  <a:gd name="T8" fmla="*/ 59 w 99"/>
                  <a:gd name="T9" fmla="*/ 0 h 184"/>
                  <a:gd name="T10" fmla="*/ 59 w 99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84">
                    <a:moveTo>
                      <a:pt x="59" y="0"/>
                    </a:moveTo>
                    <a:lnTo>
                      <a:pt x="99" y="97"/>
                    </a:lnTo>
                    <a:lnTo>
                      <a:pt x="80" y="184"/>
                    </a:lnTo>
                    <a:lnTo>
                      <a:pt x="0" y="4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0" name="Freeform 60"/>
              <p:cNvSpPr>
                <a:spLocks/>
              </p:cNvSpPr>
              <p:nvPr/>
            </p:nvSpPr>
            <p:spPr bwMode="auto">
              <a:xfrm>
                <a:off x="3307" y="1791"/>
                <a:ext cx="64" cy="264"/>
              </a:xfrm>
              <a:custGeom>
                <a:avLst/>
                <a:gdLst>
                  <a:gd name="T0" fmla="*/ 15 w 129"/>
                  <a:gd name="T1" fmla="*/ 0 h 529"/>
                  <a:gd name="T2" fmla="*/ 110 w 129"/>
                  <a:gd name="T3" fmla="*/ 107 h 529"/>
                  <a:gd name="T4" fmla="*/ 129 w 129"/>
                  <a:gd name="T5" fmla="*/ 213 h 529"/>
                  <a:gd name="T6" fmla="*/ 78 w 129"/>
                  <a:gd name="T7" fmla="*/ 274 h 529"/>
                  <a:gd name="T8" fmla="*/ 93 w 129"/>
                  <a:gd name="T9" fmla="*/ 335 h 529"/>
                  <a:gd name="T10" fmla="*/ 43 w 129"/>
                  <a:gd name="T11" fmla="*/ 381 h 529"/>
                  <a:gd name="T12" fmla="*/ 78 w 129"/>
                  <a:gd name="T13" fmla="*/ 476 h 529"/>
                  <a:gd name="T14" fmla="*/ 0 w 129"/>
                  <a:gd name="T15" fmla="*/ 529 h 529"/>
                  <a:gd name="T16" fmla="*/ 15 w 129"/>
                  <a:gd name="T17" fmla="*/ 381 h 529"/>
                  <a:gd name="T18" fmla="*/ 15 w 129"/>
                  <a:gd name="T19" fmla="*/ 90 h 529"/>
                  <a:gd name="T20" fmla="*/ 15 w 129"/>
                  <a:gd name="T21" fmla="*/ 0 h 529"/>
                  <a:gd name="T22" fmla="*/ 15 w 129"/>
                  <a:gd name="T2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29">
                    <a:moveTo>
                      <a:pt x="15" y="0"/>
                    </a:moveTo>
                    <a:lnTo>
                      <a:pt x="110" y="107"/>
                    </a:lnTo>
                    <a:lnTo>
                      <a:pt x="129" y="213"/>
                    </a:lnTo>
                    <a:lnTo>
                      <a:pt x="78" y="274"/>
                    </a:lnTo>
                    <a:lnTo>
                      <a:pt x="93" y="335"/>
                    </a:lnTo>
                    <a:lnTo>
                      <a:pt x="43" y="381"/>
                    </a:lnTo>
                    <a:lnTo>
                      <a:pt x="78" y="476"/>
                    </a:lnTo>
                    <a:lnTo>
                      <a:pt x="0" y="529"/>
                    </a:lnTo>
                    <a:lnTo>
                      <a:pt x="15" y="381"/>
                    </a:lnTo>
                    <a:lnTo>
                      <a:pt x="15" y="9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1" name="Freeform 61"/>
              <p:cNvSpPr>
                <a:spLocks/>
              </p:cNvSpPr>
              <p:nvPr/>
            </p:nvSpPr>
            <p:spPr bwMode="auto">
              <a:xfrm>
                <a:off x="2733" y="1727"/>
                <a:ext cx="227" cy="303"/>
              </a:xfrm>
              <a:custGeom>
                <a:avLst/>
                <a:gdLst>
                  <a:gd name="T0" fmla="*/ 0 w 455"/>
                  <a:gd name="T1" fmla="*/ 40 h 607"/>
                  <a:gd name="T2" fmla="*/ 78 w 455"/>
                  <a:gd name="T3" fmla="*/ 78 h 607"/>
                  <a:gd name="T4" fmla="*/ 179 w 455"/>
                  <a:gd name="T5" fmla="*/ 86 h 607"/>
                  <a:gd name="T6" fmla="*/ 285 w 455"/>
                  <a:gd name="T7" fmla="*/ 160 h 607"/>
                  <a:gd name="T8" fmla="*/ 297 w 455"/>
                  <a:gd name="T9" fmla="*/ 242 h 607"/>
                  <a:gd name="T10" fmla="*/ 200 w 455"/>
                  <a:gd name="T11" fmla="*/ 375 h 607"/>
                  <a:gd name="T12" fmla="*/ 247 w 455"/>
                  <a:gd name="T13" fmla="*/ 367 h 607"/>
                  <a:gd name="T14" fmla="*/ 215 w 455"/>
                  <a:gd name="T15" fmla="*/ 548 h 607"/>
                  <a:gd name="T16" fmla="*/ 230 w 455"/>
                  <a:gd name="T17" fmla="*/ 607 h 607"/>
                  <a:gd name="T18" fmla="*/ 276 w 455"/>
                  <a:gd name="T19" fmla="*/ 546 h 607"/>
                  <a:gd name="T20" fmla="*/ 329 w 455"/>
                  <a:gd name="T21" fmla="*/ 589 h 607"/>
                  <a:gd name="T22" fmla="*/ 411 w 455"/>
                  <a:gd name="T23" fmla="*/ 588 h 607"/>
                  <a:gd name="T24" fmla="*/ 455 w 455"/>
                  <a:gd name="T25" fmla="*/ 570 h 607"/>
                  <a:gd name="T26" fmla="*/ 394 w 455"/>
                  <a:gd name="T27" fmla="*/ 565 h 607"/>
                  <a:gd name="T28" fmla="*/ 358 w 455"/>
                  <a:gd name="T29" fmla="*/ 534 h 607"/>
                  <a:gd name="T30" fmla="*/ 342 w 455"/>
                  <a:gd name="T31" fmla="*/ 485 h 607"/>
                  <a:gd name="T32" fmla="*/ 358 w 455"/>
                  <a:gd name="T33" fmla="*/ 350 h 607"/>
                  <a:gd name="T34" fmla="*/ 346 w 455"/>
                  <a:gd name="T35" fmla="*/ 297 h 607"/>
                  <a:gd name="T36" fmla="*/ 358 w 455"/>
                  <a:gd name="T37" fmla="*/ 232 h 607"/>
                  <a:gd name="T38" fmla="*/ 339 w 455"/>
                  <a:gd name="T39" fmla="*/ 133 h 607"/>
                  <a:gd name="T40" fmla="*/ 306 w 455"/>
                  <a:gd name="T41" fmla="*/ 80 h 607"/>
                  <a:gd name="T42" fmla="*/ 289 w 455"/>
                  <a:gd name="T43" fmla="*/ 36 h 607"/>
                  <a:gd name="T44" fmla="*/ 261 w 455"/>
                  <a:gd name="T45" fmla="*/ 0 h 607"/>
                  <a:gd name="T46" fmla="*/ 253 w 455"/>
                  <a:gd name="T47" fmla="*/ 50 h 607"/>
                  <a:gd name="T48" fmla="*/ 111 w 455"/>
                  <a:gd name="T49" fmla="*/ 17 h 607"/>
                  <a:gd name="T50" fmla="*/ 0 w 455"/>
                  <a:gd name="T51" fmla="*/ 40 h 607"/>
                  <a:gd name="T52" fmla="*/ 0 w 455"/>
                  <a:gd name="T53" fmla="*/ 4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5" h="607">
                    <a:moveTo>
                      <a:pt x="0" y="40"/>
                    </a:moveTo>
                    <a:lnTo>
                      <a:pt x="78" y="78"/>
                    </a:lnTo>
                    <a:lnTo>
                      <a:pt x="179" y="86"/>
                    </a:lnTo>
                    <a:lnTo>
                      <a:pt x="285" y="160"/>
                    </a:lnTo>
                    <a:lnTo>
                      <a:pt x="297" y="242"/>
                    </a:lnTo>
                    <a:lnTo>
                      <a:pt x="200" y="375"/>
                    </a:lnTo>
                    <a:lnTo>
                      <a:pt x="247" y="367"/>
                    </a:lnTo>
                    <a:lnTo>
                      <a:pt x="215" y="548"/>
                    </a:lnTo>
                    <a:lnTo>
                      <a:pt x="230" y="607"/>
                    </a:lnTo>
                    <a:lnTo>
                      <a:pt x="276" y="546"/>
                    </a:lnTo>
                    <a:lnTo>
                      <a:pt x="329" y="589"/>
                    </a:lnTo>
                    <a:lnTo>
                      <a:pt x="411" y="588"/>
                    </a:lnTo>
                    <a:lnTo>
                      <a:pt x="455" y="570"/>
                    </a:lnTo>
                    <a:lnTo>
                      <a:pt x="394" y="565"/>
                    </a:lnTo>
                    <a:lnTo>
                      <a:pt x="358" y="534"/>
                    </a:lnTo>
                    <a:lnTo>
                      <a:pt x="342" y="485"/>
                    </a:lnTo>
                    <a:lnTo>
                      <a:pt x="358" y="350"/>
                    </a:lnTo>
                    <a:lnTo>
                      <a:pt x="346" y="297"/>
                    </a:lnTo>
                    <a:lnTo>
                      <a:pt x="358" y="232"/>
                    </a:lnTo>
                    <a:lnTo>
                      <a:pt x="339" y="133"/>
                    </a:lnTo>
                    <a:lnTo>
                      <a:pt x="306" y="80"/>
                    </a:lnTo>
                    <a:lnTo>
                      <a:pt x="289" y="36"/>
                    </a:lnTo>
                    <a:lnTo>
                      <a:pt x="261" y="0"/>
                    </a:lnTo>
                    <a:lnTo>
                      <a:pt x="253" y="50"/>
                    </a:lnTo>
                    <a:lnTo>
                      <a:pt x="111" y="17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2" name="Freeform 62"/>
              <p:cNvSpPr>
                <a:spLocks/>
              </p:cNvSpPr>
              <p:nvPr/>
            </p:nvSpPr>
            <p:spPr bwMode="auto">
              <a:xfrm>
                <a:off x="2718" y="1771"/>
                <a:ext cx="56" cy="60"/>
              </a:xfrm>
              <a:custGeom>
                <a:avLst/>
                <a:gdLst>
                  <a:gd name="T0" fmla="*/ 0 w 110"/>
                  <a:gd name="T1" fmla="*/ 119 h 119"/>
                  <a:gd name="T2" fmla="*/ 4 w 110"/>
                  <a:gd name="T3" fmla="*/ 45 h 119"/>
                  <a:gd name="T4" fmla="*/ 57 w 110"/>
                  <a:gd name="T5" fmla="*/ 11 h 119"/>
                  <a:gd name="T6" fmla="*/ 110 w 110"/>
                  <a:gd name="T7" fmla="*/ 0 h 119"/>
                  <a:gd name="T8" fmla="*/ 78 w 110"/>
                  <a:gd name="T9" fmla="*/ 53 h 119"/>
                  <a:gd name="T10" fmla="*/ 0 w 110"/>
                  <a:gd name="T11" fmla="*/ 119 h 119"/>
                  <a:gd name="T12" fmla="*/ 0 w 110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0" y="119"/>
                    </a:moveTo>
                    <a:lnTo>
                      <a:pt x="4" y="45"/>
                    </a:lnTo>
                    <a:lnTo>
                      <a:pt x="57" y="11"/>
                    </a:lnTo>
                    <a:lnTo>
                      <a:pt x="110" y="0"/>
                    </a:lnTo>
                    <a:lnTo>
                      <a:pt x="78" y="53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3" name="Freeform 63"/>
              <p:cNvSpPr>
                <a:spLocks/>
              </p:cNvSpPr>
              <p:nvPr/>
            </p:nvSpPr>
            <p:spPr bwMode="auto">
              <a:xfrm>
                <a:off x="3073" y="1782"/>
                <a:ext cx="87" cy="52"/>
              </a:xfrm>
              <a:custGeom>
                <a:avLst/>
                <a:gdLst>
                  <a:gd name="T0" fmla="*/ 0 w 175"/>
                  <a:gd name="T1" fmla="*/ 78 h 105"/>
                  <a:gd name="T2" fmla="*/ 63 w 175"/>
                  <a:gd name="T3" fmla="*/ 105 h 105"/>
                  <a:gd name="T4" fmla="*/ 123 w 175"/>
                  <a:gd name="T5" fmla="*/ 97 h 105"/>
                  <a:gd name="T6" fmla="*/ 175 w 175"/>
                  <a:gd name="T7" fmla="*/ 29 h 105"/>
                  <a:gd name="T8" fmla="*/ 137 w 175"/>
                  <a:gd name="T9" fmla="*/ 0 h 105"/>
                  <a:gd name="T10" fmla="*/ 116 w 175"/>
                  <a:gd name="T11" fmla="*/ 31 h 105"/>
                  <a:gd name="T12" fmla="*/ 53 w 175"/>
                  <a:gd name="T13" fmla="*/ 71 h 105"/>
                  <a:gd name="T14" fmla="*/ 0 w 175"/>
                  <a:gd name="T15" fmla="*/ 78 h 105"/>
                  <a:gd name="T16" fmla="*/ 0 w 175"/>
                  <a:gd name="T17" fmla="*/ 7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05">
                    <a:moveTo>
                      <a:pt x="0" y="78"/>
                    </a:moveTo>
                    <a:lnTo>
                      <a:pt x="63" y="105"/>
                    </a:lnTo>
                    <a:lnTo>
                      <a:pt x="123" y="97"/>
                    </a:lnTo>
                    <a:lnTo>
                      <a:pt x="175" y="29"/>
                    </a:lnTo>
                    <a:lnTo>
                      <a:pt x="137" y="0"/>
                    </a:lnTo>
                    <a:lnTo>
                      <a:pt x="116" y="31"/>
                    </a:lnTo>
                    <a:lnTo>
                      <a:pt x="53" y="71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4" name="Freeform 64"/>
              <p:cNvSpPr>
                <a:spLocks/>
              </p:cNvSpPr>
              <p:nvPr/>
            </p:nvSpPr>
            <p:spPr bwMode="auto">
              <a:xfrm>
                <a:off x="2708" y="1850"/>
                <a:ext cx="98" cy="31"/>
              </a:xfrm>
              <a:custGeom>
                <a:avLst/>
                <a:gdLst>
                  <a:gd name="T0" fmla="*/ 17 w 196"/>
                  <a:gd name="T1" fmla="*/ 0 h 63"/>
                  <a:gd name="T2" fmla="*/ 112 w 196"/>
                  <a:gd name="T3" fmla="*/ 16 h 63"/>
                  <a:gd name="T4" fmla="*/ 196 w 196"/>
                  <a:gd name="T5" fmla="*/ 6 h 63"/>
                  <a:gd name="T6" fmla="*/ 127 w 196"/>
                  <a:gd name="T7" fmla="*/ 63 h 63"/>
                  <a:gd name="T8" fmla="*/ 49 w 196"/>
                  <a:gd name="T9" fmla="*/ 55 h 63"/>
                  <a:gd name="T10" fmla="*/ 0 w 196"/>
                  <a:gd name="T11" fmla="*/ 12 h 63"/>
                  <a:gd name="T12" fmla="*/ 17 w 196"/>
                  <a:gd name="T13" fmla="*/ 0 h 63"/>
                  <a:gd name="T14" fmla="*/ 17 w 196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63">
                    <a:moveTo>
                      <a:pt x="17" y="0"/>
                    </a:moveTo>
                    <a:lnTo>
                      <a:pt x="112" y="16"/>
                    </a:lnTo>
                    <a:lnTo>
                      <a:pt x="196" y="6"/>
                    </a:lnTo>
                    <a:lnTo>
                      <a:pt x="127" y="63"/>
                    </a:lnTo>
                    <a:lnTo>
                      <a:pt x="49" y="55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5" name="Freeform 65"/>
              <p:cNvSpPr>
                <a:spLocks/>
              </p:cNvSpPr>
              <p:nvPr/>
            </p:nvSpPr>
            <p:spPr bwMode="auto">
              <a:xfrm>
                <a:off x="2977" y="1694"/>
                <a:ext cx="195" cy="110"/>
              </a:xfrm>
              <a:custGeom>
                <a:avLst/>
                <a:gdLst>
                  <a:gd name="T0" fmla="*/ 25 w 390"/>
                  <a:gd name="T1" fmla="*/ 180 h 220"/>
                  <a:gd name="T2" fmla="*/ 0 w 390"/>
                  <a:gd name="T3" fmla="*/ 152 h 220"/>
                  <a:gd name="T4" fmla="*/ 0 w 390"/>
                  <a:gd name="T5" fmla="*/ 62 h 220"/>
                  <a:gd name="T6" fmla="*/ 114 w 390"/>
                  <a:gd name="T7" fmla="*/ 9 h 220"/>
                  <a:gd name="T8" fmla="*/ 251 w 390"/>
                  <a:gd name="T9" fmla="*/ 0 h 220"/>
                  <a:gd name="T10" fmla="*/ 367 w 390"/>
                  <a:gd name="T11" fmla="*/ 28 h 220"/>
                  <a:gd name="T12" fmla="*/ 308 w 390"/>
                  <a:gd name="T13" fmla="*/ 49 h 220"/>
                  <a:gd name="T14" fmla="*/ 390 w 390"/>
                  <a:gd name="T15" fmla="*/ 62 h 220"/>
                  <a:gd name="T16" fmla="*/ 357 w 390"/>
                  <a:gd name="T17" fmla="*/ 93 h 220"/>
                  <a:gd name="T18" fmla="*/ 344 w 390"/>
                  <a:gd name="T19" fmla="*/ 106 h 220"/>
                  <a:gd name="T20" fmla="*/ 354 w 390"/>
                  <a:gd name="T21" fmla="*/ 161 h 220"/>
                  <a:gd name="T22" fmla="*/ 321 w 390"/>
                  <a:gd name="T23" fmla="*/ 155 h 220"/>
                  <a:gd name="T24" fmla="*/ 247 w 390"/>
                  <a:gd name="T25" fmla="*/ 87 h 220"/>
                  <a:gd name="T26" fmla="*/ 186 w 390"/>
                  <a:gd name="T27" fmla="*/ 66 h 220"/>
                  <a:gd name="T28" fmla="*/ 133 w 390"/>
                  <a:gd name="T29" fmla="*/ 76 h 220"/>
                  <a:gd name="T30" fmla="*/ 93 w 390"/>
                  <a:gd name="T31" fmla="*/ 117 h 220"/>
                  <a:gd name="T32" fmla="*/ 74 w 390"/>
                  <a:gd name="T33" fmla="*/ 173 h 220"/>
                  <a:gd name="T34" fmla="*/ 47 w 390"/>
                  <a:gd name="T35" fmla="*/ 220 h 220"/>
                  <a:gd name="T36" fmla="*/ 25 w 390"/>
                  <a:gd name="T37" fmla="*/ 180 h 220"/>
                  <a:gd name="T38" fmla="*/ 25 w 390"/>
                  <a:gd name="T39" fmla="*/ 18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0" h="220">
                    <a:moveTo>
                      <a:pt x="25" y="180"/>
                    </a:moveTo>
                    <a:lnTo>
                      <a:pt x="0" y="152"/>
                    </a:lnTo>
                    <a:lnTo>
                      <a:pt x="0" y="62"/>
                    </a:lnTo>
                    <a:lnTo>
                      <a:pt x="114" y="9"/>
                    </a:lnTo>
                    <a:lnTo>
                      <a:pt x="251" y="0"/>
                    </a:lnTo>
                    <a:lnTo>
                      <a:pt x="367" y="28"/>
                    </a:lnTo>
                    <a:lnTo>
                      <a:pt x="308" y="49"/>
                    </a:lnTo>
                    <a:lnTo>
                      <a:pt x="390" y="62"/>
                    </a:lnTo>
                    <a:lnTo>
                      <a:pt x="357" y="93"/>
                    </a:lnTo>
                    <a:lnTo>
                      <a:pt x="344" y="106"/>
                    </a:lnTo>
                    <a:lnTo>
                      <a:pt x="354" y="161"/>
                    </a:lnTo>
                    <a:lnTo>
                      <a:pt x="321" y="155"/>
                    </a:lnTo>
                    <a:lnTo>
                      <a:pt x="247" y="87"/>
                    </a:lnTo>
                    <a:lnTo>
                      <a:pt x="186" y="66"/>
                    </a:lnTo>
                    <a:lnTo>
                      <a:pt x="133" y="76"/>
                    </a:lnTo>
                    <a:lnTo>
                      <a:pt x="93" y="117"/>
                    </a:lnTo>
                    <a:lnTo>
                      <a:pt x="74" y="173"/>
                    </a:lnTo>
                    <a:lnTo>
                      <a:pt x="47" y="220"/>
                    </a:lnTo>
                    <a:lnTo>
                      <a:pt x="25" y="180"/>
                    </a:lnTo>
                    <a:lnTo>
                      <a:pt x="25" y="18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6" name="Freeform 66"/>
              <p:cNvSpPr>
                <a:spLocks/>
              </p:cNvSpPr>
              <p:nvPr/>
            </p:nvSpPr>
            <p:spPr bwMode="auto">
              <a:xfrm>
                <a:off x="2607" y="1452"/>
                <a:ext cx="702" cy="1094"/>
              </a:xfrm>
              <a:custGeom>
                <a:avLst/>
                <a:gdLst>
                  <a:gd name="T0" fmla="*/ 244 w 1403"/>
                  <a:gd name="T1" fmla="*/ 112 h 2188"/>
                  <a:gd name="T2" fmla="*/ 234 w 1403"/>
                  <a:gd name="T3" fmla="*/ 313 h 2188"/>
                  <a:gd name="T4" fmla="*/ 268 w 1403"/>
                  <a:gd name="T5" fmla="*/ 393 h 2188"/>
                  <a:gd name="T6" fmla="*/ 360 w 1403"/>
                  <a:gd name="T7" fmla="*/ 412 h 2188"/>
                  <a:gd name="T8" fmla="*/ 799 w 1403"/>
                  <a:gd name="T9" fmla="*/ 317 h 2188"/>
                  <a:gd name="T10" fmla="*/ 483 w 1403"/>
                  <a:gd name="T11" fmla="*/ 481 h 2188"/>
                  <a:gd name="T12" fmla="*/ 173 w 1403"/>
                  <a:gd name="T13" fmla="*/ 509 h 2188"/>
                  <a:gd name="T14" fmla="*/ 122 w 1403"/>
                  <a:gd name="T15" fmla="*/ 726 h 2188"/>
                  <a:gd name="T16" fmla="*/ 141 w 1403"/>
                  <a:gd name="T17" fmla="*/ 895 h 2188"/>
                  <a:gd name="T18" fmla="*/ 308 w 1403"/>
                  <a:gd name="T19" fmla="*/ 1319 h 2188"/>
                  <a:gd name="T20" fmla="*/ 403 w 1403"/>
                  <a:gd name="T21" fmla="*/ 1521 h 2188"/>
                  <a:gd name="T22" fmla="*/ 510 w 1403"/>
                  <a:gd name="T23" fmla="*/ 1484 h 2188"/>
                  <a:gd name="T24" fmla="*/ 624 w 1403"/>
                  <a:gd name="T25" fmla="*/ 1475 h 2188"/>
                  <a:gd name="T26" fmla="*/ 850 w 1403"/>
                  <a:gd name="T27" fmla="*/ 1475 h 2188"/>
                  <a:gd name="T28" fmla="*/ 915 w 1403"/>
                  <a:gd name="T29" fmla="*/ 1521 h 2188"/>
                  <a:gd name="T30" fmla="*/ 700 w 1403"/>
                  <a:gd name="T31" fmla="*/ 1564 h 2188"/>
                  <a:gd name="T32" fmla="*/ 590 w 1403"/>
                  <a:gd name="T33" fmla="*/ 1661 h 2188"/>
                  <a:gd name="T34" fmla="*/ 727 w 1403"/>
                  <a:gd name="T35" fmla="*/ 1724 h 2188"/>
                  <a:gd name="T36" fmla="*/ 1116 w 1403"/>
                  <a:gd name="T37" fmla="*/ 1555 h 2188"/>
                  <a:gd name="T38" fmla="*/ 1289 w 1403"/>
                  <a:gd name="T39" fmla="*/ 1408 h 2188"/>
                  <a:gd name="T40" fmla="*/ 1324 w 1403"/>
                  <a:gd name="T41" fmla="*/ 1424 h 2188"/>
                  <a:gd name="T42" fmla="*/ 1052 w 1403"/>
                  <a:gd name="T43" fmla="*/ 1773 h 2188"/>
                  <a:gd name="T44" fmla="*/ 901 w 1403"/>
                  <a:gd name="T45" fmla="*/ 2019 h 2188"/>
                  <a:gd name="T46" fmla="*/ 694 w 1403"/>
                  <a:gd name="T47" fmla="*/ 1897 h 2188"/>
                  <a:gd name="T48" fmla="*/ 690 w 1403"/>
                  <a:gd name="T49" fmla="*/ 2089 h 2188"/>
                  <a:gd name="T50" fmla="*/ 586 w 1403"/>
                  <a:gd name="T51" fmla="*/ 2047 h 2188"/>
                  <a:gd name="T52" fmla="*/ 259 w 1403"/>
                  <a:gd name="T53" fmla="*/ 1536 h 2188"/>
                  <a:gd name="T54" fmla="*/ 71 w 1403"/>
                  <a:gd name="T55" fmla="*/ 1095 h 2188"/>
                  <a:gd name="T56" fmla="*/ 27 w 1403"/>
                  <a:gd name="T57" fmla="*/ 781 h 2188"/>
                  <a:gd name="T58" fmla="*/ 0 w 1403"/>
                  <a:gd name="T59" fmla="*/ 467 h 2188"/>
                  <a:gd name="T60" fmla="*/ 33 w 1403"/>
                  <a:gd name="T61" fmla="*/ 186 h 2188"/>
                  <a:gd name="T62" fmla="*/ 192 w 1403"/>
                  <a:gd name="T63" fmla="*/ 61 h 2188"/>
                  <a:gd name="T64" fmla="*/ 428 w 1403"/>
                  <a:gd name="T65" fmla="*/ 0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3" h="2188">
                    <a:moveTo>
                      <a:pt x="428" y="0"/>
                    </a:moveTo>
                    <a:lnTo>
                      <a:pt x="244" y="112"/>
                    </a:lnTo>
                    <a:lnTo>
                      <a:pt x="211" y="234"/>
                    </a:lnTo>
                    <a:lnTo>
                      <a:pt x="234" y="313"/>
                    </a:lnTo>
                    <a:lnTo>
                      <a:pt x="413" y="340"/>
                    </a:lnTo>
                    <a:lnTo>
                      <a:pt x="268" y="393"/>
                    </a:lnTo>
                    <a:lnTo>
                      <a:pt x="240" y="448"/>
                    </a:lnTo>
                    <a:lnTo>
                      <a:pt x="360" y="412"/>
                    </a:lnTo>
                    <a:lnTo>
                      <a:pt x="535" y="393"/>
                    </a:lnTo>
                    <a:lnTo>
                      <a:pt x="799" y="317"/>
                    </a:lnTo>
                    <a:lnTo>
                      <a:pt x="620" y="429"/>
                    </a:lnTo>
                    <a:lnTo>
                      <a:pt x="483" y="481"/>
                    </a:lnTo>
                    <a:lnTo>
                      <a:pt x="295" y="481"/>
                    </a:lnTo>
                    <a:lnTo>
                      <a:pt x="173" y="509"/>
                    </a:lnTo>
                    <a:lnTo>
                      <a:pt x="139" y="599"/>
                    </a:lnTo>
                    <a:lnTo>
                      <a:pt x="122" y="726"/>
                    </a:lnTo>
                    <a:lnTo>
                      <a:pt x="154" y="781"/>
                    </a:lnTo>
                    <a:lnTo>
                      <a:pt x="141" y="895"/>
                    </a:lnTo>
                    <a:lnTo>
                      <a:pt x="192" y="1057"/>
                    </a:lnTo>
                    <a:lnTo>
                      <a:pt x="308" y="1319"/>
                    </a:lnTo>
                    <a:lnTo>
                      <a:pt x="360" y="1456"/>
                    </a:lnTo>
                    <a:lnTo>
                      <a:pt x="403" y="1521"/>
                    </a:lnTo>
                    <a:lnTo>
                      <a:pt x="470" y="1469"/>
                    </a:lnTo>
                    <a:lnTo>
                      <a:pt x="510" y="1484"/>
                    </a:lnTo>
                    <a:lnTo>
                      <a:pt x="535" y="1433"/>
                    </a:lnTo>
                    <a:lnTo>
                      <a:pt x="624" y="1475"/>
                    </a:lnTo>
                    <a:lnTo>
                      <a:pt x="727" y="1460"/>
                    </a:lnTo>
                    <a:lnTo>
                      <a:pt x="850" y="1475"/>
                    </a:lnTo>
                    <a:lnTo>
                      <a:pt x="911" y="1443"/>
                    </a:lnTo>
                    <a:lnTo>
                      <a:pt x="915" y="1521"/>
                    </a:lnTo>
                    <a:lnTo>
                      <a:pt x="862" y="1574"/>
                    </a:lnTo>
                    <a:lnTo>
                      <a:pt x="700" y="1564"/>
                    </a:lnTo>
                    <a:lnTo>
                      <a:pt x="605" y="1591"/>
                    </a:lnTo>
                    <a:lnTo>
                      <a:pt x="590" y="1661"/>
                    </a:lnTo>
                    <a:lnTo>
                      <a:pt x="641" y="1722"/>
                    </a:lnTo>
                    <a:lnTo>
                      <a:pt x="727" y="1724"/>
                    </a:lnTo>
                    <a:lnTo>
                      <a:pt x="941" y="1680"/>
                    </a:lnTo>
                    <a:lnTo>
                      <a:pt x="1116" y="1555"/>
                    </a:lnTo>
                    <a:lnTo>
                      <a:pt x="1211" y="1494"/>
                    </a:lnTo>
                    <a:lnTo>
                      <a:pt x="1289" y="1408"/>
                    </a:lnTo>
                    <a:lnTo>
                      <a:pt x="1403" y="1239"/>
                    </a:lnTo>
                    <a:lnTo>
                      <a:pt x="1324" y="1424"/>
                    </a:lnTo>
                    <a:lnTo>
                      <a:pt x="1219" y="1591"/>
                    </a:lnTo>
                    <a:lnTo>
                      <a:pt x="1052" y="1773"/>
                    </a:lnTo>
                    <a:lnTo>
                      <a:pt x="976" y="1872"/>
                    </a:lnTo>
                    <a:lnTo>
                      <a:pt x="901" y="2019"/>
                    </a:lnTo>
                    <a:lnTo>
                      <a:pt x="782" y="1914"/>
                    </a:lnTo>
                    <a:lnTo>
                      <a:pt x="694" y="1897"/>
                    </a:lnTo>
                    <a:lnTo>
                      <a:pt x="797" y="2131"/>
                    </a:lnTo>
                    <a:lnTo>
                      <a:pt x="690" y="2089"/>
                    </a:lnTo>
                    <a:lnTo>
                      <a:pt x="694" y="2188"/>
                    </a:lnTo>
                    <a:lnTo>
                      <a:pt x="586" y="2047"/>
                    </a:lnTo>
                    <a:lnTo>
                      <a:pt x="403" y="1621"/>
                    </a:lnTo>
                    <a:lnTo>
                      <a:pt x="259" y="1536"/>
                    </a:lnTo>
                    <a:lnTo>
                      <a:pt x="202" y="1490"/>
                    </a:lnTo>
                    <a:lnTo>
                      <a:pt x="71" y="1095"/>
                    </a:lnTo>
                    <a:lnTo>
                      <a:pt x="36" y="927"/>
                    </a:lnTo>
                    <a:lnTo>
                      <a:pt x="27" y="781"/>
                    </a:lnTo>
                    <a:lnTo>
                      <a:pt x="8" y="585"/>
                    </a:lnTo>
                    <a:lnTo>
                      <a:pt x="0" y="467"/>
                    </a:lnTo>
                    <a:lnTo>
                      <a:pt x="27" y="308"/>
                    </a:lnTo>
                    <a:lnTo>
                      <a:pt x="33" y="186"/>
                    </a:lnTo>
                    <a:lnTo>
                      <a:pt x="59" y="116"/>
                    </a:lnTo>
                    <a:lnTo>
                      <a:pt x="192" y="61"/>
                    </a:lnTo>
                    <a:lnTo>
                      <a:pt x="244" y="19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7" name="Freeform 67"/>
              <p:cNvSpPr>
                <a:spLocks/>
              </p:cNvSpPr>
              <p:nvPr/>
            </p:nvSpPr>
            <p:spPr bwMode="auto">
              <a:xfrm>
                <a:off x="2793" y="1801"/>
                <a:ext cx="10" cy="13"/>
              </a:xfrm>
              <a:custGeom>
                <a:avLst/>
                <a:gdLst>
                  <a:gd name="T0" fmla="*/ 6 w 21"/>
                  <a:gd name="T1" fmla="*/ 0 h 25"/>
                  <a:gd name="T2" fmla="*/ 0 w 21"/>
                  <a:gd name="T3" fmla="*/ 12 h 25"/>
                  <a:gd name="T4" fmla="*/ 8 w 21"/>
                  <a:gd name="T5" fmla="*/ 25 h 25"/>
                  <a:gd name="T6" fmla="*/ 21 w 21"/>
                  <a:gd name="T7" fmla="*/ 16 h 25"/>
                  <a:gd name="T8" fmla="*/ 21 w 21"/>
                  <a:gd name="T9" fmla="*/ 4 h 25"/>
                  <a:gd name="T10" fmla="*/ 6 w 21"/>
                  <a:gd name="T11" fmla="*/ 0 h 25"/>
                  <a:gd name="T12" fmla="*/ 6 w 21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6" y="0"/>
                    </a:moveTo>
                    <a:lnTo>
                      <a:pt x="0" y="12"/>
                    </a:lnTo>
                    <a:lnTo>
                      <a:pt x="8" y="25"/>
                    </a:lnTo>
                    <a:lnTo>
                      <a:pt x="21" y="16"/>
                    </a:lnTo>
                    <a:lnTo>
                      <a:pt x="21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8" name="Freeform 68"/>
              <p:cNvSpPr>
                <a:spLocks/>
              </p:cNvSpPr>
              <p:nvPr/>
            </p:nvSpPr>
            <p:spPr bwMode="auto">
              <a:xfrm>
                <a:off x="3101" y="1765"/>
                <a:ext cx="11" cy="12"/>
              </a:xfrm>
              <a:custGeom>
                <a:avLst/>
                <a:gdLst>
                  <a:gd name="T0" fmla="*/ 0 w 23"/>
                  <a:gd name="T1" fmla="*/ 4 h 25"/>
                  <a:gd name="T2" fmla="*/ 11 w 23"/>
                  <a:gd name="T3" fmla="*/ 0 h 25"/>
                  <a:gd name="T4" fmla="*/ 23 w 23"/>
                  <a:gd name="T5" fmla="*/ 6 h 25"/>
                  <a:gd name="T6" fmla="*/ 17 w 23"/>
                  <a:gd name="T7" fmla="*/ 25 h 25"/>
                  <a:gd name="T8" fmla="*/ 4 w 23"/>
                  <a:gd name="T9" fmla="*/ 15 h 25"/>
                  <a:gd name="T10" fmla="*/ 0 w 23"/>
                  <a:gd name="T11" fmla="*/ 4 h 25"/>
                  <a:gd name="T12" fmla="*/ 0 w 23"/>
                  <a:gd name="T1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0" y="4"/>
                    </a:moveTo>
                    <a:lnTo>
                      <a:pt x="11" y="0"/>
                    </a:lnTo>
                    <a:lnTo>
                      <a:pt x="23" y="6"/>
                    </a:lnTo>
                    <a:lnTo>
                      <a:pt x="17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9" name="Freeform 69"/>
              <p:cNvSpPr>
                <a:spLocks/>
              </p:cNvSpPr>
              <p:nvPr/>
            </p:nvSpPr>
            <p:spPr bwMode="auto">
              <a:xfrm>
                <a:off x="2825" y="1479"/>
                <a:ext cx="316" cy="161"/>
              </a:xfrm>
              <a:custGeom>
                <a:avLst/>
                <a:gdLst>
                  <a:gd name="T0" fmla="*/ 0 w 633"/>
                  <a:gd name="T1" fmla="*/ 321 h 321"/>
                  <a:gd name="T2" fmla="*/ 85 w 633"/>
                  <a:gd name="T3" fmla="*/ 276 h 321"/>
                  <a:gd name="T4" fmla="*/ 19 w 633"/>
                  <a:gd name="T5" fmla="*/ 232 h 321"/>
                  <a:gd name="T6" fmla="*/ 24 w 633"/>
                  <a:gd name="T7" fmla="*/ 118 h 321"/>
                  <a:gd name="T8" fmla="*/ 76 w 633"/>
                  <a:gd name="T9" fmla="*/ 40 h 321"/>
                  <a:gd name="T10" fmla="*/ 188 w 633"/>
                  <a:gd name="T11" fmla="*/ 6 h 321"/>
                  <a:gd name="T12" fmla="*/ 350 w 633"/>
                  <a:gd name="T13" fmla="*/ 0 h 321"/>
                  <a:gd name="T14" fmla="*/ 509 w 633"/>
                  <a:gd name="T15" fmla="*/ 11 h 321"/>
                  <a:gd name="T16" fmla="*/ 564 w 633"/>
                  <a:gd name="T17" fmla="*/ 65 h 321"/>
                  <a:gd name="T18" fmla="*/ 625 w 633"/>
                  <a:gd name="T19" fmla="*/ 150 h 321"/>
                  <a:gd name="T20" fmla="*/ 633 w 633"/>
                  <a:gd name="T21" fmla="*/ 194 h 321"/>
                  <a:gd name="T22" fmla="*/ 422 w 633"/>
                  <a:gd name="T23" fmla="*/ 219 h 321"/>
                  <a:gd name="T24" fmla="*/ 224 w 633"/>
                  <a:gd name="T25" fmla="*/ 287 h 321"/>
                  <a:gd name="T26" fmla="*/ 131 w 633"/>
                  <a:gd name="T27" fmla="*/ 316 h 321"/>
                  <a:gd name="T28" fmla="*/ 0 w 633"/>
                  <a:gd name="T29" fmla="*/ 321 h 321"/>
                  <a:gd name="T30" fmla="*/ 0 w 633"/>
                  <a:gd name="T31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" h="321">
                    <a:moveTo>
                      <a:pt x="0" y="321"/>
                    </a:moveTo>
                    <a:lnTo>
                      <a:pt x="85" y="276"/>
                    </a:lnTo>
                    <a:lnTo>
                      <a:pt x="19" y="232"/>
                    </a:lnTo>
                    <a:lnTo>
                      <a:pt x="24" y="118"/>
                    </a:lnTo>
                    <a:lnTo>
                      <a:pt x="76" y="40"/>
                    </a:lnTo>
                    <a:lnTo>
                      <a:pt x="188" y="6"/>
                    </a:lnTo>
                    <a:lnTo>
                      <a:pt x="350" y="0"/>
                    </a:lnTo>
                    <a:lnTo>
                      <a:pt x="509" y="11"/>
                    </a:lnTo>
                    <a:lnTo>
                      <a:pt x="564" y="65"/>
                    </a:lnTo>
                    <a:lnTo>
                      <a:pt x="625" y="150"/>
                    </a:lnTo>
                    <a:lnTo>
                      <a:pt x="633" y="194"/>
                    </a:lnTo>
                    <a:lnTo>
                      <a:pt x="422" y="219"/>
                    </a:lnTo>
                    <a:lnTo>
                      <a:pt x="224" y="287"/>
                    </a:lnTo>
                    <a:lnTo>
                      <a:pt x="131" y="316"/>
                    </a:lnTo>
                    <a:lnTo>
                      <a:pt x="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0" name="Freeform 70"/>
              <p:cNvSpPr>
                <a:spLocks/>
              </p:cNvSpPr>
              <p:nvPr/>
            </p:nvSpPr>
            <p:spPr bwMode="auto">
              <a:xfrm>
                <a:off x="2851" y="1624"/>
                <a:ext cx="280" cy="113"/>
              </a:xfrm>
              <a:custGeom>
                <a:avLst/>
                <a:gdLst>
                  <a:gd name="T0" fmla="*/ 0 w 559"/>
                  <a:gd name="T1" fmla="*/ 156 h 224"/>
                  <a:gd name="T2" fmla="*/ 101 w 559"/>
                  <a:gd name="T3" fmla="*/ 127 h 224"/>
                  <a:gd name="T4" fmla="*/ 228 w 559"/>
                  <a:gd name="T5" fmla="*/ 59 h 224"/>
                  <a:gd name="T6" fmla="*/ 369 w 559"/>
                  <a:gd name="T7" fmla="*/ 9 h 224"/>
                  <a:gd name="T8" fmla="*/ 481 w 559"/>
                  <a:gd name="T9" fmla="*/ 0 h 224"/>
                  <a:gd name="T10" fmla="*/ 559 w 559"/>
                  <a:gd name="T11" fmla="*/ 15 h 224"/>
                  <a:gd name="T12" fmla="*/ 374 w 559"/>
                  <a:gd name="T13" fmla="*/ 64 h 224"/>
                  <a:gd name="T14" fmla="*/ 262 w 559"/>
                  <a:gd name="T15" fmla="*/ 118 h 224"/>
                  <a:gd name="T16" fmla="*/ 188 w 559"/>
                  <a:gd name="T17" fmla="*/ 186 h 224"/>
                  <a:gd name="T18" fmla="*/ 137 w 559"/>
                  <a:gd name="T19" fmla="*/ 224 h 224"/>
                  <a:gd name="T20" fmla="*/ 68 w 559"/>
                  <a:gd name="T21" fmla="*/ 196 h 224"/>
                  <a:gd name="T22" fmla="*/ 0 w 559"/>
                  <a:gd name="T23" fmla="*/ 156 h 224"/>
                  <a:gd name="T24" fmla="*/ 0 w 559"/>
                  <a:gd name="T2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9" h="224">
                    <a:moveTo>
                      <a:pt x="0" y="156"/>
                    </a:moveTo>
                    <a:lnTo>
                      <a:pt x="101" y="127"/>
                    </a:lnTo>
                    <a:lnTo>
                      <a:pt x="228" y="59"/>
                    </a:lnTo>
                    <a:lnTo>
                      <a:pt x="369" y="9"/>
                    </a:lnTo>
                    <a:lnTo>
                      <a:pt x="481" y="0"/>
                    </a:lnTo>
                    <a:lnTo>
                      <a:pt x="559" y="15"/>
                    </a:lnTo>
                    <a:lnTo>
                      <a:pt x="374" y="64"/>
                    </a:lnTo>
                    <a:lnTo>
                      <a:pt x="262" y="118"/>
                    </a:lnTo>
                    <a:lnTo>
                      <a:pt x="188" y="186"/>
                    </a:lnTo>
                    <a:lnTo>
                      <a:pt x="137" y="224"/>
                    </a:lnTo>
                    <a:lnTo>
                      <a:pt x="68" y="196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1" name="Freeform 71"/>
              <p:cNvSpPr>
                <a:spLocks/>
              </p:cNvSpPr>
              <p:nvPr/>
            </p:nvSpPr>
            <p:spPr bwMode="auto">
              <a:xfrm>
                <a:off x="2937" y="1926"/>
                <a:ext cx="38" cy="59"/>
              </a:xfrm>
              <a:custGeom>
                <a:avLst/>
                <a:gdLst>
                  <a:gd name="T0" fmla="*/ 76 w 76"/>
                  <a:gd name="T1" fmla="*/ 118 h 118"/>
                  <a:gd name="T2" fmla="*/ 17 w 76"/>
                  <a:gd name="T3" fmla="*/ 94 h 118"/>
                  <a:gd name="T4" fmla="*/ 0 w 76"/>
                  <a:gd name="T5" fmla="*/ 35 h 118"/>
                  <a:gd name="T6" fmla="*/ 32 w 76"/>
                  <a:gd name="T7" fmla="*/ 0 h 118"/>
                  <a:gd name="T8" fmla="*/ 76 w 76"/>
                  <a:gd name="T9" fmla="*/ 50 h 118"/>
                  <a:gd name="T10" fmla="*/ 76 w 76"/>
                  <a:gd name="T11" fmla="*/ 118 h 118"/>
                  <a:gd name="T12" fmla="*/ 76 w 76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8">
                    <a:moveTo>
                      <a:pt x="76" y="118"/>
                    </a:moveTo>
                    <a:lnTo>
                      <a:pt x="17" y="94"/>
                    </a:lnTo>
                    <a:lnTo>
                      <a:pt x="0" y="35"/>
                    </a:lnTo>
                    <a:lnTo>
                      <a:pt x="32" y="0"/>
                    </a:lnTo>
                    <a:lnTo>
                      <a:pt x="76" y="50"/>
                    </a:lnTo>
                    <a:lnTo>
                      <a:pt x="76" y="118"/>
                    </a:lnTo>
                    <a:lnTo>
                      <a:pt x="76" y="11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2" name="Freeform 72"/>
              <p:cNvSpPr>
                <a:spLocks/>
              </p:cNvSpPr>
              <p:nvPr/>
            </p:nvSpPr>
            <p:spPr bwMode="auto">
              <a:xfrm>
                <a:off x="2937" y="1777"/>
                <a:ext cx="46" cy="152"/>
              </a:xfrm>
              <a:custGeom>
                <a:avLst/>
                <a:gdLst>
                  <a:gd name="T0" fmla="*/ 17 w 91"/>
                  <a:gd name="T1" fmla="*/ 0 h 302"/>
                  <a:gd name="T2" fmla="*/ 0 w 91"/>
                  <a:gd name="T3" fmla="*/ 89 h 302"/>
                  <a:gd name="T4" fmla="*/ 42 w 91"/>
                  <a:gd name="T5" fmla="*/ 171 h 302"/>
                  <a:gd name="T6" fmla="*/ 32 w 91"/>
                  <a:gd name="T7" fmla="*/ 258 h 302"/>
                  <a:gd name="T8" fmla="*/ 91 w 91"/>
                  <a:gd name="T9" fmla="*/ 302 h 302"/>
                  <a:gd name="T10" fmla="*/ 91 w 91"/>
                  <a:gd name="T11" fmla="*/ 160 h 302"/>
                  <a:gd name="T12" fmla="*/ 61 w 91"/>
                  <a:gd name="T13" fmla="*/ 63 h 302"/>
                  <a:gd name="T14" fmla="*/ 17 w 91"/>
                  <a:gd name="T15" fmla="*/ 0 h 302"/>
                  <a:gd name="T16" fmla="*/ 17 w 91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02">
                    <a:moveTo>
                      <a:pt x="17" y="0"/>
                    </a:moveTo>
                    <a:lnTo>
                      <a:pt x="0" y="89"/>
                    </a:lnTo>
                    <a:lnTo>
                      <a:pt x="42" y="171"/>
                    </a:lnTo>
                    <a:lnTo>
                      <a:pt x="32" y="258"/>
                    </a:lnTo>
                    <a:lnTo>
                      <a:pt x="91" y="302"/>
                    </a:lnTo>
                    <a:lnTo>
                      <a:pt x="91" y="160"/>
                    </a:lnTo>
                    <a:lnTo>
                      <a:pt x="61" y="6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3" name="Freeform 73"/>
              <p:cNvSpPr>
                <a:spLocks/>
              </p:cNvSpPr>
              <p:nvPr/>
            </p:nvSpPr>
            <p:spPr bwMode="auto">
              <a:xfrm>
                <a:off x="3048" y="1710"/>
                <a:ext cx="241" cy="349"/>
              </a:xfrm>
              <a:custGeom>
                <a:avLst/>
                <a:gdLst>
                  <a:gd name="T0" fmla="*/ 0 w 481"/>
                  <a:gd name="T1" fmla="*/ 258 h 698"/>
                  <a:gd name="T2" fmla="*/ 122 w 481"/>
                  <a:gd name="T3" fmla="*/ 295 h 698"/>
                  <a:gd name="T4" fmla="*/ 225 w 481"/>
                  <a:gd name="T5" fmla="*/ 285 h 698"/>
                  <a:gd name="T6" fmla="*/ 267 w 481"/>
                  <a:gd name="T7" fmla="*/ 232 h 698"/>
                  <a:gd name="T8" fmla="*/ 274 w 481"/>
                  <a:gd name="T9" fmla="*/ 169 h 698"/>
                  <a:gd name="T10" fmla="*/ 303 w 481"/>
                  <a:gd name="T11" fmla="*/ 93 h 698"/>
                  <a:gd name="T12" fmla="*/ 284 w 481"/>
                  <a:gd name="T13" fmla="*/ 0 h 698"/>
                  <a:gd name="T14" fmla="*/ 360 w 481"/>
                  <a:gd name="T15" fmla="*/ 93 h 698"/>
                  <a:gd name="T16" fmla="*/ 385 w 481"/>
                  <a:gd name="T17" fmla="*/ 179 h 698"/>
                  <a:gd name="T18" fmla="*/ 421 w 481"/>
                  <a:gd name="T19" fmla="*/ 276 h 698"/>
                  <a:gd name="T20" fmla="*/ 481 w 481"/>
                  <a:gd name="T21" fmla="*/ 334 h 698"/>
                  <a:gd name="T22" fmla="*/ 438 w 481"/>
                  <a:gd name="T23" fmla="*/ 513 h 698"/>
                  <a:gd name="T24" fmla="*/ 405 w 481"/>
                  <a:gd name="T25" fmla="*/ 616 h 698"/>
                  <a:gd name="T26" fmla="*/ 350 w 481"/>
                  <a:gd name="T27" fmla="*/ 698 h 698"/>
                  <a:gd name="T28" fmla="*/ 259 w 481"/>
                  <a:gd name="T29" fmla="*/ 671 h 698"/>
                  <a:gd name="T30" fmla="*/ 172 w 481"/>
                  <a:gd name="T31" fmla="*/ 568 h 698"/>
                  <a:gd name="T32" fmla="*/ 69 w 481"/>
                  <a:gd name="T33" fmla="*/ 490 h 698"/>
                  <a:gd name="T34" fmla="*/ 35 w 481"/>
                  <a:gd name="T35" fmla="*/ 397 h 698"/>
                  <a:gd name="T36" fmla="*/ 0 w 481"/>
                  <a:gd name="T37" fmla="*/ 258 h 698"/>
                  <a:gd name="T38" fmla="*/ 0 w 481"/>
                  <a:gd name="T39" fmla="*/ 25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1" h="698">
                    <a:moveTo>
                      <a:pt x="0" y="258"/>
                    </a:moveTo>
                    <a:lnTo>
                      <a:pt x="122" y="295"/>
                    </a:lnTo>
                    <a:lnTo>
                      <a:pt x="225" y="285"/>
                    </a:lnTo>
                    <a:lnTo>
                      <a:pt x="267" y="232"/>
                    </a:lnTo>
                    <a:lnTo>
                      <a:pt x="274" y="169"/>
                    </a:lnTo>
                    <a:lnTo>
                      <a:pt x="303" y="93"/>
                    </a:lnTo>
                    <a:lnTo>
                      <a:pt x="284" y="0"/>
                    </a:lnTo>
                    <a:lnTo>
                      <a:pt x="360" y="93"/>
                    </a:lnTo>
                    <a:lnTo>
                      <a:pt x="385" y="179"/>
                    </a:lnTo>
                    <a:lnTo>
                      <a:pt x="421" y="276"/>
                    </a:lnTo>
                    <a:lnTo>
                      <a:pt x="481" y="334"/>
                    </a:lnTo>
                    <a:lnTo>
                      <a:pt x="438" y="513"/>
                    </a:lnTo>
                    <a:lnTo>
                      <a:pt x="405" y="616"/>
                    </a:lnTo>
                    <a:lnTo>
                      <a:pt x="350" y="698"/>
                    </a:lnTo>
                    <a:lnTo>
                      <a:pt x="259" y="671"/>
                    </a:lnTo>
                    <a:lnTo>
                      <a:pt x="172" y="568"/>
                    </a:lnTo>
                    <a:lnTo>
                      <a:pt x="69" y="490"/>
                    </a:lnTo>
                    <a:lnTo>
                      <a:pt x="35" y="397"/>
                    </a:lnTo>
                    <a:lnTo>
                      <a:pt x="0" y="258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4" name="Freeform 74"/>
              <p:cNvSpPr>
                <a:spLocks/>
              </p:cNvSpPr>
              <p:nvPr/>
            </p:nvSpPr>
            <p:spPr bwMode="auto">
              <a:xfrm>
                <a:off x="3118" y="2248"/>
                <a:ext cx="401" cy="917"/>
              </a:xfrm>
              <a:custGeom>
                <a:avLst/>
                <a:gdLst>
                  <a:gd name="T0" fmla="*/ 0 w 803"/>
                  <a:gd name="T1" fmla="*/ 1834 h 1834"/>
                  <a:gd name="T2" fmla="*/ 274 w 803"/>
                  <a:gd name="T3" fmla="*/ 901 h 1834"/>
                  <a:gd name="T4" fmla="*/ 441 w 803"/>
                  <a:gd name="T5" fmla="*/ 540 h 1834"/>
                  <a:gd name="T6" fmla="*/ 527 w 803"/>
                  <a:gd name="T7" fmla="*/ 249 h 1834"/>
                  <a:gd name="T8" fmla="*/ 569 w 803"/>
                  <a:gd name="T9" fmla="*/ 0 h 1834"/>
                  <a:gd name="T10" fmla="*/ 611 w 803"/>
                  <a:gd name="T11" fmla="*/ 241 h 1834"/>
                  <a:gd name="T12" fmla="*/ 630 w 803"/>
                  <a:gd name="T13" fmla="*/ 53 h 1834"/>
                  <a:gd name="T14" fmla="*/ 690 w 803"/>
                  <a:gd name="T15" fmla="*/ 291 h 1834"/>
                  <a:gd name="T16" fmla="*/ 753 w 803"/>
                  <a:gd name="T17" fmla="*/ 456 h 1834"/>
                  <a:gd name="T18" fmla="*/ 803 w 803"/>
                  <a:gd name="T19" fmla="*/ 954 h 1834"/>
                  <a:gd name="T20" fmla="*/ 681 w 803"/>
                  <a:gd name="T21" fmla="*/ 717 h 1834"/>
                  <a:gd name="T22" fmla="*/ 761 w 803"/>
                  <a:gd name="T23" fmla="*/ 996 h 1834"/>
                  <a:gd name="T24" fmla="*/ 641 w 803"/>
                  <a:gd name="T25" fmla="*/ 758 h 1834"/>
                  <a:gd name="T26" fmla="*/ 690 w 803"/>
                  <a:gd name="T27" fmla="*/ 1038 h 1834"/>
                  <a:gd name="T28" fmla="*/ 580 w 803"/>
                  <a:gd name="T29" fmla="*/ 819 h 1834"/>
                  <a:gd name="T30" fmla="*/ 630 w 803"/>
                  <a:gd name="T31" fmla="*/ 1099 h 1834"/>
                  <a:gd name="T32" fmla="*/ 565 w 803"/>
                  <a:gd name="T33" fmla="*/ 1150 h 1834"/>
                  <a:gd name="T34" fmla="*/ 403 w 803"/>
                  <a:gd name="T35" fmla="*/ 870 h 1834"/>
                  <a:gd name="T36" fmla="*/ 380 w 803"/>
                  <a:gd name="T37" fmla="*/ 996 h 1834"/>
                  <a:gd name="T38" fmla="*/ 599 w 803"/>
                  <a:gd name="T39" fmla="*/ 1505 h 1834"/>
                  <a:gd name="T40" fmla="*/ 411 w 803"/>
                  <a:gd name="T41" fmla="*/ 1834 h 1834"/>
                  <a:gd name="T42" fmla="*/ 0 w 803"/>
                  <a:gd name="T43" fmla="*/ 1834 h 1834"/>
                  <a:gd name="T44" fmla="*/ 0 w 803"/>
                  <a:gd name="T45" fmla="*/ 1834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3" h="1834">
                    <a:moveTo>
                      <a:pt x="0" y="1834"/>
                    </a:moveTo>
                    <a:lnTo>
                      <a:pt x="274" y="901"/>
                    </a:lnTo>
                    <a:lnTo>
                      <a:pt x="441" y="540"/>
                    </a:lnTo>
                    <a:lnTo>
                      <a:pt x="527" y="249"/>
                    </a:lnTo>
                    <a:lnTo>
                      <a:pt x="569" y="0"/>
                    </a:lnTo>
                    <a:lnTo>
                      <a:pt x="611" y="241"/>
                    </a:lnTo>
                    <a:lnTo>
                      <a:pt x="630" y="53"/>
                    </a:lnTo>
                    <a:lnTo>
                      <a:pt x="690" y="291"/>
                    </a:lnTo>
                    <a:lnTo>
                      <a:pt x="753" y="456"/>
                    </a:lnTo>
                    <a:lnTo>
                      <a:pt x="803" y="954"/>
                    </a:lnTo>
                    <a:lnTo>
                      <a:pt x="681" y="717"/>
                    </a:lnTo>
                    <a:lnTo>
                      <a:pt x="761" y="996"/>
                    </a:lnTo>
                    <a:lnTo>
                      <a:pt x="641" y="758"/>
                    </a:lnTo>
                    <a:lnTo>
                      <a:pt x="690" y="1038"/>
                    </a:lnTo>
                    <a:lnTo>
                      <a:pt x="580" y="819"/>
                    </a:lnTo>
                    <a:lnTo>
                      <a:pt x="630" y="1099"/>
                    </a:lnTo>
                    <a:lnTo>
                      <a:pt x="565" y="1150"/>
                    </a:lnTo>
                    <a:lnTo>
                      <a:pt x="403" y="870"/>
                    </a:lnTo>
                    <a:lnTo>
                      <a:pt x="380" y="996"/>
                    </a:lnTo>
                    <a:lnTo>
                      <a:pt x="599" y="1505"/>
                    </a:lnTo>
                    <a:lnTo>
                      <a:pt x="411" y="1834"/>
                    </a:lnTo>
                    <a:lnTo>
                      <a:pt x="0" y="1834"/>
                    </a:lnTo>
                    <a:lnTo>
                      <a:pt x="0" y="1834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5" name="Freeform 75"/>
              <p:cNvSpPr>
                <a:spLocks/>
              </p:cNvSpPr>
              <p:nvPr/>
            </p:nvSpPr>
            <p:spPr bwMode="auto">
              <a:xfrm>
                <a:off x="3408" y="2497"/>
                <a:ext cx="657" cy="668"/>
              </a:xfrm>
              <a:custGeom>
                <a:avLst/>
                <a:gdLst>
                  <a:gd name="T0" fmla="*/ 0 w 1316"/>
                  <a:gd name="T1" fmla="*/ 1336 h 1336"/>
                  <a:gd name="T2" fmla="*/ 173 w 1316"/>
                  <a:gd name="T3" fmla="*/ 1045 h 1336"/>
                  <a:gd name="T4" fmla="*/ 91 w 1316"/>
                  <a:gd name="T5" fmla="*/ 789 h 1336"/>
                  <a:gd name="T6" fmla="*/ 226 w 1316"/>
                  <a:gd name="T7" fmla="*/ 642 h 1336"/>
                  <a:gd name="T8" fmla="*/ 415 w 1316"/>
                  <a:gd name="T9" fmla="*/ 498 h 1336"/>
                  <a:gd name="T10" fmla="*/ 358 w 1316"/>
                  <a:gd name="T11" fmla="*/ 84 h 1336"/>
                  <a:gd name="T12" fmla="*/ 415 w 1316"/>
                  <a:gd name="T13" fmla="*/ 7 h 1336"/>
                  <a:gd name="T14" fmla="*/ 637 w 1316"/>
                  <a:gd name="T15" fmla="*/ 0 h 1336"/>
                  <a:gd name="T16" fmla="*/ 981 w 1316"/>
                  <a:gd name="T17" fmla="*/ 89 h 1336"/>
                  <a:gd name="T18" fmla="*/ 1211 w 1316"/>
                  <a:gd name="T19" fmla="*/ 260 h 1336"/>
                  <a:gd name="T20" fmla="*/ 1316 w 1316"/>
                  <a:gd name="T21" fmla="*/ 407 h 1336"/>
                  <a:gd name="T22" fmla="*/ 1308 w 1316"/>
                  <a:gd name="T23" fmla="*/ 682 h 1336"/>
                  <a:gd name="T24" fmla="*/ 1301 w 1316"/>
                  <a:gd name="T25" fmla="*/ 947 h 1336"/>
                  <a:gd name="T26" fmla="*/ 1221 w 1316"/>
                  <a:gd name="T27" fmla="*/ 1336 h 1336"/>
                  <a:gd name="T28" fmla="*/ 0 w 1316"/>
                  <a:gd name="T29" fmla="*/ 1336 h 1336"/>
                  <a:gd name="T30" fmla="*/ 0 w 1316"/>
                  <a:gd name="T31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6" h="1336">
                    <a:moveTo>
                      <a:pt x="0" y="1336"/>
                    </a:moveTo>
                    <a:lnTo>
                      <a:pt x="173" y="1045"/>
                    </a:lnTo>
                    <a:lnTo>
                      <a:pt x="91" y="789"/>
                    </a:lnTo>
                    <a:lnTo>
                      <a:pt x="226" y="642"/>
                    </a:lnTo>
                    <a:lnTo>
                      <a:pt x="415" y="498"/>
                    </a:lnTo>
                    <a:lnTo>
                      <a:pt x="358" y="84"/>
                    </a:lnTo>
                    <a:lnTo>
                      <a:pt x="415" y="7"/>
                    </a:lnTo>
                    <a:lnTo>
                      <a:pt x="637" y="0"/>
                    </a:lnTo>
                    <a:lnTo>
                      <a:pt x="981" y="89"/>
                    </a:lnTo>
                    <a:lnTo>
                      <a:pt x="1211" y="260"/>
                    </a:lnTo>
                    <a:lnTo>
                      <a:pt x="1316" y="407"/>
                    </a:lnTo>
                    <a:lnTo>
                      <a:pt x="1308" y="682"/>
                    </a:lnTo>
                    <a:lnTo>
                      <a:pt x="1301" y="947"/>
                    </a:lnTo>
                    <a:lnTo>
                      <a:pt x="1221" y="1336"/>
                    </a:lnTo>
                    <a:lnTo>
                      <a:pt x="0" y="1336"/>
                    </a:lnTo>
                    <a:lnTo>
                      <a:pt x="0" y="133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6" name="Freeform 76"/>
              <p:cNvSpPr>
                <a:spLocks/>
              </p:cNvSpPr>
              <p:nvPr/>
            </p:nvSpPr>
            <p:spPr bwMode="auto">
              <a:xfrm>
                <a:off x="4075" y="2700"/>
                <a:ext cx="134" cy="465"/>
              </a:xfrm>
              <a:custGeom>
                <a:avLst/>
                <a:gdLst>
                  <a:gd name="T0" fmla="*/ 0 w 268"/>
                  <a:gd name="T1" fmla="*/ 929 h 929"/>
                  <a:gd name="T2" fmla="*/ 53 w 268"/>
                  <a:gd name="T3" fmla="*/ 559 h 929"/>
                  <a:gd name="T4" fmla="*/ 104 w 268"/>
                  <a:gd name="T5" fmla="*/ 317 h 929"/>
                  <a:gd name="T6" fmla="*/ 177 w 268"/>
                  <a:gd name="T7" fmla="*/ 91 h 929"/>
                  <a:gd name="T8" fmla="*/ 215 w 268"/>
                  <a:gd name="T9" fmla="*/ 0 h 929"/>
                  <a:gd name="T10" fmla="*/ 215 w 268"/>
                  <a:gd name="T11" fmla="*/ 216 h 929"/>
                  <a:gd name="T12" fmla="*/ 260 w 268"/>
                  <a:gd name="T13" fmla="*/ 203 h 929"/>
                  <a:gd name="T14" fmla="*/ 249 w 268"/>
                  <a:gd name="T15" fmla="*/ 332 h 929"/>
                  <a:gd name="T16" fmla="*/ 268 w 268"/>
                  <a:gd name="T17" fmla="*/ 608 h 929"/>
                  <a:gd name="T18" fmla="*/ 230 w 268"/>
                  <a:gd name="T19" fmla="*/ 929 h 929"/>
                  <a:gd name="T20" fmla="*/ 0 w 268"/>
                  <a:gd name="T21" fmla="*/ 929 h 929"/>
                  <a:gd name="T22" fmla="*/ 0 w 268"/>
                  <a:gd name="T23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" h="929">
                    <a:moveTo>
                      <a:pt x="0" y="929"/>
                    </a:moveTo>
                    <a:lnTo>
                      <a:pt x="53" y="559"/>
                    </a:lnTo>
                    <a:lnTo>
                      <a:pt x="104" y="317"/>
                    </a:lnTo>
                    <a:lnTo>
                      <a:pt x="177" y="91"/>
                    </a:lnTo>
                    <a:lnTo>
                      <a:pt x="215" y="0"/>
                    </a:lnTo>
                    <a:lnTo>
                      <a:pt x="215" y="216"/>
                    </a:lnTo>
                    <a:lnTo>
                      <a:pt x="260" y="203"/>
                    </a:lnTo>
                    <a:lnTo>
                      <a:pt x="249" y="332"/>
                    </a:lnTo>
                    <a:lnTo>
                      <a:pt x="268" y="608"/>
                    </a:lnTo>
                    <a:lnTo>
                      <a:pt x="230" y="929"/>
                    </a:lnTo>
                    <a:lnTo>
                      <a:pt x="0" y="92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7" name="Freeform 77"/>
              <p:cNvSpPr>
                <a:spLocks/>
              </p:cNvSpPr>
              <p:nvPr/>
            </p:nvSpPr>
            <p:spPr bwMode="auto">
              <a:xfrm>
                <a:off x="2589" y="2369"/>
                <a:ext cx="200" cy="796"/>
              </a:xfrm>
              <a:custGeom>
                <a:avLst/>
                <a:gdLst>
                  <a:gd name="T0" fmla="*/ 384 w 399"/>
                  <a:gd name="T1" fmla="*/ 1593 h 1593"/>
                  <a:gd name="T2" fmla="*/ 352 w 399"/>
                  <a:gd name="T3" fmla="*/ 1200 h 1593"/>
                  <a:gd name="T4" fmla="*/ 352 w 399"/>
                  <a:gd name="T5" fmla="*/ 629 h 1593"/>
                  <a:gd name="T6" fmla="*/ 399 w 399"/>
                  <a:gd name="T7" fmla="*/ 299 h 1593"/>
                  <a:gd name="T8" fmla="*/ 371 w 399"/>
                  <a:gd name="T9" fmla="*/ 0 h 1593"/>
                  <a:gd name="T10" fmla="*/ 268 w 399"/>
                  <a:gd name="T11" fmla="*/ 299 h 1593"/>
                  <a:gd name="T12" fmla="*/ 245 w 399"/>
                  <a:gd name="T13" fmla="*/ 671 h 1593"/>
                  <a:gd name="T14" fmla="*/ 219 w 399"/>
                  <a:gd name="T15" fmla="*/ 1076 h 1593"/>
                  <a:gd name="T16" fmla="*/ 150 w 399"/>
                  <a:gd name="T17" fmla="*/ 928 h 1593"/>
                  <a:gd name="T18" fmla="*/ 215 w 399"/>
                  <a:gd name="T19" fmla="*/ 1253 h 1593"/>
                  <a:gd name="T20" fmla="*/ 103 w 399"/>
                  <a:gd name="T21" fmla="*/ 996 h 1593"/>
                  <a:gd name="T22" fmla="*/ 226 w 399"/>
                  <a:gd name="T23" fmla="*/ 1460 h 1593"/>
                  <a:gd name="T24" fmla="*/ 53 w 399"/>
                  <a:gd name="T25" fmla="*/ 1069 h 1593"/>
                  <a:gd name="T26" fmla="*/ 164 w 399"/>
                  <a:gd name="T27" fmla="*/ 1472 h 1593"/>
                  <a:gd name="T28" fmla="*/ 0 w 399"/>
                  <a:gd name="T29" fmla="*/ 1137 h 1593"/>
                  <a:gd name="T30" fmla="*/ 110 w 399"/>
                  <a:gd name="T31" fmla="*/ 1593 h 1593"/>
                  <a:gd name="T32" fmla="*/ 384 w 399"/>
                  <a:gd name="T33" fmla="*/ 1593 h 1593"/>
                  <a:gd name="T34" fmla="*/ 384 w 399"/>
                  <a:gd name="T35" fmla="*/ 1593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9" h="1593">
                    <a:moveTo>
                      <a:pt x="384" y="1593"/>
                    </a:moveTo>
                    <a:lnTo>
                      <a:pt x="352" y="1200"/>
                    </a:lnTo>
                    <a:lnTo>
                      <a:pt x="352" y="629"/>
                    </a:lnTo>
                    <a:lnTo>
                      <a:pt x="399" y="299"/>
                    </a:lnTo>
                    <a:lnTo>
                      <a:pt x="371" y="0"/>
                    </a:lnTo>
                    <a:lnTo>
                      <a:pt x="268" y="299"/>
                    </a:lnTo>
                    <a:lnTo>
                      <a:pt x="245" y="671"/>
                    </a:lnTo>
                    <a:lnTo>
                      <a:pt x="219" y="1076"/>
                    </a:lnTo>
                    <a:lnTo>
                      <a:pt x="150" y="928"/>
                    </a:lnTo>
                    <a:lnTo>
                      <a:pt x="215" y="1253"/>
                    </a:lnTo>
                    <a:lnTo>
                      <a:pt x="103" y="996"/>
                    </a:lnTo>
                    <a:lnTo>
                      <a:pt x="226" y="1460"/>
                    </a:lnTo>
                    <a:lnTo>
                      <a:pt x="53" y="1069"/>
                    </a:lnTo>
                    <a:lnTo>
                      <a:pt x="164" y="1472"/>
                    </a:lnTo>
                    <a:lnTo>
                      <a:pt x="0" y="1137"/>
                    </a:lnTo>
                    <a:lnTo>
                      <a:pt x="110" y="1593"/>
                    </a:lnTo>
                    <a:lnTo>
                      <a:pt x="384" y="1593"/>
                    </a:lnTo>
                    <a:lnTo>
                      <a:pt x="384" y="1593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8" name="Freeform 78"/>
              <p:cNvSpPr>
                <a:spLocks/>
              </p:cNvSpPr>
              <p:nvPr/>
            </p:nvSpPr>
            <p:spPr bwMode="auto">
              <a:xfrm>
                <a:off x="2395" y="2434"/>
                <a:ext cx="303" cy="731"/>
              </a:xfrm>
              <a:custGeom>
                <a:avLst/>
                <a:gdLst>
                  <a:gd name="T0" fmla="*/ 261 w 607"/>
                  <a:gd name="T1" fmla="*/ 1462 h 1462"/>
                  <a:gd name="T2" fmla="*/ 211 w 607"/>
                  <a:gd name="T3" fmla="*/ 979 h 1462"/>
                  <a:gd name="T4" fmla="*/ 384 w 607"/>
                  <a:gd name="T5" fmla="*/ 742 h 1462"/>
                  <a:gd name="T6" fmla="*/ 419 w 607"/>
                  <a:gd name="T7" fmla="*/ 643 h 1462"/>
                  <a:gd name="T8" fmla="*/ 365 w 607"/>
                  <a:gd name="T9" fmla="*/ 478 h 1462"/>
                  <a:gd name="T10" fmla="*/ 607 w 607"/>
                  <a:gd name="T11" fmla="*/ 0 h 1462"/>
                  <a:gd name="T12" fmla="*/ 343 w 607"/>
                  <a:gd name="T13" fmla="*/ 126 h 1462"/>
                  <a:gd name="T14" fmla="*/ 158 w 607"/>
                  <a:gd name="T15" fmla="*/ 299 h 1462"/>
                  <a:gd name="T16" fmla="*/ 46 w 607"/>
                  <a:gd name="T17" fmla="*/ 508 h 1462"/>
                  <a:gd name="T18" fmla="*/ 23 w 607"/>
                  <a:gd name="T19" fmla="*/ 708 h 1462"/>
                  <a:gd name="T20" fmla="*/ 0 w 607"/>
                  <a:gd name="T21" fmla="*/ 1088 h 1462"/>
                  <a:gd name="T22" fmla="*/ 65 w 607"/>
                  <a:gd name="T23" fmla="*/ 1337 h 1462"/>
                  <a:gd name="T24" fmla="*/ 97 w 607"/>
                  <a:gd name="T25" fmla="*/ 1462 h 1462"/>
                  <a:gd name="T26" fmla="*/ 261 w 607"/>
                  <a:gd name="T27" fmla="*/ 1462 h 1462"/>
                  <a:gd name="T28" fmla="*/ 261 w 607"/>
                  <a:gd name="T29" fmla="*/ 1462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1462">
                    <a:moveTo>
                      <a:pt x="261" y="1462"/>
                    </a:moveTo>
                    <a:lnTo>
                      <a:pt x="211" y="979"/>
                    </a:lnTo>
                    <a:lnTo>
                      <a:pt x="384" y="742"/>
                    </a:lnTo>
                    <a:lnTo>
                      <a:pt x="419" y="643"/>
                    </a:lnTo>
                    <a:lnTo>
                      <a:pt x="365" y="478"/>
                    </a:lnTo>
                    <a:lnTo>
                      <a:pt x="607" y="0"/>
                    </a:lnTo>
                    <a:lnTo>
                      <a:pt x="343" y="126"/>
                    </a:lnTo>
                    <a:lnTo>
                      <a:pt x="158" y="299"/>
                    </a:lnTo>
                    <a:lnTo>
                      <a:pt x="46" y="508"/>
                    </a:lnTo>
                    <a:lnTo>
                      <a:pt x="23" y="708"/>
                    </a:lnTo>
                    <a:lnTo>
                      <a:pt x="0" y="1088"/>
                    </a:lnTo>
                    <a:lnTo>
                      <a:pt x="65" y="1337"/>
                    </a:lnTo>
                    <a:lnTo>
                      <a:pt x="97" y="1462"/>
                    </a:lnTo>
                    <a:lnTo>
                      <a:pt x="261" y="1462"/>
                    </a:lnTo>
                    <a:lnTo>
                      <a:pt x="261" y="1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9" name="Freeform 79"/>
              <p:cNvSpPr>
                <a:spLocks/>
              </p:cNvSpPr>
              <p:nvPr/>
            </p:nvSpPr>
            <p:spPr bwMode="auto">
              <a:xfrm>
                <a:off x="2708" y="1776"/>
                <a:ext cx="163" cy="91"/>
              </a:xfrm>
              <a:custGeom>
                <a:avLst/>
                <a:gdLst>
                  <a:gd name="T0" fmla="*/ 319 w 327"/>
                  <a:gd name="T1" fmla="*/ 72 h 181"/>
                  <a:gd name="T2" fmla="*/ 279 w 327"/>
                  <a:gd name="T3" fmla="*/ 65 h 181"/>
                  <a:gd name="T4" fmla="*/ 186 w 327"/>
                  <a:gd name="T5" fmla="*/ 21 h 181"/>
                  <a:gd name="T6" fmla="*/ 139 w 327"/>
                  <a:gd name="T7" fmla="*/ 23 h 181"/>
                  <a:gd name="T8" fmla="*/ 101 w 327"/>
                  <a:gd name="T9" fmla="*/ 34 h 181"/>
                  <a:gd name="T10" fmla="*/ 57 w 327"/>
                  <a:gd name="T11" fmla="*/ 55 h 181"/>
                  <a:gd name="T12" fmla="*/ 25 w 327"/>
                  <a:gd name="T13" fmla="*/ 89 h 181"/>
                  <a:gd name="T14" fmla="*/ 45 w 327"/>
                  <a:gd name="T15" fmla="*/ 36 h 181"/>
                  <a:gd name="T16" fmla="*/ 78 w 327"/>
                  <a:gd name="T17" fmla="*/ 0 h 181"/>
                  <a:gd name="T18" fmla="*/ 51 w 327"/>
                  <a:gd name="T19" fmla="*/ 4 h 181"/>
                  <a:gd name="T20" fmla="*/ 15 w 327"/>
                  <a:gd name="T21" fmla="*/ 38 h 181"/>
                  <a:gd name="T22" fmla="*/ 6 w 327"/>
                  <a:gd name="T23" fmla="*/ 89 h 181"/>
                  <a:gd name="T24" fmla="*/ 6 w 327"/>
                  <a:gd name="T25" fmla="*/ 131 h 181"/>
                  <a:gd name="T26" fmla="*/ 0 w 327"/>
                  <a:gd name="T27" fmla="*/ 156 h 181"/>
                  <a:gd name="T28" fmla="*/ 25 w 327"/>
                  <a:gd name="T29" fmla="*/ 167 h 181"/>
                  <a:gd name="T30" fmla="*/ 47 w 327"/>
                  <a:gd name="T31" fmla="*/ 175 h 181"/>
                  <a:gd name="T32" fmla="*/ 68 w 327"/>
                  <a:gd name="T33" fmla="*/ 181 h 181"/>
                  <a:gd name="T34" fmla="*/ 93 w 327"/>
                  <a:gd name="T35" fmla="*/ 177 h 181"/>
                  <a:gd name="T36" fmla="*/ 110 w 327"/>
                  <a:gd name="T37" fmla="*/ 169 h 181"/>
                  <a:gd name="T38" fmla="*/ 135 w 327"/>
                  <a:gd name="T39" fmla="*/ 150 h 181"/>
                  <a:gd name="T40" fmla="*/ 85 w 327"/>
                  <a:gd name="T41" fmla="*/ 150 h 181"/>
                  <a:gd name="T42" fmla="*/ 53 w 327"/>
                  <a:gd name="T43" fmla="*/ 146 h 181"/>
                  <a:gd name="T44" fmla="*/ 30 w 327"/>
                  <a:gd name="T45" fmla="*/ 135 h 181"/>
                  <a:gd name="T46" fmla="*/ 42 w 327"/>
                  <a:gd name="T47" fmla="*/ 118 h 181"/>
                  <a:gd name="T48" fmla="*/ 57 w 327"/>
                  <a:gd name="T49" fmla="*/ 86 h 181"/>
                  <a:gd name="T50" fmla="*/ 89 w 327"/>
                  <a:gd name="T51" fmla="*/ 61 h 181"/>
                  <a:gd name="T52" fmla="*/ 127 w 327"/>
                  <a:gd name="T53" fmla="*/ 46 h 181"/>
                  <a:gd name="T54" fmla="*/ 165 w 327"/>
                  <a:gd name="T55" fmla="*/ 40 h 181"/>
                  <a:gd name="T56" fmla="*/ 203 w 327"/>
                  <a:gd name="T57" fmla="*/ 47 h 181"/>
                  <a:gd name="T58" fmla="*/ 236 w 327"/>
                  <a:gd name="T59" fmla="*/ 61 h 181"/>
                  <a:gd name="T60" fmla="*/ 262 w 327"/>
                  <a:gd name="T61" fmla="*/ 82 h 181"/>
                  <a:gd name="T62" fmla="*/ 293 w 327"/>
                  <a:gd name="T63" fmla="*/ 89 h 181"/>
                  <a:gd name="T64" fmla="*/ 291 w 327"/>
                  <a:gd name="T65" fmla="*/ 108 h 181"/>
                  <a:gd name="T66" fmla="*/ 327 w 327"/>
                  <a:gd name="T67" fmla="*/ 97 h 181"/>
                  <a:gd name="T68" fmla="*/ 319 w 327"/>
                  <a:gd name="T69" fmla="*/ 72 h 181"/>
                  <a:gd name="T70" fmla="*/ 319 w 327"/>
                  <a:gd name="T71" fmla="*/ 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" h="181">
                    <a:moveTo>
                      <a:pt x="319" y="72"/>
                    </a:moveTo>
                    <a:lnTo>
                      <a:pt x="279" y="65"/>
                    </a:lnTo>
                    <a:lnTo>
                      <a:pt x="186" y="21"/>
                    </a:lnTo>
                    <a:lnTo>
                      <a:pt x="139" y="23"/>
                    </a:lnTo>
                    <a:lnTo>
                      <a:pt x="101" y="34"/>
                    </a:lnTo>
                    <a:lnTo>
                      <a:pt x="57" y="55"/>
                    </a:lnTo>
                    <a:lnTo>
                      <a:pt x="25" y="89"/>
                    </a:lnTo>
                    <a:lnTo>
                      <a:pt x="45" y="36"/>
                    </a:lnTo>
                    <a:lnTo>
                      <a:pt x="78" y="0"/>
                    </a:lnTo>
                    <a:lnTo>
                      <a:pt x="51" y="4"/>
                    </a:lnTo>
                    <a:lnTo>
                      <a:pt x="15" y="38"/>
                    </a:lnTo>
                    <a:lnTo>
                      <a:pt x="6" y="89"/>
                    </a:lnTo>
                    <a:lnTo>
                      <a:pt x="6" y="131"/>
                    </a:lnTo>
                    <a:lnTo>
                      <a:pt x="0" y="156"/>
                    </a:lnTo>
                    <a:lnTo>
                      <a:pt x="25" y="167"/>
                    </a:lnTo>
                    <a:lnTo>
                      <a:pt x="47" y="175"/>
                    </a:lnTo>
                    <a:lnTo>
                      <a:pt x="68" y="181"/>
                    </a:lnTo>
                    <a:lnTo>
                      <a:pt x="93" y="177"/>
                    </a:lnTo>
                    <a:lnTo>
                      <a:pt x="110" y="169"/>
                    </a:lnTo>
                    <a:lnTo>
                      <a:pt x="135" y="150"/>
                    </a:lnTo>
                    <a:lnTo>
                      <a:pt x="85" y="150"/>
                    </a:lnTo>
                    <a:lnTo>
                      <a:pt x="53" y="146"/>
                    </a:lnTo>
                    <a:lnTo>
                      <a:pt x="30" y="135"/>
                    </a:lnTo>
                    <a:lnTo>
                      <a:pt x="42" y="118"/>
                    </a:lnTo>
                    <a:lnTo>
                      <a:pt x="57" y="86"/>
                    </a:lnTo>
                    <a:lnTo>
                      <a:pt x="89" y="61"/>
                    </a:lnTo>
                    <a:lnTo>
                      <a:pt x="127" y="46"/>
                    </a:lnTo>
                    <a:lnTo>
                      <a:pt x="165" y="40"/>
                    </a:lnTo>
                    <a:lnTo>
                      <a:pt x="203" y="47"/>
                    </a:lnTo>
                    <a:lnTo>
                      <a:pt x="236" y="61"/>
                    </a:lnTo>
                    <a:lnTo>
                      <a:pt x="262" y="82"/>
                    </a:lnTo>
                    <a:lnTo>
                      <a:pt x="293" y="89"/>
                    </a:lnTo>
                    <a:lnTo>
                      <a:pt x="291" y="108"/>
                    </a:lnTo>
                    <a:lnTo>
                      <a:pt x="327" y="97"/>
                    </a:lnTo>
                    <a:lnTo>
                      <a:pt x="319" y="72"/>
                    </a:lnTo>
                    <a:lnTo>
                      <a:pt x="319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0" name="Freeform 80"/>
              <p:cNvSpPr>
                <a:spLocks/>
              </p:cNvSpPr>
              <p:nvPr/>
            </p:nvSpPr>
            <p:spPr bwMode="auto">
              <a:xfrm>
                <a:off x="2784" y="1764"/>
                <a:ext cx="232" cy="272"/>
              </a:xfrm>
              <a:custGeom>
                <a:avLst/>
                <a:gdLst>
                  <a:gd name="T0" fmla="*/ 0 w 464"/>
                  <a:gd name="T1" fmla="*/ 8 h 544"/>
                  <a:gd name="T2" fmla="*/ 82 w 464"/>
                  <a:gd name="T3" fmla="*/ 29 h 544"/>
                  <a:gd name="T4" fmla="*/ 143 w 464"/>
                  <a:gd name="T5" fmla="*/ 76 h 544"/>
                  <a:gd name="T6" fmla="*/ 181 w 464"/>
                  <a:gd name="T7" fmla="*/ 131 h 544"/>
                  <a:gd name="T8" fmla="*/ 181 w 464"/>
                  <a:gd name="T9" fmla="*/ 177 h 544"/>
                  <a:gd name="T10" fmla="*/ 127 w 464"/>
                  <a:gd name="T11" fmla="*/ 278 h 544"/>
                  <a:gd name="T12" fmla="*/ 175 w 464"/>
                  <a:gd name="T13" fmla="*/ 259 h 544"/>
                  <a:gd name="T14" fmla="*/ 154 w 464"/>
                  <a:gd name="T15" fmla="*/ 371 h 544"/>
                  <a:gd name="T16" fmla="*/ 127 w 464"/>
                  <a:gd name="T17" fmla="*/ 456 h 544"/>
                  <a:gd name="T18" fmla="*/ 120 w 464"/>
                  <a:gd name="T19" fmla="*/ 508 h 544"/>
                  <a:gd name="T20" fmla="*/ 156 w 464"/>
                  <a:gd name="T21" fmla="*/ 544 h 544"/>
                  <a:gd name="T22" fmla="*/ 192 w 464"/>
                  <a:gd name="T23" fmla="*/ 544 h 544"/>
                  <a:gd name="T24" fmla="*/ 150 w 464"/>
                  <a:gd name="T25" fmla="*/ 514 h 544"/>
                  <a:gd name="T26" fmla="*/ 148 w 464"/>
                  <a:gd name="T27" fmla="*/ 470 h 544"/>
                  <a:gd name="T28" fmla="*/ 177 w 464"/>
                  <a:gd name="T29" fmla="*/ 417 h 544"/>
                  <a:gd name="T30" fmla="*/ 184 w 464"/>
                  <a:gd name="T31" fmla="*/ 458 h 544"/>
                  <a:gd name="T32" fmla="*/ 215 w 464"/>
                  <a:gd name="T33" fmla="*/ 500 h 544"/>
                  <a:gd name="T34" fmla="*/ 192 w 464"/>
                  <a:gd name="T35" fmla="*/ 517 h 544"/>
                  <a:gd name="T36" fmla="*/ 220 w 464"/>
                  <a:gd name="T37" fmla="*/ 525 h 544"/>
                  <a:gd name="T38" fmla="*/ 247 w 464"/>
                  <a:gd name="T39" fmla="*/ 517 h 544"/>
                  <a:gd name="T40" fmla="*/ 304 w 464"/>
                  <a:gd name="T41" fmla="*/ 525 h 544"/>
                  <a:gd name="T42" fmla="*/ 369 w 464"/>
                  <a:gd name="T43" fmla="*/ 493 h 544"/>
                  <a:gd name="T44" fmla="*/ 454 w 464"/>
                  <a:gd name="T45" fmla="*/ 502 h 544"/>
                  <a:gd name="T46" fmla="*/ 464 w 464"/>
                  <a:gd name="T47" fmla="*/ 481 h 544"/>
                  <a:gd name="T48" fmla="*/ 418 w 464"/>
                  <a:gd name="T49" fmla="*/ 472 h 544"/>
                  <a:gd name="T50" fmla="*/ 365 w 464"/>
                  <a:gd name="T51" fmla="*/ 483 h 544"/>
                  <a:gd name="T52" fmla="*/ 306 w 464"/>
                  <a:gd name="T53" fmla="*/ 510 h 544"/>
                  <a:gd name="T54" fmla="*/ 274 w 464"/>
                  <a:gd name="T55" fmla="*/ 508 h 544"/>
                  <a:gd name="T56" fmla="*/ 238 w 464"/>
                  <a:gd name="T57" fmla="*/ 489 h 544"/>
                  <a:gd name="T58" fmla="*/ 207 w 464"/>
                  <a:gd name="T59" fmla="*/ 437 h 544"/>
                  <a:gd name="T60" fmla="*/ 215 w 464"/>
                  <a:gd name="T61" fmla="*/ 403 h 544"/>
                  <a:gd name="T62" fmla="*/ 224 w 464"/>
                  <a:gd name="T63" fmla="*/ 302 h 544"/>
                  <a:gd name="T64" fmla="*/ 220 w 464"/>
                  <a:gd name="T65" fmla="*/ 232 h 544"/>
                  <a:gd name="T66" fmla="*/ 236 w 464"/>
                  <a:gd name="T67" fmla="*/ 139 h 544"/>
                  <a:gd name="T68" fmla="*/ 217 w 464"/>
                  <a:gd name="T69" fmla="*/ 74 h 544"/>
                  <a:gd name="T70" fmla="*/ 179 w 464"/>
                  <a:gd name="T71" fmla="*/ 33 h 544"/>
                  <a:gd name="T72" fmla="*/ 169 w 464"/>
                  <a:gd name="T73" fmla="*/ 65 h 544"/>
                  <a:gd name="T74" fmla="*/ 125 w 464"/>
                  <a:gd name="T75" fmla="*/ 31 h 544"/>
                  <a:gd name="T76" fmla="*/ 78 w 464"/>
                  <a:gd name="T77" fmla="*/ 0 h 544"/>
                  <a:gd name="T78" fmla="*/ 0 w 464"/>
                  <a:gd name="T79" fmla="*/ 8 h 544"/>
                  <a:gd name="T80" fmla="*/ 0 w 464"/>
                  <a:gd name="T81" fmla="*/ 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544">
                    <a:moveTo>
                      <a:pt x="0" y="8"/>
                    </a:moveTo>
                    <a:lnTo>
                      <a:pt x="82" y="29"/>
                    </a:lnTo>
                    <a:lnTo>
                      <a:pt x="143" y="76"/>
                    </a:lnTo>
                    <a:lnTo>
                      <a:pt x="181" y="131"/>
                    </a:lnTo>
                    <a:lnTo>
                      <a:pt x="181" y="177"/>
                    </a:lnTo>
                    <a:lnTo>
                      <a:pt x="127" y="278"/>
                    </a:lnTo>
                    <a:lnTo>
                      <a:pt x="175" y="259"/>
                    </a:lnTo>
                    <a:lnTo>
                      <a:pt x="154" y="371"/>
                    </a:lnTo>
                    <a:lnTo>
                      <a:pt x="127" y="456"/>
                    </a:lnTo>
                    <a:lnTo>
                      <a:pt x="120" y="508"/>
                    </a:lnTo>
                    <a:lnTo>
                      <a:pt x="156" y="544"/>
                    </a:lnTo>
                    <a:lnTo>
                      <a:pt x="192" y="544"/>
                    </a:lnTo>
                    <a:lnTo>
                      <a:pt x="150" y="514"/>
                    </a:lnTo>
                    <a:lnTo>
                      <a:pt x="148" y="470"/>
                    </a:lnTo>
                    <a:lnTo>
                      <a:pt x="177" y="417"/>
                    </a:lnTo>
                    <a:lnTo>
                      <a:pt x="184" y="458"/>
                    </a:lnTo>
                    <a:lnTo>
                      <a:pt x="215" y="500"/>
                    </a:lnTo>
                    <a:lnTo>
                      <a:pt x="192" y="517"/>
                    </a:lnTo>
                    <a:lnTo>
                      <a:pt x="220" y="525"/>
                    </a:lnTo>
                    <a:lnTo>
                      <a:pt x="247" y="517"/>
                    </a:lnTo>
                    <a:lnTo>
                      <a:pt x="304" y="525"/>
                    </a:lnTo>
                    <a:lnTo>
                      <a:pt x="369" y="493"/>
                    </a:lnTo>
                    <a:lnTo>
                      <a:pt x="454" y="502"/>
                    </a:lnTo>
                    <a:lnTo>
                      <a:pt x="464" y="481"/>
                    </a:lnTo>
                    <a:lnTo>
                      <a:pt x="418" y="472"/>
                    </a:lnTo>
                    <a:lnTo>
                      <a:pt x="365" y="483"/>
                    </a:lnTo>
                    <a:lnTo>
                      <a:pt x="306" y="510"/>
                    </a:lnTo>
                    <a:lnTo>
                      <a:pt x="274" y="508"/>
                    </a:lnTo>
                    <a:lnTo>
                      <a:pt x="238" y="489"/>
                    </a:lnTo>
                    <a:lnTo>
                      <a:pt x="207" y="437"/>
                    </a:lnTo>
                    <a:lnTo>
                      <a:pt x="215" y="403"/>
                    </a:lnTo>
                    <a:lnTo>
                      <a:pt x="224" y="302"/>
                    </a:lnTo>
                    <a:lnTo>
                      <a:pt x="220" y="232"/>
                    </a:lnTo>
                    <a:lnTo>
                      <a:pt x="236" y="139"/>
                    </a:lnTo>
                    <a:lnTo>
                      <a:pt x="217" y="74"/>
                    </a:lnTo>
                    <a:lnTo>
                      <a:pt x="179" y="33"/>
                    </a:lnTo>
                    <a:lnTo>
                      <a:pt x="169" y="65"/>
                    </a:lnTo>
                    <a:lnTo>
                      <a:pt x="125" y="31"/>
                    </a:lnTo>
                    <a:lnTo>
                      <a:pt x="7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1" name="Freeform 81"/>
              <p:cNvSpPr>
                <a:spLocks/>
              </p:cNvSpPr>
              <p:nvPr/>
            </p:nvSpPr>
            <p:spPr bwMode="auto">
              <a:xfrm>
                <a:off x="2660" y="1786"/>
                <a:ext cx="38" cy="30"/>
              </a:xfrm>
              <a:custGeom>
                <a:avLst/>
                <a:gdLst>
                  <a:gd name="T0" fmla="*/ 76 w 76"/>
                  <a:gd name="T1" fmla="*/ 0 h 61"/>
                  <a:gd name="T2" fmla="*/ 34 w 76"/>
                  <a:gd name="T3" fmla="*/ 13 h 61"/>
                  <a:gd name="T4" fmla="*/ 0 w 76"/>
                  <a:gd name="T5" fmla="*/ 61 h 61"/>
                  <a:gd name="T6" fmla="*/ 55 w 76"/>
                  <a:gd name="T7" fmla="*/ 40 h 61"/>
                  <a:gd name="T8" fmla="*/ 76 w 76"/>
                  <a:gd name="T9" fmla="*/ 0 h 61"/>
                  <a:gd name="T10" fmla="*/ 76 w 7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1">
                    <a:moveTo>
                      <a:pt x="76" y="0"/>
                    </a:moveTo>
                    <a:lnTo>
                      <a:pt x="34" y="13"/>
                    </a:lnTo>
                    <a:lnTo>
                      <a:pt x="0" y="61"/>
                    </a:lnTo>
                    <a:lnTo>
                      <a:pt x="55" y="4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2" name="Freeform 82"/>
              <p:cNvSpPr>
                <a:spLocks/>
              </p:cNvSpPr>
              <p:nvPr/>
            </p:nvSpPr>
            <p:spPr bwMode="auto">
              <a:xfrm>
                <a:off x="3125" y="1714"/>
                <a:ext cx="41" cy="11"/>
              </a:xfrm>
              <a:custGeom>
                <a:avLst/>
                <a:gdLst>
                  <a:gd name="T0" fmla="*/ 0 w 82"/>
                  <a:gd name="T1" fmla="*/ 4 h 23"/>
                  <a:gd name="T2" fmla="*/ 33 w 82"/>
                  <a:gd name="T3" fmla="*/ 23 h 23"/>
                  <a:gd name="T4" fmla="*/ 82 w 82"/>
                  <a:gd name="T5" fmla="*/ 21 h 23"/>
                  <a:gd name="T6" fmla="*/ 40 w 82"/>
                  <a:gd name="T7" fmla="*/ 0 h 23"/>
                  <a:gd name="T8" fmla="*/ 0 w 82"/>
                  <a:gd name="T9" fmla="*/ 4 h 23"/>
                  <a:gd name="T10" fmla="*/ 0 w 8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3">
                    <a:moveTo>
                      <a:pt x="0" y="4"/>
                    </a:moveTo>
                    <a:lnTo>
                      <a:pt x="33" y="23"/>
                    </a:lnTo>
                    <a:lnTo>
                      <a:pt x="82" y="2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3" name="Freeform 83"/>
              <p:cNvSpPr>
                <a:spLocks/>
              </p:cNvSpPr>
              <p:nvPr/>
            </p:nvSpPr>
            <p:spPr bwMode="auto">
              <a:xfrm>
                <a:off x="2674" y="1820"/>
                <a:ext cx="17" cy="22"/>
              </a:xfrm>
              <a:custGeom>
                <a:avLst/>
                <a:gdLst>
                  <a:gd name="T0" fmla="*/ 17 w 35"/>
                  <a:gd name="T1" fmla="*/ 0 h 44"/>
                  <a:gd name="T2" fmla="*/ 0 w 35"/>
                  <a:gd name="T3" fmla="*/ 18 h 44"/>
                  <a:gd name="T4" fmla="*/ 35 w 35"/>
                  <a:gd name="T5" fmla="*/ 44 h 44"/>
                  <a:gd name="T6" fmla="*/ 17 w 35"/>
                  <a:gd name="T7" fmla="*/ 0 h 44"/>
                  <a:gd name="T8" fmla="*/ 17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7" y="0"/>
                    </a:moveTo>
                    <a:lnTo>
                      <a:pt x="0" y="18"/>
                    </a:lnTo>
                    <a:lnTo>
                      <a:pt x="35" y="44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4" name="Freeform 84"/>
              <p:cNvSpPr>
                <a:spLocks/>
              </p:cNvSpPr>
              <p:nvPr/>
            </p:nvSpPr>
            <p:spPr bwMode="auto">
              <a:xfrm>
                <a:off x="3149" y="1735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30 w 30"/>
                  <a:gd name="T3" fmla="*/ 44 h 44"/>
                  <a:gd name="T4" fmla="*/ 30 w 30"/>
                  <a:gd name="T5" fmla="*/ 2 h 44"/>
                  <a:gd name="T6" fmla="*/ 0 w 30"/>
                  <a:gd name="T7" fmla="*/ 0 h 44"/>
                  <a:gd name="T8" fmla="*/ 0 w 3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0" y="4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5" name="Freeform 85"/>
              <p:cNvSpPr>
                <a:spLocks/>
              </p:cNvSpPr>
              <p:nvPr/>
            </p:nvSpPr>
            <p:spPr bwMode="auto">
              <a:xfrm>
                <a:off x="3012" y="1749"/>
                <a:ext cx="147" cy="60"/>
              </a:xfrm>
              <a:custGeom>
                <a:avLst/>
                <a:gdLst>
                  <a:gd name="T0" fmla="*/ 0 w 293"/>
                  <a:gd name="T1" fmla="*/ 120 h 120"/>
                  <a:gd name="T2" fmla="*/ 53 w 293"/>
                  <a:gd name="T3" fmla="*/ 32 h 120"/>
                  <a:gd name="T4" fmla="*/ 118 w 293"/>
                  <a:gd name="T5" fmla="*/ 0 h 120"/>
                  <a:gd name="T6" fmla="*/ 202 w 293"/>
                  <a:gd name="T7" fmla="*/ 4 h 120"/>
                  <a:gd name="T8" fmla="*/ 293 w 293"/>
                  <a:gd name="T9" fmla="*/ 34 h 120"/>
                  <a:gd name="T10" fmla="*/ 280 w 293"/>
                  <a:gd name="T11" fmla="*/ 64 h 120"/>
                  <a:gd name="T12" fmla="*/ 196 w 293"/>
                  <a:gd name="T13" fmla="*/ 28 h 120"/>
                  <a:gd name="T14" fmla="*/ 139 w 293"/>
                  <a:gd name="T15" fmla="*/ 23 h 120"/>
                  <a:gd name="T16" fmla="*/ 88 w 293"/>
                  <a:gd name="T17" fmla="*/ 36 h 120"/>
                  <a:gd name="T18" fmla="*/ 42 w 293"/>
                  <a:gd name="T19" fmla="*/ 114 h 120"/>
                  <a:gd name="T20" fmla="*/ 0 w 293"/>
                  <a:gd name="T21" fmla="*/ 120 h 120"/>
                  <a:gd name="T22" fmla="*/ 0 w 293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120">
                    <a:moveTo>
                      <a:pt x="0" y="120"/>
                    </a:moveTo>
                    <a:lnTo>
                      <a:pt x="53" y="32"/>
                    </a:lnTo>
                    <a:lnTo>
                      <a:pt x="118" y="0"/>
                    </a:lnTo>
                    <a:lnTo>
                      <a:pt x="202" y="4"/>
                    </a:lnTo>
                    <a:lnTo>
                      <a:pt x="293" y="34"/>
                    </a:lnTo>
                    <a:lnTo>
                      <a:pt x="280" y="64"/>
                    </a:lnTo>
                    <a:lnTo>
                      <a:pt x="196" y="28"/>
                    </a:lnTo>
                    <a:lnTo>
                      <a:pt x="139" y="23"/>
                    </a:lnTo>
                    <a:lnTo>
                      <a:pt x="88" y="36"/>
                    </a:lnTo>
                    <a:lnTo>
                      <a:pt x="42" y="114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6" name="Freeform 86"/>
              <p:cNvSpPr>
                <a:spLocks/>
              </p:cNvSpPr>
              <p:nvPr/>
            </p:nvSpPr>
            <p:spPr bwMode="auto">
              <a:xfrm>
                <a:off x="3038" y="1716"/>
                <a:ext cx="115" cy="52"/>
              </a:xfrm>
              <a:custGeom>
                <a:avLst/>
                <a:gdLst>
                  <a:gd name="T0" fmla="*/ 0 w 230"/>
                  <a:gd name="T1" fmla="*/ 38 h 105"/>
                  <a:gd name="T2" fmla="*/ 58 w 230"/>
                  <a:gd name="T3" fmla="*/ 25 h 105"/>
                  <a:gd name="T4" fmla="*/ 119 w 230"/>
                  <a:gd name="T5" fmla="*/ 25 h 105"/>
                  <a:gd name="T6" fmla="*/ 169 w 230"/>
                  <a:gd name="T7" fmla="*/ 40 h 105"/>
                  <a:gd name="T8" fmla="*/ 199 w 230"/>
                  <a:gd name="T9" fmla="*/ 67 h 105"/>
                  <a:gd name="T10" fmla="*/ 230 w 230"/>
                  <a:gd name="T11" fmla="*/ 105 h 105"/>
                  <a:gd name="T12" fmla="*/ 218 w 230"/>
                  <a:gd name="T13" fmla="*/ 55 h 105"/>
                  <a:gd name="T14" fmla="*/ 174 w 230"/>
                  <a:gd name="T15" fmla="*/ 16 h 105"/>
                  <a:gd name="T16" fmla="*/ 108 w 230"/>
                  <a:gd name="T17" fmla="*/ 0 h 105"/>
                  <a:gd name="T18" fmla="*/ 36 w 230"/>
                  <a:gd name="T19" fmla="*/ 12 h 105"/>
                  <a:gd name="T20" fmla="*/ 0 w 230"/>
                  <a:gd name="T21" fmla="*/ 38 h 105"/>
                  <a:gd name="T22" fmla="*/ 0 w 230"/>
                  <a:gd name="T23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105">
                    <a:moveTo>
                      <a:pt x="0" y="38"/>
                    </a:moveTo>
                    <a:lnTo>
                      <a:pt x="58" y="25"/>
                    </a:lnTo>
                    <a:lnTo>
                      <a:pt x="119" y="25"/>
                    </a:lnTo>
                    <a:lnTo>
                      <a:pt x="169" y="40"/>
                    </a:lnTo>
                    <a:lnTo>
                      <a:pt x="199" y="67"/>
                    </a:lnTo>
                    <a:lnTo>
                      <a:pt x="230" y="105"/>
                    </a:lnTo>
                    <a:lnTo>
                      <a:pt x="218" y="55"/>
                    </a:lnTo>
                    <a:lnTo>
                      <a:pt x="174" y="16"/>
                    </a:lnTo>
                    <a:lnTo>
                      <a:pt x="108" y="0"/>
                    </a:lnTo>
                    <a:lnTo>
                      <a:pt x="36" y="12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7" name="Freeform 87"/>
              <p:cNvSpPr>
                <a:spLocks/>
              </p:cNvSpPr>
              <p:nvPr/>
            </p:nvSpPr>
            <p:spPr bwMode="auto">
              <a:xfrm>
                <a:off x="3056" y="1786"/>
                <a:ext cx="90" cy="38"/>
              </a:xfrm>
              <a:custGeom>
                <a:avLst/>
                <a:gdLst>
                  <a:gd name="T0" fmla="*/ 0 w 180"/>
                  <a:gd name="T1" fmla="*/ 57 h 76"/>
                  <a:gd name="T2" fmla="*/ 53 w 180"/>
                  <a:gd name="T3" fmla="*/ 59 h 76"/>
                  <a:gd name="T4" fmla="*/ 100 w 180"/>
                  <a:gd name="T5" fmla="*/ 51 h 76"/>
                  <a:gd name="T6" fmla="*/ 140 w 180"/>
                  <a:gd name="T7" fmla="*/ 28 h 76"/>
                  <a:gd name="T8" fmla="*/ 180 w 180"/>
                  <a:gd name="T9" fmla="*/ 0 h 76"/>
                  <a:gd name="T10" fmla="*/ 175 w 180"/>
                  <a:gd name="T11" fmla="*/ 40 h 76"/>
                  <a:gd name="T12" fmla="*/ 135 w 180"/>
                  <a:gd name="T13" fmla="*/ 57 h 76"/>
                  <a:gd name="T14" fmla="*/ 102 w 180"/>
                  <a:gd name="T15" fmla="*/ 76 h 76"/>
                  <a:gd name="T16" fmla="*/ 34 w 180"/>
                  <a:gd name="T17" fmla="*/ 70 h 76"/>
                  <a:gd name="T18" fmla="*/ 0 w 180"/>
                  <a:gd name="T19" fmla="*/ 57 h 76"/>
                  <a:gd name="T20" fmla="*/ 0 w 180"/>
                  <a:gd name="T2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76">
                    <a:moveTo>
                      <a:pt x="0" y="57"/>
                    </a:moveTo>
                    <a:lnTo>
                      <a:pt x="53" y="59"/>
                    </a:lnTo>
                    <a:lnTo>
                      <a:pt x="100" y="51"/>
                    </a:lnTo>
                    <a:lnTo>
                      <a:pt x="140" y="28"/>
                    </a:lnTo>
                    <a:lnTo>
                      <a:pt x="180" y="0"/>
                    </a:lnTo>
                    <a:lnTo>
                      <a:pt x="175" y="40"/>
                    </a:lnTo>
                    <a:lnTo>
                      <a:pt x="135" y="57"/>
                    </a:lnTo>
                    <a:lnTo>
                      <a:pt x="102" y="76"/>
                    </a:lnTo>
                    <a:lnTo>
                      <a:pt x="34" y="7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8" name="Freeform 88"/>
              <p:cNvSpPr>
                <a:spLocks/>
              </p:cNvSpPr>
              <p:nvPr/>
            </p:nvSpPr>
            <p:spPr bwMode="auto">
              <a:xfrm>
                <a:off x="2724" y="1258"/>
                <a:ext cx="571" cy="181"/>
              </a:xfrm>
              <a:custGeom>
                <a:avLst/>
                <a:gdLst>
                  <a:gd name="T0" fmla="*/ 325 w 1143"/>
                  <a:gd name="T1" fmla="*/ 342 h 363"/>
                  <a:gd name="T2" fmla="*/ 215 w 1143"/>
                  <a:gd name="T3" fmla="*/ 363 h 363"/>
                  <a:gd name="T4" fmla="*/ 97 w 1143"/>
                  <a:gd name="T5" fmla="*/ 342 h 363"/>
                  <a:gd name="T6" fmla="*/ 27 w 1143"/>
                  <a:gd name="T7" fmla="*/ 285 h 363"/>
                  <a:gd name="T8" fmla="*/ 0 w 1143"/>
                  <a:gd name="T9" fmla="*/ 200 h 363"/>
                  <a:gd name="T10" fmla="*/ 27 w 1143"/>
                  <a:gd name="T11" fmla="*/ 105 h 363"/>
                  <a:gd name="T12" fmla="*/ 118 w 1143"/>
                  <a:gd name="T13" fmla="*/ 4 h 363"/>
                  <a:gd name="T14" fmla="*/ 129 w 1143"/>
                  <a:gd name="T15" fmla="*/ 49 h 363"/>
                  <a:gd name="T16" fmla="*/ 230 w 1143"/>
                  <a:gd name="T17" fmla="*/ 6 h 363"/>
                  <a:gd name="T18" fmla="*/ 401 w 1143"/>
                  <a:gd name="T19" fmla="*/ 0 h 363"/>
                  <a:gd name="T20" fmla="*/ 263 w 1143"/>
                  <a:gd name="T21" fmla="*/ 55 h 363"/>
                  <a:gd name="T22" fmla="*/ 221 w 1143"/>
                  <a:gd name="T23" fmla="*/ 148 h 363"/>
                  <a:gd name="T24" fmla="*/ 253 w 1143"/>
                  <a:gd name="T25" fmla="*/ 228 h 363"/>
                  <a:gd name="T26" fmla="*/ 283 w 1143"/>
                  <a:gd name="T27" fmla="*/ 169 h 363"/>
                  <a:gd name="T28" fmla="*/ 325 w 1143"/>
                  <a:gd name="T29" fmla="*/ 234 h 363"/>
                  <a:gd name="T30" fmla="*/ 340 w 1143"/>
                  <a:gd name="T31" fmla="*/ 154 h 363"/>
                  <a:gd name="T32" fmla="*/ 411 w 1143"/>
                  <a:gd name="T33" fmla="*/ 105 h 363"/>
                  <a:gd name="T34" fmla="*/ 534 w 1143"/>
                  <a:gd name="T35" fmla="*/ 116 h 363"/>
                  <a:gd name="T36" fmla="*/ 479 w 1143"/>
                  <a:gd name="T37" fmla="*/ 145 h 363"/>
                  <a:gd name="T38" fmla="*/ 624 w 1143"/>
                  <a:gd name="T39" fmla="*/ 228 h 363"/>
                  <a:gd name="T40" fmla="*/ 753 w 1143"/>
                  <a:gd name="T41" fmla="*/ 228 h 363"/>
                  <a:gd name="T42" fmla="*/ 926 w 1143"/>
                  <a:gd name="T43" fmla="*/ 125 h 363"/>
                  <a:gd name="T44" fmla="*/ 1042 w 1143"/>
                  <a:gd name="T45" fmla="*/ 135 h 363"/>
                  <a:gd name="T46" fmla="*/ 953 w 1143"/>
                  <a:gd name="T47" fmla="*/ 179 h 363"/>
                  <a:gd name="T48" fmla="*/ 1078 w 1143"/>
                  <a:gd name="T49" fmla="*/ 240 h 363"/>
                  <a:gd name="T50" fmla="*/ 1019 w 1143"/>
                  <a:gd name="T51" fmla="*/ 268 h 363"/>
                  <a:gd name="T52" fmla="*/ 1143 w 1143"/>
                  <a:gd name="T53" fmla="*/ 317 h 363"/>
                  <a:gd name="T54" fmla="*/ 994 w 1143"/>
                  <a:gd name="T55" fmla="*/ 325 h 363"/>
                  <a:gd name="T56" fmla="*/ 814 w 1143"/>
                  <a:gd name="T57" fmla="*/ 314 h 363"/>
                  <a:gd name="T58" fmla="*/ 681 w 1143"/>
                  <a:gd name="T59" fmla="*/ 279 h 363"/>
                  <a:gd name="T60" fmla="*/ 586 w 1143"/>
                  <a:gd name="T61" fmla="*/ 240 h 363"/>
                  <a:gd name="T62" fmla="*/ 552 w 1143"/>
                  <a:gd name="T63" fmla="*/ 228 h 363"/>
                  <a:gd name="T64" fmla="*/ 527 w 1143"/>
                  <a:gd name="T65" fmla="*/ 264 h 363"/>
                  <a:gd name="T66" fmla="*/ 489 w 1143"/>
                  <a:gd name="T67" fmla="*/ 260 h 363"/>
                  <a:gd name="T68" fmla="*/ 477 w 1143"/>
                  <a:gd name="T69" fmla="*/ 295 h 363"/>
                  <a:gd name="T70" fmla="*/ 428 w 1143"/>
                  <a:gd name="T71" fmla="*/ 274 h 363"/>
                  <a:gd name="T72" fmla="*/ 407 w 1143"/>
                  <a:gd name="T73" fmla="*/ 323 h 363"/>
                  <a:gd name="T74" fmla="*/ 325 w 1143"/>
                  <a:gd name="T75" fmla="*/ 342 h 363"/>
                  <a:gd name="T76" fmla="*/ 325 w 1143"/>
                  <a:gd name="T77" fmla="*/ 34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3" h="363">
                    <a:moveTo>
                      <a:pt x="325" y="342"/>
                    </a:moveTo>
                    <a:lnTo>
                      <a:pt x="215" y="363"/>
                    </a:lnTo>
                    <a:lnTo>
                      <a:pt x="97" y="342"/>
                    </a:lnTo>
                    <a:lnTo>
                      <a:pt x="27" y="285"/>
                    </a:lnTo>
                    <a:lnTo>
                      <a:pt x="0" y="200"/>
                    </a:lnTo>
                    <a:lnTo>
                      <a:pt x="27" y="105"/>
                    </a:lnTo>
                    <a:lnTo>
                      <a:pt x="118" y="4"/>
                    </a:lnTo>
                    <a:lnTo>
                      <a:pt x="129" y="49"/>
                    </a:lnTo>
                    <a:lnTo>
                      <a:pt x="230" y="6"/>
                    </a:lnTo>
                    <a:lnTo>
                      <a:pt x="401" y="0"/>
                    </a:lnTo>
                    <a:lnTo>
                      <a:pt x="263" y="55"/>
                    </a:lnTo>
                    <a:lnTo>
                      <a:pt x="221" y="148"/>
                    </a:lnTo>
                    <a:lnTo>
                      <a:pt x="253" y="228"/>
                    </a:lnTo>
                    <a:lnTo>
                      <a:pt x="283" y="169"/>
                    </a:lnTo>
                    <a:lnTo>
                      <a:pt x="325" y="234"/>
                    </a:lnTo>
                    <a:lnTo>
                      <a:pt x="340" y="154"/>
                    </a:lnTo>
                    <a:lnTo>
                      <a:pt x="411" y="105"/>
                    </a:lnTo>
                    <a:lnTo>
                      <a:pt x="534" y="116"/>
                    </a:lnTo>
                    <a:lnTo>
                      <a:pt x="479" y="145"/>
                    </a:lnTo>
                    <a:lnTo>
                      <a:pt x="624" y="228"/>
                    </a:lnTo>
                    <a:lnTo>
                      <a:pt x="753" y="228"/>
                    </a:lnTo>
                    <a:lnTo>
                      <a:pt x="926" y="125"/>
                    </a:lnTo>
                    <a:lnTo>
                      <a:pt x="1042" y="135"/>
                    </a:lnTo>
                    <a:lnTo>
                      <a:pt x="953" y="179"/>
                    </a:lnTo>
                    <a:lnTo>
                      <a:pt x="1078" y="240"/>
                    </a:lnTo>
                    <a:lnTo>
                      <a:pt x="1019" y="268"/>
                    </a:lnTo>
                    <a:lnTo>
                      <a:pt x="1143" y="317"/>
                    </a:lnTo>
                    <a:lnTo>
                      <a:pt x="994" y="325"/>
                    </a:lnTo>
                    <a:lnTo>
                      <a:pt x="814" y="314"/>
                    </a:lnTo>
                    <a:lnTo>
                      <a:pt x="681" y="279"/>
                    </a:lnTo>
                    <a:lnTo>
                      <a:pt x="586" y="240"/>
                    </a:lnTo>
                    <a:lnTo>
                      <a:pt x="552" y="228"/>
                    </a:lnTo>
                    <a:lnTo>
                      <a:pt x="527" y="264"/>
                    </a:lnTo>
                    <a:lnTo>
                      <a:pt x="489" y="260"/>
                    </a:lnTo>
                    <a:lnTo>
                      <a:pt x="477" y="295"/>
                    </a:lnTo>
                    <a:lnTo>
                      <a:pt x="428" y="274"/>
                    </a:lnTo>
                    <a:lnTo>
                      <a:pt x="407" y="323"/>
                    </a:lnTo>
                    <a:lnTo>
                      <a:pt x="325" y="342"/>
                    </a:lnTo>
                    <a:lnTo>
                      <a:pt x="32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9" name="Freeform 89"/>
              <p:cNvSpPr>
                <a:spLocks/>
              </p:cNvSpPr>
              <p:nvPr/>
            </p:nvSpPr>
            <p:spPr bwMode="auto">
              <a:xfrm>
                <a:off x="3162" y="1420"/>
                <a:ext cx="250" cy="404"/>
              </a:xfrm>
              <a:custGeom>
                <a:avLst/>
                <a:gdLst>
                  <a:gd name="T0" fmla="*/ 0 w 500"/>
                  <a:gd name="T1" fmla="*/ 0 h 808"/>
                  <a:gd name="T2" fmla="*/ 108 w 500"/>
                  <a:gd name="T3" fmla="*/ 48 h 808"/>
                  <a:gd name="T4" fmla="*/ 188 w 500"/>
                  <a:gd name="T5" fmla="*/ 164 h 808"/>
                  <a:gd name="T6" fmla="*/ 260 w 500"/>
                  <a:gd name="T7" fmla="*/ 224 h 808"/>
                  <a:gd name="T8" fmla="*/ 165 w 500"/>
                  <a:gd name="T9" fmla="*/ 179 h 808"/>
                  <a:gd name="T10" fmla="*/ 209 w 500"/>
                  <a:gd name="T11" fmla="*/ 299 h 808"/>
                  <a:gd name="T12" fmla="*/ 311 w 500"/>
                  <a:gd name="T13" fmla="*/ 428 h 808"/>
                  <a:gd name="T14" fmla="*/ 214 w 500"/>
                  <a:gd name="T15" fmla="*/ 384 h 808"/>
                  <a:gd name="T16" fmla="*/ 254 w 500"/>
                  <a:gd name="T17" fmla="*/ 504 h 808"/>
                  <a:gd name="T18" fmla="*/ 247 w 500"/>
                  <a:gd name="T19" fmla="*/ 622 h 808"/>
                  <a:gd name="T20" fmla="*/ 313 w 500"/>
                  <a:gd name="T21" fmla="*/ 544 h 808"/>
                  <a:gd name="T22" fmla="*/ 325 w 500"/>
                  <a:gd name="T23" fmla="*/ 618 h 808"/>
                  <a:gd name="T24" fmla="*/ 370 w 500"/>
                  <a:gd name="T25" fmla="*/ 559 h 808"/>
                  <a:gd name="T26" fmla="*/ 431 w 500"/>
                  <a:gd name="T27" fmla="*/ 599 h 808"/>
                  <a:gd name="T28" fmla="*/ 389 w 500"/>
                  <a:gd name="T29" fmla="*/ 468 h 808"/>
                  <a:gd name="T30" fmla="*/ 500 w 500"/>
                  <a:gd name="T31" fmla="*/ 559 h 808"/>
                  <a:gd name="T32" fmla="*/ 483 w 500"/>
                  <a:gd name="T33" fmla="*/ 652 h 808"/>
                  <a:gd name="T34" fmla="*/ 500 w 500"/>
                  <a:gd name="T35" fmla="*/ 726 h 808"/>
                  <a:gd name="T36" fmla="*/ 467 w 500"/>
                  <a:gd name="T37" fmla="*/ 772 h 808"/>
                  <a:gd name="T38" fmla="*/ 471 w 500"/>
                  <a:gd name="T39" fmla="*/ 677 h 808"/>
                  <a:gd name="T40" fmla="*/ 450 w 500"/>
                  <a:gd name="T41" fmla="*/ 639 h 808"/>
                  <a:gd name="T42" fmla="*/ 416 w 500"/>
                  <a:gd name="T43" fmla="*/ 664 h 808"/>
                  <a:gd name="T44" fmla="*/ 374 w 500"/>
                  <a:gd name="T45" fmla="*/ 673 h 808"/>
                  <a:gd name="T46" fmla="*/ 319 w 500"/>
                  <a:gd name="T47" fmla="*/ 741 h 808"/>
                  <a:gd name="T48" fmla="*/ 319 w 500"/>
                  <a:gd name="T49" fmla="*/ 808 h 808"/>
                  <a:gd name="T50" fmla="*/ 256 w 500"/>
                  <a:gd name="T51" fmla="*/ 778 h 808"/>
                  <a:gd name="T52" fmla="*/ 220 w 500"/>
                  <a:gd name="T53" fmla="*/ 648 h 808"/>
                  <a:gd name="T54" fmla="*/ 211 w 500"/>
                  <a:gd name="T55" fmla="*/ 517 h 808"/>
                  <a:gd name="T56" fmla="*/ 175 w 500"/>
                  <a:gd name="T57" fmla="*/ 376 h 808"/>
                  <a:gd name="T58" fmla="*/ 116 w 500"/>
                  <a:gd name="T59" fmla="*/ 293 h 808"/>
                  <a:gd name="T60" fmla="*/ 152 w 500"/>
                  <a:gd name="T61" fmla="*/ 287 h 808"/>
                  <a:gd name="T62" fmla="*/ 97 w 500"/>
                  <a:gd name="T63" fmla="*/ 223 h 808"/>
                  <a:gd name="T64" fmla="*/ 117 w 500"/>
                  <a:gd name="T65" fmla="*/ 198 h 808"/>
                  <a:gd name="T66" fmla="*/ 72 w 500"/>
                  <a:gd name="T67" fmla="*/ 99 h 808"/>
                  <a:gd name="T68" fmla="*/ 0 w 500"/>
                  <a:gd name="T69" fmla="*/ 0 h 808"/>
                  <a:gd name="T70" fmla="*/ 0 w 500"/>
                  <a:gd name="T7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0" h="808">
                    <a:moveTo>
                      <a:pt x="0" y="0"/>
                    </a:moveTo>
                    <a:lnTo>
                      <a:pt x="108" y="48"/>
                    </a:lnTo>
                    <a:lnTo>
                      <a:pt x="188" y="164"/>
                    </a:lnTo>
                    <a:lnTo>
                      <a:pt x="260" y="224"/>
                    </a:lnTo>
                    <a:lnTo>
                      <a:pt x="165" y="179"/>
                    </a:lnTo>
                    <a:lnTo>
                      <a:pt x="209" y="299"/>
                    </a:lnTo>
                    <a:lnTo>
                      <a:pt x="311" y="428"/>
                    </a:lnTo>
                    <a:lnTo>
                      <a:pt x="214" y="384"/>
                    </a:lnTo>
                    <a:lnTo>
                      <a:pt x="254" y="504"/>
                    </a:lnTo>
                    <a:lnTo>
                      <a:pt x="247" y="622"/>
                    </a:lnTo>
                    <a:lnTo>
                      <a:pt x="313" y="544"/>
                    </a:lnTo>
                    <a:lnTo>
                      <a:pt x="325" y="618"/>
                    </a:lnTo>
                    <a:lnTo>
                      <a:pt x="370" y="559"/>
                    </a:lnTo>
                    <a:lnTo>
                      <a:pt x="431" y="599"/>
                    </a:lnTo>
                    <a:lnTo>
                      <a:pt x="389" y="468"/>
                    </a:lnTo>
                    <a:lnTo>
                      <a:pt x="500" y="559"/>
                    </a:lnTo>
                    <a:lnTo>
                      <a:pt x="483" y="652"/>
                    </a:lnTo>
                    <a:lnTo>
                      <a:pt x="500" y="726"/>
                    </a:lnTo>
                    <a:lnTo>
                      <a:pt x="467" y="772"/>
                    </a:lnTo>
                    <a:lnTo>
                      <a:pt x="471" y="677"/>
                    </a:lnTo>
                    <a:lnTo>
                      <a:pt x="450" y="639"/>
                    </a:lnTo>
                    <a:lnTo>
                      <a:pt x="416" y="664"/>
                    </a:lnTo>
                    <a:lnTo>
                      <a:pt x="374" y="673"/>
                    </a:lnTo>
                    <a:lnTo>
                      <a:pt x="319" y="741"/>
                    </a:lnTo>
                    <a:lnTo>
                      <a:pt x="319" y="808"/>
                    </a:lnTo>
                    <a:lnTo>
                      <a:pt x="256" y="778"/>
                    </a:lnTo>
                    <a:lnTo>
                      <a:pt x="220" y="648"/>
                    </a:lnTo>
                    <a:lnTo>
                      <a:pt x="211" y="517"/>
                    </a:lnTo>
                    <a:lnTo>
                      <a:pt x="175" y="376"/>
                    </a:lnTo>
                    <a:lnTo>
                      <a:pt x="116" y="293"/>
                    </a:lnTo>
                    <a:lnTo>
                      <a:pt x="152" y="287"/>
                    </a:lnTo>
                    <a:lnTo>
                      <a:pt x="97" y="223"/>
                    </a:lnTo>
                    <a:lnTo>
                      <a:pt x="117" y="198"/>
                    </a:lnTo>
                    <a:lnTo>
                      <a:pt x="72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0" name="Freeform 90"/>
              <p:cNvSpPr>
                <a:spLocks/>
              </p:cNvSpPr>
              <p:nvPr/>
            </p:nvSpPr>
            <p:spPr bwMode="auto">
              <a:xfrm>
                <a:off x="3214" y="1429"/>
                <a:ext cx="229" cy="243"/>
              </a:xfrm>
              <a:custGeom>
                <a:avLst/>
                <a:gdLst>
                  <a:gd name="T0" fmla="*/ 0 w 458"/>
                  <a:gd name="T1" fmla="*/ 0 h 487"/>
                  <a:gd name="T2" fmla="*/ 57 w 458"/>
                  <a:gd name="T3" fmla="*/ 52 h 487"/>
                  <a:gd name="T4" fmla="*/ 130 w 458"/>
                  <a:gd name="T5" fmla="*/ 148 h 487"/>
                  <a:gd name="T6" fmla="*/ 217 w 458"/>
                  <a:gd name="T7" fmla="*/ 223 h 487"/>
                  <a:gd name="T8" fmla="*/ 137 w 458"/>
                  <a:gd name="T9" fmla="*/ 232 h 487"/>
                  <a:gd name="T10" fmla="*/ 166 w 458"/>
                  <a:gd name="T11" fmla="*/ 302 h 487"/>
                  <a:gd name="T12" fmla="*/ 232 w 458"/>
                  <a:gd name="T13" fmla="*/ 382 h 487"/>
                  <a:gd name="T14" fmla="*/ 356 w 458"/>
                  <a:gd name="T15" fmla="*/ 432 h 487"/>
                  <a:gd name="T16" fmla="*/ 362 w 458"/>
                  <a:gd name="T17" fmla="*/ 487 h 487"/>
                  <a:gd name="T18" fmla="*/ 417 w 458"/>
                  <a:gd name="T19" fmla="*/ 432 h 487"/>
                  <a:gd name="T20" fmla="*/ 417 w 458"/>
                  <a:gd name="T21" fmla="*/ 377 h 487"/>
                  <a:gd name="T22" fmla="*/ 458 w 458"/>
                  <a:gd name="T23" fmla="*/ 327 h 487"/>
                  <a:gd name="T24" fmla="*/ 449 w 458"/>
                  <a:gd name="T25" fmla="*/ 301 h 487"/>
                  <a:gd name="T26" fmla="*/ 381 w 458"/>
                  <a:gd name="T27" fmla="*/ 287 h 487"/>
                  <a:gd name="T28" fmla="*/ 362 w 458"/>
                  <a:gd name="T29" fmla="*/ 238 h 487"/>
                  <a:gd name="T30" fmla="*/ 297 w 458"/>
                  <a:gd name="T31" fmla="*/ 207 h 487"/>
                  <a:gd name="T32" fmla="*/ 314 w 458"/>
                  <a:gd name="T33" fmla="*/ 133 h 487"/>
                  <a:gd name="T34" fmla="*/ 253 w 458"/>
                  <a:gd name="T35" fmla="*/ 95 h 487"/>
                  <a:gd name="T36" fmla="*/ 247 w 458"/>
                  <a:gd name="T37" fmla="*/ 27 h 487"/>
                  <a:gd name="T38" fmla="*/ 137 w 458"/>
                  <a:gd name="T39" fmla="*/ 0 h 487"/>
                  <a:gd name="T40" fmla="*/ 0 w 458"/>
                  <a:gd name="T41" fmla="*/ 0 h 487"/>
                  <a:gd name="T42" fmla="*/ 0 w 458"/>
                  <a:gd name="T4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8" h="487">
                    <a:moveTo>
                      <a:pt x="0" y="0"/>
                    </a:moveTo>
                    <a:lnTo>
                      <a:pt x="57" y="52"/>
                    </a:lnTo>
                    <a:lnTo>
                      <a:pt x="130" y="148"/>
                    </a:lnTo>
                    <a:lnTo>
                      <a:pt x="217" y="223"/>
                    </a:lnTo>
                    <a:lnTo>
                      <a:pt x="137" y="232"/>
                    </a:lnTo>
                    <a:lnTo>
                      <a:pt x="166" y="302"/>
                    </a:lnTo>
                    <a:lnTo>
                      <a:pt x="232" y="382"/>
                    </a:lnTo>
                    <a:lnTo>
                      <a:pt x="356" y="432"/>
                    </a:lnTo>
                    <a:lnTo>
                      <a:pt x="362" y="487"/>
                    </a:lnTo>
                    <a:lnTo>
                      <a:pt x="417" y="432"/>
                    </a:lnTo>
                    <a:lnTo>
                      <a:pt x="417" y="377"/>
                    </a:lnTo>
                    <a:lnTo>
                      <a:pt x="458" y="327"/>
                    </a:lnTo>
                    <a:lnTo>
                      <a:pt x="449" y="301"/>
                    </a:lnTo>
                    <a:lnTo>
                      <a:pt x="381" y="287"/>
                    </a:lnTo>
                    <a:lnTo>
                      <a:pt x="362" y="238"/>
                    </a:lnTo>
                    <a:lnTo>
                      <a:pt x="297" y="207"/>
                    </a:lnTo>
                    <a:lnTo>
                      <a:pt x="314" y="133"/>
                    </a:lnTo>
                    <a:lnTo>
                      <a:pt x="253" y="95"/>
                    </a:lnTo>
                    <a:lnTo>
                      <a:pt x="247" y="27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1" name="Freeform 91"/>
              <p:cNvSpPr>
                <a:spLocks/>
              </p:cNvSpPr>
              <p:nvPr/>
            </p:nvSpPr>
            <p:spPr bwMode="auto">
              <a:xfrm>
                <a:off x="2603" y="1279"/>
                <a:ext cx="222" cy="258"/>
              </a:xfrm>
              <a:custGeom>
                <a:avLst/>
                <a:gdLst>
                  <a:gd name="T0" fmla="*/ 443 w 443"/>
                  <a:gd name="T1" fmla="*/ 329 h 515"/>
                  <a:gd name="T2" fmla="*/ 317 w 443"/>
                  <a:gd name="T3" fmla="*/ 325 h 515"/>
                  <a:gd name="T4" fmla="*/ 235 w 443"/>
                  <a:gd name="T5" fmla="*/ 273 h 515"/>
                  <a:gd name="T6" fmla="*/ 159 w 443"/>
                  <a:gd name="T7" fmla="*/ 184 h 515"/>
                  <a:gd name="T8" fmla="*/ 144 w 443"/>
                  <a:gd name="T9" fmla="*/ 270 h 515"/>
                  <a:gd name="T10" fmla="*/ 123 w 443"/>
                  <a:gd name="T11" fmla="*/ 184 h 515"/>
                  <a:gd name="T12" fmla="*/ 165 w 443"/>
                  <a:gd name="T13" fmla="*/ 85 h 515"/>
                  <a:gd name="T14" fmla="*/ 247 w 443"/>
                  <a:gd name="T15" fmla="*/ 0 h 515"/>
                  <a:gd name="T16" fmla="*/ 148 w 443"/>
                  <a:gd name="T17" fmla="*/ 55 h 515"/>
                  <a:gd name="T18" fmla="*/ 78 w 443"/>
                  <a:gd name="T19" fmla="*/ 165 h 515"/>
                  <a:gd name="T20" fmla="*/ 49 w 443"/>
                  <a:gd name="T21" fmla="*/ 140 h 515"/>
                  <a:gd name="T22" fmla="*/ 24 w 443"/>
                  <a:gd name="T23" fmla="*/ 241 h 515"/>
                  <a:gd name="T24" fmla="*/ 42 w 443"/>
                  <a:gd name="T25" fmla="*/ 321 h 515"/>
                  <a:gd name="T26" fmla="*/ 106 w 443"/>
                  <a:gd name="T27" fmla="*/ 399 h 515"/>
                  <a:gd name="T28" fmla="*/ 0 w 443"/>
                  <a:gd name="T29" fmla="*/ 374 h 515"/>
                  <a:gd name="T30" fmla="*/ 36 w 443"/>
                  <a:gd name="T31" fmla="*/ 414 h 515"/>
                  <a:gd name="T32" fmla="*/ 108 w 443"/>
                  <a:gd name="T33" fmla="*/ 445 h 515"/>
                  <a:gd name="T34" fmla="*/ 36 w 443"/>
                  <a:gd name="T35" fmla="*/ 465 h 515"/>
                  <a:gd name="T36" fmla="*/ 51 w 443"/>
                  <a:gd name="T37" fmla="*/ 515 h 515"/>
                  <a:gd name="T38" fmla="*/ 138 w 443"/>
                  <a:gd name="T39" fmla="*/ 446 h 515"/>
                  <a:gd name="T40" fmla="*/ 253 w 443"/>
                  <a:gd name="T41" fmla="*/ 416 h 515"/>
                  <a:gd name="T42" fmla="*/ 241 w 443"/>
                  <a:gd name="T43" fmla="*/ 380 h 515"/>
                  <a:gd name="T44" fmla="*/ 317 w 443"/>
                  <a:gd name="T45" fmla="*/ 384 h 515"/>
                  <a:gd name="T46" fmla="*/ 395 w 443"/>
                  <a:gd name="T47" fmla="*/ 361 h 515"/>
                  <a:gd name="T48" fmla="*/ 443 w 443"/>
                  <a:gd name="T49" fmla="*/ 329 h 515"/>
                  <a:gd name="T50" fmla="*/ 443 w 443"/>
                  <a:gd name="T51" fmla="*/ 32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3" h="515">
                    <a:moveTo>
                      <a:pt x="443" y="329"/>
                    </a:moveTo>
                    <a:lnTo>
                      <a:pt x="317" y="325"/>
                    </a:lnTo>
                    <a:lnTo>
                      <a:pt x="235" y="273"/>
                    </a:lnTo>
                    <a:lnTo>
                      <a:pt x="159" y="184"/>
                    </a:lnTo>
                    <a:lnTo>
                      <a:pt x="144" y="270"/>
                    </a:lnTo>
                    <a:lnTo>
                      <a:pt x="123" y="184"/>
                    </a:lnTo>
                    <a:lnTo>
                      <a:pt x="165" y="85"/>
                    </a:lnTo>
                    <a:lnTo>
                      <a:pt x="247" y="0"/>
                    </a:lnTo>
                    <a:lnTo>
                      <a:pt x="148" y="55"/>
                    </a:lnTo>
                    <a:lnTo>
                      <a:pt x="78" y="165"/>
                    </a:lnTo>
                    <a:lnTo>
                      <a:pt x="49" y="140"/>
                    </a:lnTo>
                    <a:lnTo>
                      <a:pt x="24" y="241"/>
                    </a:lnTo>
                    <a:lnTo>
                      <a:pt x="42" y="321"/>
                    </a:lnTo>
                    <a:lnTo>
                      <a:pt x="106" y="399"/>
                    </a:lnTo>
                    <a:lnTo>
                      <a:pt x="0" y="374"/>
                    </a:lnTo>
                    <a:lnTo>
                      <a:pt x="36" y="414"/>
                    </a:lnTo>
                    <a:lnTo>
                      <a:pt x="108" y="445"/>
                    </a:lnTo>
                    <a:lnTo>
                      <a:pt x="36" y="465"/>
                    </a:lnTo>
                    <a:lnTo>
                      <a:pt x="51" y="515"/>
                    </a:lnTo>
                    <a:lnTo>
                      <a:pt x="138" y="446"/>
                    </a:lnTo>
                    <a:lnTo>
                      <a:pt x="253" y="416"/>
                    </a:lnTo>
                    <a:lnTo>
                      <a:pt x="241" y="380"/>
                    </a:lnTo>
                    <a:lnTo>
                      <a:pt x="317" y="384"/>
                    </a:lnTo>
                    <a:lnTo>
                      <a:pt x="395" y="361"/>
                    </a:lnTo>
                    <a:lnTo>
                      <a:pt x="443" y="329"/>
                    </a:lnTo>
                    <a:lnTo>
                      <a:pt x="443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2" name="Freeform 92"/>
              <p:cNvSpPr>
                <a:spLocks/>
              </p:cNvSpPr>
              <p:nvPr/>
            </p:nvSpPr>
            <p:spPr bwMode="auto">
              <a:xfrm>
                <a:off x="2606" y="1152"/>
                <a:ext cx="707" cy="256"/>
              </a:xfrm>
              <a:custGeom>
                <a:avLst/>
                <a:gdLst>
                  <a:gd name="T0" fmla="*/ 643 w 1415"/>
                  <a:gd name="T1" fmla="*/ 240 h 511"/>
                  <a:gd name="T2" fmla="*/ 700 w 1415"/>
                  <a:gd name="T3" fmla="*/ 257 h 511"/>
                  <a:gd name="T4" fmla="*/ 822 w 1415"/>
                  <a:gd name="T5" fmla="*/ 304 h 511"/>
                  <a:gd name="T6" fmla="*/ 797 w 1415"/>
                  <a:gd name="T7" fmla="*/ 350 h 511"/>
                  <a:gd name="T8" fmla="*/ 873 w 1415"/>
                  <a:gd name="T9" fmla="*/ 376 h 511"/>
                  <a:gd name="T10" fmla="*/ 966 w 1415"/>
                  <a:gd name="T11" fmla="*/ 376 h 511"/>
                  <a:gd name="T12" fmla="*/ 1019 w 1415"/>
                  <a:gd name="T13" fmla="*/ 340 h 511"/>
                  <a:gd name="T14" fmla="*/ 1061 w 1415"/>
                  <a:gd name="T15" fmla="*/ 276 h 511"/>
                  <a:gd name="T16" fmla="*/ 1075 w 1415"/>
                  <a:gd name="T17" fmla="*/ 327 h 511"/>
                  <a:gd name="T18" fmla="*/ 1120 w 1415"/>
                  <a:gd name="T19" fmla="*/ 276 h 511"/>
                  <a:gd name="T20" fmla="*/ 1107 w 1415"/>
                  <a:gd name="T21" fmla="*/ 202 h 511"/>
                  <a:gd name="T22" fmla="*/ 1069 w 1415"/>
                  <a:gd name="T23" fmla="*/ 232 h 511"/>
                  <a:gd name="T24" fmla="*/ 1044 w 1415"/>
                  <a:gd name="T25" fmla="*/ 152 h 511"/>
                  <a:gd name="T26" fmla="*/ 1143 w 1415"/>
                  <a:gd name="T27" fmla="*/ 137 h 511"/>
                  <a:gd name="T28" fmla="*/ 1204 w 1415"/>
                  <a:gd name="T29" fmla="*/ 184 h 511"/>
                  <a:gd name="T30" fmla="*/ 1204 w 1415"/>
                  <a:gd name="T31" fmla="*/ 257 h 511"/>
                  <a:gd name="T32" fmla="*/ 1170 w 1415"/>
                  <a:gd name="T33" fmla="*/ 300 h 511"/>
                  <a:gd name="T34" fmla="*/ 1257 w 1415"/>
                  <a:gd name="T35" fmla="*/ 312 h 511"/>
                  <a:gd name="T36" fmla="*/ 1318 w 1415"/>
                  <a:gd name="T37" fmla="*/ 371 h 511"/>
                  <a:gd name="T38" fmla="*/ 1288 w 1415"/>
                  <a:gd name="T39" fmla="*/ 405 h 511"/>
                  <a:gd name="T40" fmla="*/ 1415 w 1415"/>
                  <a:gd name="T41" fmla="*/ 511 h 511"/>
                  <a:gd name="T42" fmla="*/ 1390 w 1415"/>
                  <a:gd name="T43" fmla="*/ 435 h 511"/>
                  <a:gd name="T44" fmla="*/ 1367 w 1415"/>
                  <a:gd name="T45" fmla="*/ 331 h 511"/>
                  <a:gd name="T46" fmla="*/ 1270 w 1415"/>
                  <a:gd name="T47" fmla="*/ 184 h 511"/>
                  <a:gd name="T48" fmla="*/ 1113 w 1415"/>
                  <a:gd name="T49" fmla="*/ 86 h 511"/>
                  <a:gd name="T50" fmla="*/ 890 w 1415"/>
                  <a:gd name="T51" fmla="*/ 15 h 511"/>
                  <a:gd name="T52" fmla="*/ 740 w 1415"/>
                  <a:gd name="T53" fmla="*/ 0 h 511"/>
                  <a:gd name="T54" fmla="*/ 582 w 1415"/>
                  <a:gd name="T55" fmla="*/ 21 h 511"/>
                  <a:gd name="T56" fmla="*/ 365 w 1415"/>
                  <a:gd name="T57" fmla="*/ 42 h 511"/>
                  <a:gd name="T58" fmla="*/ 236 w 1415"/>
                  <a:gd name="T59" fmla="*/ 116 h 511"/>
                  <a:gd name="T60" fmla="*/ 147 w 1415"/>
                  <a:gd name="T61" fmla="*/ 207 h 511"/>
                  <a:gd name="T62" fmla="*/ 65 w 1415"/>
                  <a:gd name="T63" fmla="*/ 236 h 511"/>
                  <a:gd name="T64" fmla="*/ 0 w 1415"/>
                  <a:gd name="T65" fmla="*/ 346 h 511"/>
                  <a:gd name="T66" fmla="*/ 10 w 1415"/>
                  <a:gd name="T67" fmla="*/ 395 h 511"/>
                  <a:gd name="T68" fmla="*/ 76 w 1415"/>
                  <a:gd name="T69" fmla="*/ 327 h 511"/>
                  <a:gd name="T70" fmla="*/ 183 w 1415"/>
                  <a:gd name="T71" fmla="*/ 251 h 511"/>
                  <a:gd name="T72" fmla="*/ 282 w 1415"/>
                  <a:gd name="T73" fmla="*/ 200 h 511"/>
                  <a:gd name="T74" fmla="*/ 286 w 1415"/>
                  <a:gd name="T75" fmla="*/ 226 h 511"/>
                  <a:gd name="T76" fmla="*/ 369 w 1415"/>
                  <a:gd name="T77" fmla="*/ 171 h 511"/>
                  <a:gd name="T78" fmla="*/ 386 w 1415"/>
                  <a:gd name="T79" fmla="*/ 202 h 511"/>
                  <a:gd name="T80" fmla="*/ 504 w 1415"/>
                  <a:gd name="T81" fmla="*/ 177 h 511"/>
                  <a:gd name="T82" fmla="*/ 616 w 1415"/>
                  <a:gd name="T83" fmla="*/ 175 h 511"/>
                  <a:gd name="T84" fmla="*/ 698 w 1415"/>
                  <a:gd name="T85" fmla="*/ 146 h 511"/>
                  <a:gd name="T86" fmla="*/ 689 w 1415"/>
                  <a:gd name="T87" fmla="*/ 190 h 511"/>
                  <a:gd name="T88" fmla="*/ 757 w 1415"/>
                  <a:gd name="T89" fmla="*/ 194 h 511"/>
                  <a:gd name="T90" fmla="*/ 643 w 1415"/>
                  <a:gd name="T91" fmla="*/ 240 h 511"/>
                  <a:gd name="T92" fmla="*/ 643 w 1415"/>
                  <a:gd name="T93" fmla="*/ 24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511">
                    <a:moveTo>
                      <a:pt x="643" y="240"/>
                    </a:moveTo>
                    <a:lnTo>
                      <a:pt x="700" y="257"/>
                    </a:lnTo>
                    <a:lnTo>
                      <a:pt x="822" y="304"/>
                    </a:lnTo>
                    <a:lnTo>
                      <a:pt x="797" y="350"/>
                    </a:lnTo>
                    <a:lnTo>
                      <a:pt x="873" y="376"/>
                    </a:lnTo>
                    <a:lnTo>
                      <a:pt x="966" y="376"/>
                    </a:lnTo>
                    <a:lnTo>
                      <a:pt x="1019" y="340"/>
                    </a:lnTo>
                    <a:lnTo>
                      <a:pt x="1061" y="276"/>
                    </a:lnTo>
                    <a:lnTo>
                      <a:pt x="1075" y="327"/>
                    </a:lnTo>
                    <a:lnTo>
                      <a:pt x="1120" y="276"/>
                    </a:lnTo>
                    <a:lnTo>
                      <a:pt x="1107" y="202"/>
                    </a:lnTo>
                    <a:lnTo>
                      <a:pt x="1069" y="232"/>
                    </a:lnTo>
                    <a:lnTo>
                      <a:pt x="1044" y="152"/>
                    </a:lnTo>
                    <a:lnTo>
                      <a:pt x="1143" y="137"/>
                    </a:lnTo>
                    <a:lnTo>
                      <a:pt x="1204" y="184"/>
                    </a:lnTo>
                    <a:lnTo>
                      <a:pt x="1204" y="257"/>
                    </a:lnTo>
                    <a:lnTo>
                      <a:pt x="1170" y="300"/>
                    </a:lnTo>
                    <a:lnTo>
                      <a:pt x="1257" y="312"/>
                    </a:lnTo>
                    <a:lnTo>
                      <a:pt x="1318" y="371"/>
                    </a:lnTo>
                    <a:lnTo>
                      <a:pt x="1288" y="405"/>
                    </a:lnTo>
                    <a:lnTo>
                      <a:pt x="1415" y="511"/>
                    </a:lnTo>
                    <a:lnTo>
                      <a:pt x="1390" y="435"/>
                    </a:lnTo>
                    <a:lnTo>
                      <a:pt x="1367" y="331"/>
                    </a:lnTo>
                    <a:lnTo>
                      <a:pt x="1270" y="184"/>
                    </a:lnTo>
                    <a:lnTo>
                      <a:pt x="1113" y="86"/>
                    </a:lnTo>
                    <a:lnTo>
                      <a:pt x="890" y="15"/>
                    </a:lnTo>
                    <a:lnTo>
                      <a:pt x="740" y="0"/>
                    </a:lnTo>
                    <a:lnTo>
                      <a:pt x="582" y="21"/>
                    </a:lnTo>
                    <a:lnTo>
                      <a:pt x="365" y="42"/>
                    </a:lnTo>
                    <a:lnTo>
                      <a:pt x="236" y="116"/>
                    </a:lnTo>
                    <a:lnTo>
                      <a:pt x="147" y="207"/>
                    </a:lnTo>
                    <a:lnTo>
                      <a:pt x="65" y="236"/>
                    </a:lnTo>
                    <a:lnTo>
                      <a:pt x="0" y="346"/>
                    </a:lnTo>
                    <a:lnTo>
                      <a:pt x="10" y="395"/>
                    </a:lnTo>
                    <a:lnTo>
                      <a:pt x="76" y="327"/>
                    </a:lnTo>
                    <a:lnTo>
                      <a:pt x="183" y="251"/>
                    </a:lnTo>
                    <a:lnTo>
                      <a:pt x="282" y="200"/>
                    </a:lnTo>
                    <a:lnTo>
                      <a:pt x="286" y="226"/>
                    </a:lnTo>
                    <a:lnTo>
                      <a:pt x="369" y="171"/>
                    </a:lnTo>
                    <a:lnTo>
                      <a:pt x="386" y="202"/>
                    </a:lnTo>
                    <a:lnTo>
                      <a:pt x="504" y="177"/>
                    </a:lnTo>
                    <a:lnTo>
                      <a:pt x="616" y="175"/>
                    </a:lnTo>
                    <a:lnTo>
                      <a:pt x="698" y="146"/>
                    </a:lnTo>
                    <a:lnTo>
                      <a:pt x="689" y="190"/>
                    </a:lnTo>
                    <a:lnTo>
                      <a:pt x="757" y="194"/>
                    </a:lnTo>
                    <a:lnTo>
                      <a:pt x="643" y="240"/>
                    </a:lnTo>
                    <a:lnTo>
                      <a:pt x="643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3" name="Freeform 93"/>
              <p:cNvSpPr>
                <a:spLocks/>
              </p:cNvSpPr>
              <p:nvPr/>
            </p:nvSpPr>
            <p:spPr bwMode="auto">
              <a:xfrm>
                <a:off x="2498" y="1304"/>
                <a:ext cx="118" cy="208"/>
              </a:xfrm>
              <a:custGeom>
                <a:avLst/>
                <a:gdLst>
                  <a:gd name="T0" fmla="*/ 209 w 235"/>
                  <a:gd name="T1" fmla="*/ 118 h 416"/>
                  <a:gd name="T2" fmla="*/ 203 w 235"/>
                  <a:gd name="T3" fmla="*/ 217 h 416"/>
                  <a:gd name="T4" fmla="*/ 235 w 235"/>
                  <a:gd name="T5" fmla="*/ 301 h 416"/>
                  <a:gd name="T6" fmla="*/ 169 w 235"/>
                  <a:gd name="T7" fmla="*/ 240 h 416"/>
                  <a:gd name="T8" fmla="*/ 157 w 235"/>
                  <a:gd name="T9" fmla="*/ 156 h 416"/>
                  <a:gd name="T10" fmla="*/ 148 w 235"/>
                  <a:gd name="T11" fmla="*/ 263 h 416"/>
                  <a:gd name="T12" fmla="*/ 199 w 235"/>
                  <a:gd name="T13" fmla="*/ 340 h 416"/>
                  <a:gd name="T14" fmla="*/ 137 w 235"/>
                  <a:gd name="T15" fmla="*/ 337 h 416"/>
                  <a:gd name="T16" fmla="*/ 214 w 235"/>
                  <a:gd name="T17" fmla="*/ 416 h 416"/>
                  <a:gd name="T18" fmla="*/ 91 w 235"/>
                  <a:gd name="T19" fmla="*/ 375 h 416"/>
                  <a:gd name="T20" fmla="*/ 0 w 235"/>
                  <a:gd name="T21" fmla="*/ 230 h 416"/>
                  <a:gd name="T22" fmla="*/ 19 w 235"/>
                  <a:gd name="T23" fmla="*/ 162 h 416"/>
                  <a:gd name="T24" fmla="*/ 66 w 235"/>
                  <a:gd name="T25" fmla="*/ 175 h 416"/>
                  <a:gd name="T26" fmla="*/ 91 w 235"/>
                  <a:gd name="T27" fmla="*/ 88 h 416"/>
                  <a:gd name="T28" fmla="*/ 188 w 235"/>
                  <a:gd name="T29" fmla="*/ 0 h 416"/>
                  <a:gd name="T30" fmla="*/ 209 w 235"/>
                  <a:gd name="T31" fmla="*/ 118 h 416"/>
                  <a:gd name="T32" fmla="*/ 209 w 235"/>
                  <a:gd name="T33" fmla="*/ 11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" h="416">
                    <a:moveTo>
                      <a:pt x="209" y="118"/>
                    </a:moveTo>
                    <a:lnTo>
                      <a:pt x="203" y="217"/>
                    </a:lnTo>
                    <a:lnTo>
                      <a:pt x="235" y="301"/>
                    </a:lnTo>
                    <a:lnTo>
                      <a:pt x="169" y="240"/>
                    </a:lnTo>
                    <a:lnTo>
                      <a:pt x="157" y="156"/>
                    </a:lnTo>
                    <a:lnTo>
                      <a:pt x="148" y="263"/>
                    </a:lnTo>
                    <a:lnTo>
                      <a:pt x="199" y="340"/>
                    </a:lnTo>
                    <a:lnTo>
                      <a:pt x="137" y="337"/>
                    </a:lnTo>
                    <a:lnTo>
                      <a:pt x="214" y="416"/>
                    </a:lnTo>
                    <a:lnTo>
                      <a:pt x="91" y="375"/>
                    </a:lnTo>
                    <a:lnTo>
                      <a:pt x="0" y="230"/>
                    </a:lnTo>
                    <a:lnTo>
                      <a:pt x="19" y="162"/>
                    </a:lnTo>
                    <a:lnTo>
                      <a:pt x="66" y="175"/>
                    </a:lnTo>
                    <a:lnTo>
                      <a:pt x="91" y="88"/>
                    </a:lnTo>
                    <a:lnTo>
                      <a:pt x="188" y="0"/>
                    </a:lnTo>
                    <a:lnTo>
                      <a:pt x="209" y="118"/>
                    </a:lnTo>
                    <a:lnTo>
                      <a:pt x="209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4" name="Freeform 94"/>
              <p:cNvSpPr>
                <a:spLocks/>
              </p:cNvSpPr>
              <p:nvPr/>
            </p:nvSpPr>
            <p:spPr bwMode="auto">
              <a:xfrm>
                <a:off x="2476" y="1457"/>
                <a:ext cx="140" cy="464"/>
              </a:xfrm>
              <a:custGeom>
                <a:avLst/>
                <a:gdLst>
                  <a:gd name="T0" fmla="*/ 120 w 279"/>
                  <a:gd name="T1" fmla="*/ 0 h 928"/>
                  <a:gd name="T2" fmla="*/ 47 w 279"/>
                  <a:gd name="T3" fmla="*/ 53 h 928"/>
                  <a:gd name="T4" fmla="*/ 53 w 279"/>
                  <a:gd name="T5" fmla="*/ 166 h 928"/>
                  <a:gd name="T6" fmla="*/ 6 w 279"/>
                  <a:gd name="T7" fmla="*/ 289 h 928"/>
                  <a:gd name="T8" fmla="*/ 0 w 279"/>
                  <a:gd name="T9" fmla="*/ 354 h 928"/>
                  <a:gd name="T10" fmla="*/ 44 w 279"/>
                  <a:gd name="T11" fmla="*/ 403 h 928"/>
                  <a:gd name="T12" fmla="*/ 42 w 279"/>
                  <a:gd name="T13" fmla="*/ 523 h 928"/>
                  <a:gd name="T14" fmla="*/ 80 w 279"/>
                  <a:gd name="T15" fmla="*/ 597 h 928"/>
                  <a:gd name="T16" fmla="*/ 78 w 279"/>
                  <a:gd name="T17" fmla="*/ 707 h 928"/>
                  <a:gd name="T18" fmla="*/ 108 w 279"/>
                  <a:gd name="T19" fmla="*/ 738 h 928"/>
                  <a:gd name="T20" fmla="*/ 129 w 279"/>
                  <a:gd name="T21" fmla="*/ 859 h 928"/>
                  <a:gd name="T22" fmla="*/ 217 w 279"/>
                  <a:gd name="T23" fmla="*/ 928 h 928"/>
                  <a:gd name="T24" fmla="*/ 173 w 279"/>
                  <a:gd name="T25" fmla="*/ 837 h 928"/>
                  <a:gd name="T26" fmla="*/ 173 w 279"/>
                  <a:gd name="T27" fmla="*/ 723 h 928"/>
                  <a:gd name="T28" fmla="*/ 232 w 279"/>
                  <a:gd name="T29" fmla="*/ 572 h 928"/>
                  <a:gd name="T30" fmla="*/ 228 w 279"/>
                  <a:gd name="T31" fmla="*/ 738 h 928"/>
                  <a:gd name="T32" fmla="*/ 276 w 279"/>
                  <a:gd name="T33" fmla="*/ 590 h 928"/>
                  <a:gd name="T34" fmla="*/ 260 w 279"/>
                  <a:gd name="T35" fmla="*/ 458 h 928"/>
                  <a:gd name="T36" fmla="*/ 224 w 279"/>
                  <a:gd name="T37" fmla="*/ 483 h 928"/>
                  <a:gd name="T38" fmla="*/ 249 w 279"/>
                  <a:gd name="T39" fmla="*/ 379 h 928"/>
                  <a:gd name="T40" fmla="*/ 268 w 279"/>
                  <a:gd name="T41" fmla="*/ 230 h 928"/>
                  <a:gd name="T42" fmla="*/ 279 w 279"/>
                  <a:gd name="T43" fmla="*/ 181 h 928"/>
                  <a:gd name="T44" fmla="*/ 209 w 279"/>
                  <a:gd name="T45" fmla="*/ 259 h 928"/>
                  <a:gd name="T46" fmla="*/ 188 w 279"/>
                  <a:gd name="T47" fmla="*/ 477 h 928"/>
                  <a:gd name="T48" fmla="*/ 156 w 279"/>
                  <a:gd name="T49" fmla="*/ 603 h 928"/>
                  <a:gd name="T50" fmla="*/ 124 w 279"/>
                  <a:gd name="T51" fmla="*/ 658 h 928"/>
                  <a:gd name="T52" fmla="*/ 135 w 279"/>
                  <a:gd name="T53" fmla="*/ 559 h 928"/>
                  <a:gd name="T54" fmla="*/ 84 w 279"/>
                  <a:gd name="T55" fmla="*/ 529 h 928"/>
                  <a:gd name="T56" fmla="*/ 141 w 279"/>
                  <a:gd name="T57" fmla="*/ 409 h 928"/>
                  <a:gd name="T58" fmla="*/ 89 w 279"/>
                  <a:gd name="T59" fmla="*/ 418 h 928"/>
                  <a:gd name="T60" fmla="*/ 150 w 279"/>
                  <a:gd name="T61" fmla="*/ 320 h 928"/>
                  <a:gd name="T62" fmla="*/ 186 w 279"/>
                  <a:gd name="T63" fmla="*/ 213 h 928"/>
                  <a:gd name="T64" fmla="*/ 279 w 279"/>
                  <a:gd name="T65" fmla="*/ 126 h 928"/>
                  <a:gd name="T66" fmla="*/ 120 w 279"/>
                  <a:gd name="T67" fmla="*/ 0 h 928"/>
                  <a:gd name="T68" fmla="*/ 120 w 279"/>
                  <a:gd name="T69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928">
                    <a:moveTo>
                      <a:pt x="120" y="0"/>
                    </a:moveTo>
                    <a:lnTo>
                      <a:pt x="47" y="53"/>
                    </a:lnTo>
                    <a:lnTo>
                      <a:pt x="53" y="166"/>
                    </a:lnTo>
                    <a:lnTo>
                      <a:pt x="6" y="289"/>
                    </a:lnTo>
                    <a:lnTo>
                      <a:pt x="0" y="354"/>
                    </a:lnTo>
                    <a:lnTo>
                      <a:pt x="44" y="403"/>
                    </a:lnTo>
                    <a:lnTo>
                      <a:pt x="42" y="523"/>
                    </a:lnTo>
                    <a:lnTo>
                      <a:pt x="80" y="597"/>
                    </a:lnTo>
                    <a:lnTo>
                      <a:pt x="78" y="707"/>
                    </a:lnTo>
                    <a:lnTo>
                      <a:pt x="108" y="738"/>
                    </a:lnTo>
                    <a:lnTo>
                      <a:pt x="129" y="859"/>
                    </a:lnTo>
                    <a:lnTo>
                      <a:pt x="217" y="928"/>
                    </a:lnTo>
                    <a:lnTo>
                      <a:pt x="173" y="837"/>
                    </a:lnTo>
                    <a:lnTo>
                      <a:pt x="173" y="723"/>
                    </a:lnTo>
                    <a:lnTo>
                      <a:pt x="232" y="572"/>
                    </a:lnTo>
                    <a:lnTo>
                      <a:pt x="228" y="738"/>
                    </a:lnTo>
                    <a:lnTo>
                      <a:pt x="276" y="590"/>
                    </a:lnTo>
                    <a:lnTo>
                      <a:pt x="260" y="458"/>
                    </a:lnTo>
                    <a:lnTo>
                      <a:pt x="224" y="483"/>
                    </a:lnTo>
                    <a:lnTo>
                      <a:pt x="249" y="379"/>
                    </a:lnTo>
                    <a:lnTo>
                      <a:pt x="268" y="230"/>
                    </a:lnTo>
                    <a:lnTo>
                      <a:pt x="279" y="181"/>
                    </a:lnTo>
                    <a:lnTo>
                      <a:pt x="209" y="259"/>
                    </a:lnTo>
                    <a:lnTo>
                      <a:pt x="188" y="477"/>
                    </a:lnTo>
                    <a:lnTo>
                      <a:pt x="156" y="603"/>
                    </a:lnTo>
                    <a:lnTo>
                      <a:pt x="124" y="658"/>
                    </a:lnTo>
                    <a:lnTo>
                      <a:pt x="135" y="559"/>
                    </a:lnTo>
                    <a:lnTo>
                      <a:pt x="84" y="529"/>
                    </a:lnTo>
                    <a:lnTo>
                      <a:pt x="141" y="409"/>
                    </a:lnTo>
                    <a:lnTo>
                      <a:pt x="89" y="418"/>
                    </a:lnTo>
                    <a:lnTo>
                      <a:pt x="150" y="320"/>
                    </a:lnTo>
                    <a:lnTo>
                      <a:pt x="186" y="213"/>
                    </a:lnTo>
                    <a:lnTo>
                      <a:pt x="279" y="12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5" name="Freeform 95"/>
              <p:cNvSpPr>
                <a:spLocks/>
              </p:cNvSpPr>
              <p:nvPr/>
            </p:nvSpPr>
            <p:spPr bwMode="auto">
              <a:xfrm>
                <a:off x="2586" y="1880"/>
                <a:ext cx="725" cy="645"/>
              </a:xfrm>
              <a:custGeom>
                <a:avLst/>
                <a:gdLst>
                  <a:gd name="T0" fmla="*/ 88 w 1449"/>
                  <a:gd name="T1" fmla="*/ 0 h 1291"/>
                  <a:gd name="T2" fmla="*/ 128 w 1449"/>
                  <a:gd name="T3" fmla="*/ 249 h 1291"/>
                  <a:gd name="T4" fmla="*/ 191 w 1449"/>
                  <a:gd name="T5" fmla="*/ 378 h 1291"/>
                  <a:gd name="T6" fmla="*/ 251 w 1449"/>
                  <a:gd name="T7" fmla="*/ 616 h 1291"/>
                  <a:gd name="T8" fmla="*/ 337 w 1449"/>
                  <a:gd name="T9" fmla="*/ 700 h 1291"/>
                  <a:gd name="T10" fmla="*/ 284 w 1449"/>
                  <a:gd name="T11" fmla="*/ 580 h 1291"/>
                  <a:gd name="T12" fmla="*/ 240 w 1449"/>
                  <a:gd name="T13" fmla="*/ 356 h 1291"/>
                  <a:gd name="T14" fmla="*/ 187 w 1449"/>
                  <a:gd name="T15" fmla="*/ 188 h 1291"/>
                  <a:gd name="T16" fmla="*/ 267 w 1449"/>
                  <a:gd name="T17" fmla="*/ 356 h 1291"/>
                  <a:gd name="T18" fmla="*/ 337 w 1449"/>
                  <a:gd name="T19" fmla="*/ 532 h 1291"/>
                  <a:gd name="T20" fmla="*/ 364 w 1449"/>
                  <a:gd name="T21" fmla="*/ 624 h 1291"/>
                  <a:gd name="T22" fmla="*/ 442 w 1449"/>
                  <a:gd name="T23" fmla="*/ 704 h 1291"/>
                  <a:gd name="T24" fmla="*/ 504 w 1449"/>
                  <a:gd name="T25" fmla="*/ 660 h 1291"/>
                  <a:gd name="T26" fmla="*/ 601 w 1449"/>
                  <a:gd name="T27" fmla="*/ 871 h 1291"/>
                  <a:gd name="T28" fmla="*/ 706 w 1449"/>
                  <a:gd name="T29" fmla="*/ 905 h 1291"/>
                  <a:gd name="T30" fmla="*/ 1012 w 1449"/>
                  <a:gd name="T31" fmla="*/ 861 h 1291"/>
                  <a:gd name="T32" fmla="*/ 1194 w 1449"/>
                  <a:gd name="T33" fmla="*/ 711 h 1291"/>
                  <a:gd name="T34" fmla="*/ 1284 w 1449"/>
                  <a:gd name="T35" fmla="*/ 660 h 1291"/>
                  <a:gd name="T36" fmla="*/ 1392 w 1449"/>
                  <a:gd name="T37" fmla="*/ 502 h 1291"/>
                  <a:gd name="T38" fmla="*/ 1449 w 1449"/>
                  <a:gd name="T39" fmla="*/ 359 h 1291"/>
                  <a:gd name="T40" fmla="*/ 1404 w 1449"/>
                  <a:gd name="T41" fmla="*/ 513 h 1291"/>
                  <a:gd name="T42" fmla="*/ 1265 w 1449"/>
                  <a:gd name="T43" fmla="*/ 730 h 1291"/>
                  <a:gd name="T44" fmla="*/ 1039 w 1449"/>
                  <a:gd name="T45" fmla="*/ 953 h 1291"/>
                  <a:gd name="T46" fmla="*/ 942 w 1449"/>
                  <a:gd name="T47" fmla="*/ 1129 h 1291"/>
                  <a:gd name="T48" fmla="*/ 841 w 1449"/>
                  <a:gd name="T49" fmla="*/ 1023 h 1291"/>
                  <a:gd name="T50" fmla="*/ 702 w 1449"/>
                  <a:gd name="T51" fmla="*/ 1011 h 1291"/>
                  <a:gd name="T52" fmla="*/ 799 w 1449"/>
                  <a:gd name="T53" fmla="*/ 1240 h 1291"/>
                  <a:gd name="T54" fmla="*/ 694 w 1449"/>
                  <a:gd name="T55" fmla="*/ 1181 h 1291"/>
                  <a:gd name="T56" fmla="*/ 706 w 1449"/>
                  <a:gd name="T57" fmla="*/ 1291 h 1291"/>
                  <a:gd name="T58" fmla="*/ 601 w 1449"/>
                  <a:gd name="T59" fmla="*/ 1165 h 1291"/>
                  <a:gd name="T60" fmla="*/ 500 w 1449"/>
                  <a:gd name="T61" fmla="*/ 975 h 1291"/>
                  <a:gd name="T62" fmla="*/ 438 w 1449"/>
                  <a:gd name="T63" fmla="*/ 818 h 1291"/>
                  <a:gd name="T64" fmla="*/ 248 w 1449"/>
                  <a:gd name="T65" fmla="*/ 639 h 1291"/>
                  <a:gd name="T66" fmla="*/ 187 w 1449"/>
                  <a:gd name="T67" fmla="*/ 477 h 1291"/>
                  <a:gd name="T68" fmla="*/ 94 w 1449"/>
                  <a:gd name="T69" fmla="*/ 443 h 1291"/>
                  <a:gd name="T70" fmla="*/ 46 w 1449"/>
                  <a:gd name="T71" fmla="*/ 359 h 1291"/>
                  <a:gd name="T72" fmla="*/ 8 w 1449"/>
                  <a:gd name="T73" fmla="*/ 209 h 1291"/>
                  <a:gd name="T74" fmla="*/ 0 w 1449"/>
                  <a:gd name="T75" fmla="*/ 82 h 1291"/>
                  <a:gd name="T76" fmla="*/ 88 w 1449"/>
                  <a:gd name="T77" fmla="*/ 0 h 1291"/>
                  <a:gd name="T78" fmla="*/ 88 w 1449"/>
                  <a:gd name="T7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9" h="1291">
                    <a:moveTo>
                      <a:pt x="88" y="0"/>
                    </a:moveTo>
                    <a:lnTo>
                      <a:pt x="128" y="249"/>
                    </a:lnTo>
                    <a:lnTo>
                      <a:pt x="191" y="378"/>
                    </a:lnTo>
                    <a:lnTo>
                      <a:pt x="251" y="616"/>
                    </a:lnTo>
                    <a:lnTo>
                      <a:pt x="337" y="700"/>
                    </a:lnTo>
                    <a:lnTo>
                      <a:pt x="284" y="580"/>
                    </a:lnTo>
                    <a:lnTo>
                      <a:pt x="240" y="356"/>
                    </a:lnTo>
                    <a:lnTo>
                      <a:pt x="187" y="188"/>
                    </a:lnTo>
                    <a:lnTo>
                      <a:pt x="267" y="356"/>
                    </a:lnTo>
                    <a:lnTo>
                      <a:pt x="337" y="532"/>
                    </a:lnTo>
                    <a:lnTo>
                      <a:pt x="364" y="624"/>
                    </a:lnTo>
                    <a:lnTo>
                      <a:pt x="442" y="704"/>
                    </a:lnTo>
                    <a:lnTo>
                      <a:pt x="504" y="660"/>
                    </a:lnTo>
                    <a:lnTo>
                      <a:pt x="601" y="871"/>
                    </a:lnTo>
                    <a:lnTo>
                      <a:pt x="706" y="905"/>
                    </a:lnTo>
                    <a:lnTo>
                      <a:pt x="1012" y="861"/>
                    </a:lnTo>
                    <a:lnTo>
                      <a:pt x="1194" y="711"/>
                    </a:lnTo>
                    <a:lnTo>
                      <a:pt x="1284" y="660"/>
                    </a:lnTo>
                    <a:lnTo>
                      <a:pt x="1392" y="502"/>
                    </a:lnTo>
                    <a:lnTo>
                      <a:pt x="1449" y="359"/>
                    </a:lnTo>
                    <a:lnTo>
                      <a:pt x="1404" y="513"/>
                    </a:lnTo>
                    <a:lnTo>
                      <a:pt x="1265" y="730"/>
                    </a:lnTo>
                    <a:lnTo>
                      <a:pt x="1039" y="953"/>
                    </a:lnTo>
                    <a:lnTo>
                      <a:pt x="942" y="1129"/>
                    </a:lnTo>
                    <a:lnTo>
                      <a:pt x="841" y="1023"/>
                    </a:lnTo>
                    <a:lnTo>
                      <a:pt x="702" y="1011"/>
                    </a:lnTo>
                    <a:lnTo>
                      <a:pt x="799" y="1240"/>
                    </a:lnTo>
                    <a:lnTo>
                      <a:pt x="694" y="1181"/>
                    </a:lnTo>
                    <a:lnTo>
                      <a:pt x="706" y="1291"/>
                    </a:lnTo>
                    <a:lnTo>
                      <a:pt x="601" y="1165"/>
                    </a:lnTo>
                    <a:lnTo>
                      <a:pt x="500" y="975"/>
                    </a:lnTo>
                    <a:lnTo>
                      <a:pt x="438" y="818"/>
                    </a:lnTo>
                    <a:lnTo>
                      <a:pt x="248" y="639"/>
                    </a:lnTo>
                    <a:lnTo>
                      <a:pt x="187" y="477"/>
                    </a:lnTo>
                    <a:lnTo>
                      <a:pt x="94" y="443"/>
                    </a:lnTo>
                    <a:lnTo>
                      <a:pt x="46" y="359"/>
                    </a:lnTo>
                    <a:lnTo>
                      <a:pt x="8" y="209"/>
                    </a:lnTo>
                    <a:lnTo>
                      <a:pt x="0" y="8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6" name="Freeform 96"/>
              <p:cNvSpPr>
                <a:spLocks/>
              </p:cNvSpPr>
              <p:nvPr/>
            </p:nvSpPr>
            <p:spPr bwMode="auto">
              <a:xfrm>
                <a:off x="2869" y="2186"/>
                <a:ext cx="163" cy="50"/>
              </a:xfrm>
              <a:custGeom>
                <a:avLst/>
                <a:gdLst>
                  <a:gd name="T0" fmla="*/ 21 w 327"/>
                  <a:gd name="T1" fmla="*/ 0 h 99"/>
                  <a:gd name="T2" fmla="*/ 97 w 327"/>
                  <a:gd name="T3" fmla="*/ 31 h 99"/>
                  <a:gd name="T4" fmla="*/ 202 w 327"/>
                  <a:gd name="T5" fmla="*/ 12 h 99"/>
                  <a:gd name="T6" fmla="*/ 327 w 327"/>
                  <a:gd name="T7" fmla="*/ 27 h 99"/>
                  <a:gd name="T8" fmla="*/ 301 w 327"/>
                  <a:gd name="T9" fmla="*/ 73 h 99"/>
                  <a:gd name="T10" fmla="*/ 152 w 327"/>
                  <a:gd name="T11" fmla="*/ 74 h 99"/>
                  <a:gd name="T12" fmla="*/ 59 w 327"/>
                  <a:gd name="T13" fmla="*/ 99 h 99"/>
                  <a:gd name="T14" fmla="*/ 0 w 327"/>
                  <a:gd name="T15" fmla="*/ 34 h 99"/>
                  <a:gd name="T16" fmla="*/ 21 w 327"/>
                  <a:gd name="T17" fmla="*/ 0 h 99"/>
                  <a:gd name="T18" fmla="*/ 21 w 327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99">
                    <a:moveTo>
                      <a:pt x="21" y="0"/>
                    </a:moveTo>
                    <a:lnTo>
                      <a:pt x="97" y="31"/>
                    </a:lnTo>
                    <a:lnTo>
                      <a:pt x="202" y="12"/>
                    </a:lnTo>
                    <a:lnTo>
                      <a:pt x="327" y="27"/>
                    </a:lnTo>
                    <a:lnTo>
                      <a:pt x="301" y="73"/>
                    </a:lnTo>
                    <a:lnTo>
                      <a:pt x="152" y="74"/>
                    </a:lnTo>
                    <a:lnTo>
                      <a:pt x="59" y="99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7" name="Freeform 97"/>
              <p:cNvSpPr>
                <a:spLocks/>
              </p:cNvSpPr>
              <p:nvPr/>
            </p:nvSpPr>
            <p:spPr bwMode="auto">
              <a:xfrm>
                <a:off x="2807" y="2109"/>
                <a:ext cx="339" cy="46"/>
              </a:xfrm>
              <a:custGeom>
                <a:avLst/>
                <a:gdLst>
                  <a:gd name="T0" fmla="*/ 0 w 678"/>
                  <a:gd name="T1" fmla="*/ 52 h 92"/>
                  <a:gd name="T2" fmla="*/ 95 w 678"/>
                  <a:gd name="T3" fmla="*/ 59 h 92"/>
                  <a:gd name="T4" fmla="*/ 245 w 678"/>
                  <a:gd name="T5" fmla="*/ 23 h 92"/>
                  <a:gd name="T6" fmla="*/ 321 w 678"/>
                  <a:gd name="T7" fmla="*/ 29 h 92"/>
                  <a:gd name="T8" fmla="*/ 391 w 678"/>
                  <a:gd name="T9" fmla="*/ 12 h 92"/>
                  <a:gd name="T10" fmla="*/ 551 w 678"/>
                  <a:gd name="T11" fmla="*/ 23 h 92"/>
                  <a:gd name="T12" fmla="*/ 612 w 678"/>
                  <a:gd name="T13" fmla="*/ 0 h 92"/>
                  <a:gd name="T14" fmla="*/ 678 w 678"/>
                  <a:gd name="T15" fmla="*/ 44 h 92"/>
                  <a:gd name="T16" fmla="*/ 644 w 678"/>
                  <a:gd name="T17" fmla="*/ 59 h 92"/>
                  <a:gd name="T18" fmla="*/ 589 w 678"/>
                  <a:gd name="T19" fmla="*/ 40 h 92"/>
                  <a:gd name="T20" fmla="*/ 503 w 678"/>
                  <a:gd name="T21" fmla="*/ 52 h 92"/>
                  <a:gd name="T22" fmla="*/ 403 w 678"/>
                  <a:gd name="T23" fmla="*/ 52 h 92"/>
                  <a:gd name="T24" fmla="*/ 309 w 678"/>
                  <a:gd name="T25" fmla="*/ 74 h 92"/>
                  <a:gd name="T26" fmla="*/ 220 w 678"/>
                  <a:gd name="T27" fmla="*/ 63 h 92"/>
                  <a:gd name="T28" fmla="*/ 123 w 678"/>
                  <a:gd name="T29" fmla="*/ 82 h 92"/>
                  <a:gd name="T30" fmla="*/ 58 w 678"/>
                  <a:gd name="T31" fmla="*/ 92 h 92"/>
                  <a:gd name="T32" fmla="*/ 0 w 678"/>
                  <a:gd name="T33" fmla="*/ 52 h 92"/>
                  <a:gd name="T34" fmla="*/ 0 w 678"/>
                  <a:gd name="T35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8" h="92">
                    <a:moveTo>
                      <a:pt x="0" y="52"/>
                    </a:moveTo>
                    <a:lnTo>
                      <a:pt x="95" y="59"/>
                    </a:lnTo>
                    <a:lnTo>
                      <a:pt x="245" y="23"/>
                    </a:lnTo>
                    <a:lnTo>
                      <a:pt x="321" y="29"/>
                    </a:lnTo>
                    <a:lnTo>
                      <a:pt x="391" y="12"/>
                    </a:lnTo>
                    <a:lnTo>
                      <a:pt x="551" y="23"/>
                    </a:lnTo>
                    <a:lnTo>
                      <a:pt x="612" y="0"/>
                    </a:lnTo>
                    <a:lnTo>
                      <a:pt x="678" y="44"/>
                    </a:lnTo>
                    <a:lnTo>
                      <a:pt x="644" y="59"/>
                    </a:lnTo>
                    <a:lnTo>
                      <a:pt x="589" y="40"/>
                    </a:lnTo>
                    <a:lnTo>
                      <a:pt x="503" y="52"/>
                    </a:lnTo>
                    <a:lnTo>
                      <a:pt x="403" y="52"/>
                    </a:lnTo>
                    <a:lnTo>
                      <a:pt x="309" y="74"/>
                    </a:lnTo>
                    <a:lnTo>
                      <a:pt x="220" y="63"/>
                    </a:lnTo>
                    <a:lnTo>
                      <a:pt x="123" y="82"/>
                    </a:lnTo>
                    <a:lnTo>
                      <a:pt x="58" y="9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8" name="Freeform 98"/>
              <p:cNvSpPr>
                <a:spLocks/>
              </p:cNvSpPr>
              <p:nvPr/>
            </p:nvSpPr>
            <p:spPr bwMode="auto">
              <a:xfrm>
                <a:off x="3001" y="1741"/>
                <a:ext cx="27" cy="53"/>
              </a:xfrm>
              <a:custGeom>
                <a:avLst/>
                <a:gdLst>
                  <a:gd name="T0" fmla="*/ 38 w 56"/>
                  <a:gd name="T1" fmla="*/ 0 h 104"/>
                  <a:gd name="T2" fmla="*/ 4 w 56"/>
                  <a:gd name="T3" fmla="*/ 55 h 104"/>
                  <a:gd name="T4" fmla="*/ 0 w 56"/>
                  <a:gd name="T5" fmla="*/ 104 h 104"/>
                  <a:gd name="T6" fmla="*/ 56 w 56"/>
                  <a:gd name="T7" fmla="*/ 40 h 104"/>
                  <a:gd name="T8" fmla="*/ 38 w 56"/>
                  <a:gd name="T9" fmla="*/ 0 h 104"/>
                  <a:gd name="T10" fmla="*/ 38 w 56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4">
                    <a:moveTo>
                      <a:pt x="38" y="0"/>
                    </a:moveTo>
                    <a:lnTo>
                      <a:pt x="4" y="55"/>
                    </a:lnTo>
                    <a:lnTo>
                      <a:pt x="0" y="104"/>
                    </a:lnTo>
                    <a:lnTo>
                      <a:pt x="56" y="4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9" name="Freeform 99"/>
              <p:cNvSpPr>
                <a:spLocks/>
              </p:cNvSpPr>
              <p:nvPr/>
            </p:nvSpPr>
            <p:spPr bwMode="auto">
              <a:xfrm>
                <a:off x="3313" y="1842"/>
                <a:ext cx="37" cy="164"/>
              </a:xfrm>
              <a:custGeom>
                <a:avLst/>
                <a:gdLst>
                  <a:gd name="T0" fmla="*/ 4 w 74"/>
                  <a:gd name="T1" fmla="*/ 0 h 329"/>
                  <a:gd name="T2" fmla="*/ 10 w 74"/>
                  <a:gd name="T3" fmla="*/ 215 h 329"/>
                  <a:gd name="T4" fmla="*/ 0 w 74"/>
                  <a:gd name="T5" fmla="*/ 329 h 329"/>
                  <a:gd name="T6" fmla="*/ 29 w 74"/>
                  <a:gd name="T7" fmla="*/ 183 h 329"/>
                  <a:gd name="T8" fmla="*/ 70 w 74"/>
                  <a:gd name="T9" fmla="*/ 124 h 329"/>
                  <a:gd name="T10" fmla="*/ 74 w 74"/>
                  <a:gd name="T11" fmla="*/ 55 h 329"/>
                  <a:gd name="T12" fmla="*/ 51 w 74"/>
                  <a:gd name="T13" fmla="*/ 15 h 329"/>
                  <a:gd name="T14" fmla="*/ 4 w 74"/>
                  <a:gd name="T15" fmla="*/ 0 h 329"/>
                  <a:gd name="T16" fmla="*/ 4 w 74"/>
                  <a:gd name="T1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29">
                    <a:moveTo>
                      <a:pt x="4" y="0"/>
                    </a:moveTo>
                    <a:lnTo>
                      <a:pt x="10" y="215"/>
                    </a:lnTo>
                    <a:lnTo>
                      <a:pt x="0" y="329"/>
                    </a:lnTo>
                    <a:lnTo>
                      <a:pt x="29" y="183"/>
                    </a:lnTo>
                    <a:lnTo>
                      <a:pt x="70" y="124"/>
                    </a:lnTo>
                    <a:lnTo>
                      <a:pt x="74" y="55"/>
                    </a:lnTo>
                    <a:lnTo>
                      <a:pt x="51" y="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0" name="Freeform 100"/>
              <p:cNvSpPr>
                <a:spLocks/>
              </p:cNvSpPr>
              <p:nvPr/>
            </p:nvSpPr>
            <p:spPr bwMode="auto">
              <a:xfrm>
                <a:off x="3323" y="1741"/>
                <a:ext cx="56" cy="93"/>
              </a:xfrm>
              <a:custGeom>
                <a:avLst/>
                <a:gdLst>
                  <a:gd name="T0" fmla="*/ 0 w 112"/>
                  <a:gd name="T1" fmla="*/ 70 h 186"/>
                  <a:gd name="T2" fmla="*/ 97 w 112"/>
                  <a:gd name="T3" fmla="*/ 186 h 186"/>
                  <a:gd name="T4" fmla="*/ 112 w 112"/>
                  <a:gd name="T5" fmla="*/ 150 h 186"/>
                  <a:gd name="T6" fmla="*/ 42 w 112"/>
                  <a:gd name="T7" fmla="*/ 0 h 186"/>
                  <a:gd name="T8" fmla="*/ 0 w 112"/>
                  <a:gd name="T9" fmla="*/ 70 h 186"/>
                  <a:gd name="T10" fmla="*/ 0 w 112"/>
                  <a:gd name="T11" fmla="*/ 7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86">
                    <a:moveTo>
                      <a:pt x="0" y="70"/>
                    </a:moveTo>
                    <a:lnTo>
                      <a:pt x="97" y="186"/>
                    </a:lnTo>
                    <a:lnTo>
                      <a:pt x="112" y="150"/>
                    </a:lnTo>
                    <a:lnTo>
                      <a:pt x="42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1" name="Freeform 101"/>
              <p:cNvSpPr>
                <a:spLocks/>
              </p:cNvSpPr>
              <p:nvPr/>
            </p:nvSpPr>
            <p:spPr bwMode="auto">
              <a:xfrm>
                <a:off x="3317" y="1816"/>
                <a:ext cx="87" cy="281"/>
              </a:xfrm>
              <a:custGeom>
                <a:avLst/>
                <a:gdLst>
                  <a:gd name="T0" fmla="*/ 173 w 173"/>
                  <a:gd name="T1" fmla="*/ 0 h 561"/>
                  <a:gd name="T2" fmla="*/ 154 w 173"/>
                  <a:gd name="T3" fmla="*/ 175 h 561"/>
                  <a:gd name="T4" fmla="*/ 119 w 173"/>
                  <a:gd name="T5" fmla="*/ 296 h 561"/>
                  <a:gd name="T6" fmla="*/ 95 w 173"/>
                  <a:gd name="T7" fmla="*/ 380 h 561"/>
                  <a:gd name="T8" fmla="*/ 34 w 173"/>
                  <a:gd name="T9" fmla="*/ 467 h 561"/>
                  <a:gd name="T10" fmla="*/ 53 w 173"/>
                  <a:gd name="T11" fmla="*/ 513 h 561"/>
                  <a:gd name="T12" fmla="*/ 7 w 173"/>
                  <a:gd name="T13" fmla="*/ 561 h 561"/>
                  <a:gd name="T14" fmla="*/ 0 w 173"/>
                  <a:gd name="T15" fmla="*/ 454 h 561"/>
                  <a:gd name="T16" fmla="*/ 60 w 173"/>
                  <a:gd name="T17" fmla="*/ 388 h 561"/>
                  <a:gd name="T18" fmla="*/ 108 w 173"/>
                  <a:gd name="T19" fmla="*/ 274 h 561"/>
                  <a:gd name="T20" fmla="*/ 146 w 173"/>
                  <a:gd name="T21" fmla="*/ 118 h 561"/>
                  <a:gd name="T22" fmla="*/ 173 w 173"/>
                  <a:gd name="T23" fmla="*/ 0 h 561"/>
                  <a:gd name="T24" fmla="*/ 173 w 173"/>
                  <a:gd name="T25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561">
                    <a:moveTo>
                      <a:pt x="173" y="0"/>
                    </a:moveTo>
                    <a:lnTo>
                      <a:pt x="154" y="175"/>
                    </a:lnTo>
                    <a:lnTo>
                      <a:pt x="119" y="296"/>
                    </a:lnTo>
                    <a:lnTo>
                      <a:pt x="95" y="380"/>
                    </a:lnTo>
                    <a:lnTo>
                      <a:pt x="34" y="467"/>
                    </a:lnTo>
                    <a:lnTo>
                      <a:pt x="53" y="513"/>
                    </a:lnTo>
                    <a:lnTo>
                      <a:pt x="7" y="561"/>
                    </a:lnTo>
                    <a:lnTo>
                      <a:pt x="0" y="454"/>
                    </a:lnTo>
                    <a:lnTo>
                      <a:pt x="60" y="388"/>
                    </a:lnTo>
                    <a:lnTo>
                      <a:pt x="108" y="274"/>
                    </a:lnTo>
                    <a:lnTo>
                      <a:pt x="146" y="118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2" name="Freeform 102"/>
              <p:cNvSpPr>
                <a:spLocks/>
              </p:cNvSpPr>
              <p:nvPr/>
            </p:nvSpPr>
            <p:spPr bwMode="auto">
              <a:xfrm>
                <a:off x="2728" y="1609"/>
                <a:ext cx="284" cy="69"/>
              </a:xfrm>
              <a:custGeom>
                <a:avLst/>
                <a:gdLst>
                  <a:gd name="T0" fmla="*/ 0 w 568"/>
                  <a:gd name="T1" fmla="*/ 137 h 137"/>
                  <a:gd name="T2" fmla="*/ 87 w 568"/>
                  <a:gd name="T3" fmla="*/ 114 h 137"/>
                  <a:gd name="T4" fmla="*/ 239 w 568"/>
                  <a:gd name="T5" fmla="*/ 103 h 137"/>
                  <a:gd name="T6" fmla="*/ 399 w 568"/>
                  <a:gd name="T7" fmla="*/ 67 h 137"/>
                  <a:gd name="T8" fmla="*/ 568 w 568"/>
                  <a:gd name="T9" fmla="*/ 0 h 137"/>
                  <a:gd name="T10" fmla="*/ 378 w 568"/>
                  <a:gd name="T11" fmla="*/ 59 h 137"/>
                  <a:gd name="T12" fmla="*/ 285 w 568"/>
                  <a:gd name="T13" fmla="*/ 78 h 137"/>
                  <a:gd name="T14" fmla="*/ 108 w 568"/>
                  <a:gd name="T15" fmla="*/ 82 h 137"/>
                  <a:gd name="T16" fmla="*/ 42 w 568"/>
                  <a:gd name="T17" fmla="*/ 99 h 137"/>
                  <a:gd name="T18" fmla="*/ 0 w 568"/>
                  <a:gd name="T19" fmla="*/ 137 h 137"/>
                  <a:gd name="T20" fmla="*/ 0 w 568"/>
                  <a:gd name="T2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8" h="137">
                    <a:moveTo>
                      <a:pt x="0" y="137"/>
                    </a:moveTo>
                    <a:lnTo>
                      <a:pt x="87" y="114"/>
                    </a:lnTo>
                    <a:lnTo>
                      <a:pt x="239" y="103"/>
                    </a:lnTo>
                    <a:lnTo>
                      <a:pt x="399" y="67"/>
                    </a:lnTo>
                    <a:lnTo>
                      <a:pt x="568" y="0"/>
                    </a:lnTo>
                    <a:lnTo>
                      <a:pt x="378" y="59"/>
                    </a:lnTo>
                    <a:lnTo>
                      <a:pt x="285" y="78"/>
                    </a:lnTo>
                    <a:lnTo>
                      <a:pt x="108" y="82"/>
                    </a:lnTo>
                    <a:lnTo>
                      <a:pt x="42" y="99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3" name="Freeform 103"/>
              <p:cNvSpPr>
                <a:spLocks/>
              </p:cNvSpPr>
              <p:nvPr/>
            </p:nvSpPr>
            <p:spPr bwMode="auto">
              <a:xfrm>
                <a:off x="3014" y="2133"/>
                <a:ext cx="313" cy="436"/>
              </a:xfrm>
              <a:custGeom>
                <a:avLst/>
                <a:gdLst>
                  <a:gd name="T0" fmla="*/ 614 w 626"/>
                  <a:gd name="T1" fmla="*/ 0 h 872"/>
                  <a:gd name="T2" fmla="*/ 582 w 626"/>
                  <a:gd name="T3" fmla="*/ 247 h 872"/>
                  <a:gd name="T4" fmla="*/ 506 w 626"/>
                  <a:gd name="T5" fmla="*/ 403 h 872"/>
                  <a:gd name="T6" fmla="*/ 388 w 626"/>
                  <a:gd name="T7" fmla="*/ 542 h 872"/>
                  <a:gd name="T8" fmla="*/ 122 w 626"/>
                  <a:gd name="T9" fmla="*/ 751 h 872"/>
                  <a:gd name="T10" fmla="*/ 0 w 626"/>
                  <a:gd name="T11" fmla="*/ 872 h 872"/>
                  <a:gd name="T12" fmla="*/ 156 w 626"/>
                  <a:gd name="T13" fmla="*/ 743 h 872"/>
                  <a:gd name="T14" fmla="*/ 405 w 626"/>
                  <a:gd name="T15" fmla="*/ 549 h 872"/>
                  <a:gd name="T16" fmla="*/ 510 w 626"/>
                  <a:gd name="T17" fmla="*/ 437 h 872"/>
                  <a:gd name="T18" fmla="*/ 593 w 626"/>
                  <a:gd name="T19" fmla="*/ 304 h 872"/>
                  <a:gd name="T20" fmla="*/ 626 w 626"/>
                  <a:gd name="T21" fmla="*/ 165 h 872"/>
                  <a:gd name="T22" fmla="*/ 614 w 626"/>
                  <a:gd name="T23" fmla="*/ 0 h 872"/>
                  <a:gd name="T24" fmla="*/ 614 w 626"/>
                  <a:gd name="T25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6" h="872">
                    <a:moveTo>
                      <a:pt x="614" y="0"/>
                    </a:moveTo>
                    <a:lnTo>
                      <a:pt x="582" y="247"/>
                    </a:lnTo>
                    <a:lnTo>
                      <a:pt x="506" y="403"/>
                    </a:lnTo>
                    <a:lnTo>
                      <a:pt x="388" y="542"/>
                    </a:lnTo>
                    <a:lnTo>
                      <a:pt x="122" y="751"/>
                    </a:lnTo>
                    <a:lnTo>
                      <a:pt x="0" y="872"/>
                    </a:lnTo>
                    <a:lnTo>
                      <a:pt x="156" y="743"/>
                    </a:lnTo>
                    <a:lnTo>
                      <a:pt x="405" y="549"/>
                    </a:lnTo>
                    <a:lnTo>
                      <a:pt x="510" y="437"/>
                    </a:lnTo>
                    <a:lnTo>
                      <a:pt x="593" y="304"/>
                    </a:lnTo>
                    <a:lnTo>
                      <a:pt x="626" y="165"/>
                    </a:lnTo>
                    <a:lnTo>
                      <a:pt x="614" y="0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4" name="Freeform 104"/>
              <p:cNvSpPr>
                <a:spLocks/>
              </p:cNvSpPr>
              <p:nvPr/>
            </p:nvSpPr>
            <p:spPr bwMode="auto">
              <a:xfrm>
                <a:off x="3325" y="2109"/>
                <a:ext cx="979" cy="1054"/>
              </a:xfrm>
              <a:custGeom>
                <a:avLst/>
                <a:gdLst>
                  <a:gd name="T0" fmla="*/ 0 w 1958"/>
                  <a:gd name="T1" fmla="*/ 0 h 2108"/>
                  <a:gd name="T2" fmla="*/ 97 w 1958"/>
                  <a:gd name="T3" fmla="*/ 44 h 2108"/>
                  <a:gd name="T4" fmla="*/ 266 w 1958"/>
                  <a:gd name="T5" fmla="*/ 278 h 2108"/>
                  <a:gd name="T6" fmla="*/ 338 w 1958"/>
                  <a:gd name="T7" fmla="*/ 369 h 2108"/>
                  <a:gd name="T8" fmla="*/ 407 w 1958"/>
                  <a:gd name="T9" fmla="*/ 420 h 2108"/>
                  <a:gd name="T10" fmla="*/ 517 w 1958"/>
                  <a:gd name="T11" fmla="*/ 474 h 2108"/>
                  <a:gd name="T12" fmla="*/ 1205 w 1958"/>
                  <a:gd name="T13" fmla="*/ 732 h 2108"/>
                  <a:gd name="T14" fmla="*/ 1745 w 1958"/>
                  <a:gd name="T15" fmla="*/ 953 h 2108"/>
                  <a:gd name="T16" fmla="*/ 1783 w 1958"/>
                  <a:gd name="T17" fmla="*/ 1023 h 2108"/>
                  <a:gd name="T18" fmla="*/ 1884 w 1958"/>
                  <a:gd name="T19" fmla="*/ 1359 h 2108"/>
                  <a:gd name="T20" fmla="*/ 1935 w 1958"/>
                  <a:gd name="T21" fmla="*/ 1755 h 2108"/>
                  <a:gd name="T22" fmla="*/ 1958 w 1958"/>
                  <a:gd name="T23" fmla="*/ 2108 h 2108"/>
                  <a:gd name="T24" fmla="*/ 1869 w 1958"/>
                  <a:gd name="T25" fmla="*/ 2108 h 2108"/>
                  <a:gd name="T26" fmla="*/ 1842 w 1958"/>
                  <a:gd name="T27" fmla="*/ 1736 h 2108"/>
                  <a:gd name="T28" fmla="*/ 1804 w 1958"/>
                  <a:gd name="T29" fmla="*/ 1382 h 2108"/>
                  <a:gd name="T30" fmla="*/ 1741 w 1958"/>
                  <a:gd name="T31" fmla="*/ 1074 h 2108"/>
                  <a:gd name="T32" fmla="*/ 1724 w 1958"/>
                  <a:gd name="T33" fmla="*/ 1027 h 2108"/>
                  <a:gd name="T34" fmla="*/ 1659 w 1958"/>
                  <a:gd name="T35" fmla="*/ 1213 h 2108"/>
                  <a:gd name="T36" fmla="*/ 1549 w 1958"/>
                  <a:gd name="T37" fmla="*/ 1637 h 2108"/>
                  <a:gd name="T38" fmla="*/ 1507 w 1958"/>
                  <a:gd name="T39" fmla="*/ 1827 h 2108"/>
                  <a:gd name="T40" fmla="*/ 1536 w 1958"/>
                  <a:gd name="T41" fmla="*/ 1525 h 2108"/>
                  <a:gd name="T42" fmla="*/ 1587 w 1958"/>
                  <a:gd name="T43" fmla="*/ 1213 h 2108"/>
                  <a:gd name="T44" fmla="*/ 1635 w 1958"/>
                  <a:gd name="T45" fmla="*/ 975 h 2108"/>
                  <a:gd name="T46" fmla="*/ 1332 w 1958"/>
                  <a:gd name="T47" fmla="*/ 837 h 2108"/>
                  <a:gd name="T48" fmla="*/ 853 w 1958"/>
                  <a:gd name="T49" fmla="*/ 624 h 2108"/>
                  <a:gd name="T50" fmla="*/ 399 w 1958"/>
                  <a:gd name="T51" fmla="*/ 474 h 2108"/>
                  <a:gd name="T52" fmla="*/ 300 w 1958"/>
                  <a:gd name="T53" fmla="*/ 396 h 2108"/>
                  <a:gd name="T54" fmla="*/ 165 w 1958"/>
                  <a:gd name="T55" fmla="*/ 187 h 2108"/>
                  <a:gd name="T56" fmla="*/ 76 w 1958"/>
                  <a:gd name="T57" fmla="*/ 71 h 2108"/>
                  <a:gd name="T58" fmla="*/ 0 w 1958"/>
                  <a:gd name="T59" fmla="*/ 0 h 2108"/>
                  <a:gd name="T60" fmla="*/ 0 w 1958"/>
                  <a:gd name="T61" fmla="*/ 0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8" h="2108">
                    <a:moveTo>
                      <a:pt x="0" y="0"/>
                    </a:moveTo>
                    <a:lnTo>
                      <a:pt x="97" y="44"/>
                    </a:lnTo>
                    <a:lnTo>
                      <a:pt x="266" y="278"/>
                    </a:lnTo>
                    <a:lnTo>
                      <a:pt x="338" y="369"/>
                    </a:lnTo>
                    <a:lnTo>
                      <a:pt x="407" y="420"/>
                    </a:lnTo>
                    <a:lnTo>
                      <a:pt x="517" y="474"/>
                    </a:lnTo>
                    <a:lnTo>
                      <a:pt x="1205" y="732"/>
                    </a:lnTo>
                    <a:lnTo>
                      <a:pt x="1745" y="953"/>
                    </a:lnTo>
                    <a:lnTo>
                      <a:pt x="1783" y="1023"/>
                    </a:lnTo>
                    <a:lnTo>
                      <a:pt x="1884" y="1359"/>
                    </a:lnTo>
                    <a:lnTo>
                      <a:pt x="1935" y="1755"/>
                    </a:lnTo>
                    <a:lnTo>
                      <a:pt x="1958" y="2108"/>
                    </a:lnTo>
                    <a:lnTo>
                      <a:pt x="1869" y="2108"/>
                    </a:lnTo>
                    <a:lnTo>
                      <a:pt x="1842" y="1736"/>
                    </a:lnTo>
                    <a:lnTo>
                      <a:pt x="1804" y="1382"/>
                    </a:lnTo>
                    <a:lnTo>
                      <a:pt x="1741" y="1074"/>
                    </a:lnTo>
                    <a:lnTo>
                      <a:pt x="1724" y="1027"/>
                    </a:lnTo>
                    <a:lnTo>
                      <a:pt x="1659" y="1213"/>
                    </a:lnTo>
                    <a:lnTo>
                      <a:pt x="1549" y="1637"/>
                    </a:lnTo>
                    <a:lnTo>
                      <a:pt x="1507" y="1827"/>
                    </a:lnTo>
                    <a:lnTo>
                      <a:pt x="1536" y="1525"/>
                    </a:lnTo>
                    <a:lnTo>
                      <a:pt x="1587" y="1213"/>
                    </a:lnTo>
                    <a:lnTo>
                      <a:pt x="1635" y="975"/>
                    </a:lnTo>
                    <a:lnTo>
                      <a:pt x="1332" y="837"/>
                    </a:lnTo>
                    <a:lnTo>
                      <a:pt x="853" y="624"/>
                    </a:lnTo>
                    <a:lnTo>
                      <a:pt x="399" y="474"/>
                    </a:lnTo>
                    <a:lnTo>
                      <a:pt x="300" y="396"/>
                    </a:lnTo>
                    <a:lnTo>
                      <a:pt x="165" y="187"/>
                    </a:lnTo>
                    <a:lnTo>
                      <a:pt x="7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5" name="Freeform 105"/>
              <p:cNvSpPr>
                <a:spLocks/>
              </p:cNvSpPr>
              <p:nvPr/>
            </p:nvSpPr>
            <p:spPr bwMode="auto">
              <a:xfrm>
                <a:off x="3325" y="2256"/>
                <a:ext cx="252" cy="912"/>
              </a:xfrm>
              <a:custGeom>
                <a:avLst/>
                <a:gdLst>
                  <a:gd name="T0" fmla="*/ 0 w 504"/>
                  <a:gd name="T1" fmla="*/ 922 h 1823"/>
                  <a:gd name="T2" fmla="*/ 144 w 504"/>
                  <a:gd name="T3" fmla="*/ 1169 h 1823"/>
                  <a:gd name="T4" fmla="*/ 235 w 504"/>
                  <a:gd name="T5" fmla="*/ 1120 h 1823"/>
                  <a:gd name="T6" fmla="*/ 460 w 504"/>
                  <a:gd name="T7" fmla="*/ 956 h 1823"/>
                  <a:gd name="T8" fmla="*/ 410 w 504"/>
                  <a:gd name="T9" fmla="*/ 736 h 1823"/>
                  <a:gd name="T10" fmla="*/ 389 w 504"/>
                  <a:gd name="T11" fmla="*/ 359 h 1823"/>
                  <a:gd name="T12" fmla="*/ 327 w 504"/>
                  <a:gd name="T13" fmla="*/ 194 h 1823"/>
                  <a:gd name="T14" fmla="*/ 241 w 504"/>
                  <a:gd name="T15" fmla="*/ 0 h 1823"/>
                  <a:gd name="T16" fmla="*/ 365 w 504"/>
                  <a:gd name="T17" fmla="*/ 135 h 1823"/>
                  <a:gd name="T18" fmla="*/ 424 w 504"/>
                  <a:gd name="T19" fmla="*/ 346 h 1823"/>
                  <a:gd name="T20" fmla="*/ 466 w 504"/>
                  <a:gd name="T21" fmla="*/ 800 h 1823"/>
                  <a:gd name="T22" fmla="*/ 504 w 504"/>
                  <a:gd name="T23" fmla="*/ 1000 h 1823"/>
                  <a:gd name="T24" fmla="*/ 386 w 504"/>
                  <a:gd name="T25" fmla="*/ 1061 h 1823"/>
                  <a:gd name="T26" fmla="*/ 173 w 504"/>
                  <a:gd name="T27" fmla="*/ 1217 h 1823"/>
                  <a:gd name="T28" fmla="*/ 310 w 504"/>
                  <a:gd name="T29" fmla="*/ 1481 h 1823"/>
                  <a:gd name="T30" fmla="*/ 300 w 504"/>
                  <a:gd name="T31" fmla="*/ 1536 h 1823"/>
                  <a:gd name="T32" fmla="*/ 139 w 504"/>
                  <a:gd name="T33" fmla="*/ 1823 h 1823"/>
                  <a:gd name="T34" fmla="*/ 72 w 504"/>
                  <a:gd name="T35" fmla="*/ 1819 h 1823"/>
                  <a:gd name="T36" fmla="*/ 237 w 504"/>
                  <a:gd name="T37" fmla="*/ 1545 h 1823"/>
                  <a:gd name="T38" fmla="*/ 249 w 504"/>
                  <a:gd name="T39" fmla="*/ 1488 h 1823"/>
                  <a:gd name="T40" fmla="*/ 234 w 504"/>
                  <a:gd name="T41" fmla="*/ 1424 h 1823"/>
                  <a:gd name="T42" fmla="*/ 118 w 504"/>
                  <a:gd name="T43" fmla="*/ 1177 h 1823"/>
                  <a:gd name="T44" fmla="*/ 0 w 504"/>
                  <a:gd name="T45" fmla="*/ 922 h 1823"/>
                  <a:gd name="T46" fmla="*/ 0 w 504"/>
                  <a:gd name="T47" fmla="*/ 922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4" h="1823">
                    <a:moveTo>
                      <a:pt x="0" y="922"/>
                    </a:moveTo>
                    <a:lnTo>
                      <a:pt x="144" y="1169"/>
                    </a:lnTo>
                    <a:lnTo>
                      <a:pt x="235" y="1120"/>
                    </a:lnTo>
                    <a:lnTo>
                      <a:pt x="460" y="956"/>
                    </a:lnTo>
                    <a:lnTo>
                      <a:pt x="410" y="736"/>
                    </a:lnTo>
                    <a:lnTo>
                      <a:pt x="389" y="359"/>
                    </a:lnTo>
                    <a:lnTo>
                      <a:pt x="327" y="194"/>
                    </a:lnTo>
                    <a:lnTo>
                      <a:pt x="241" y="0"/>
                    </a:lnTo>
                    <a:lnTo>
                      <a:pt x="365" y="135"/>
                    </a:lnTo>
                    <a:lnTo>
                      <a:pt x="424" y="346"/>
                    </a:lnTo>
                    <a:lnTo>
                      <a:pt x="466" y="800"/>
                    </a:lnTo>
                    <a:lnTo>
                      <a:pt x="504" y="1000"/>
                    </a:lnTo>
                    <a:lnTo>
                      <a:pt x="386" y="1061"/>
                    </a:lnTo>
                    <a:lnTo>
                      <a:pt x="173" y="1217"/>
                    </a:lnTo>
                    <a:lnTo>
                      <a:pt x="310" y="1481"/>
                    </a:lnTo>
                    <a:lnTo>
                      <a:pt x="300" y="1536"/>
                    </a:lnTo>
                    <a:lnTo>
                      <a:pt x="139" y="1823"/>
                    </a:lnTo>
                    <a:lnTo>
                      <a:pt x="72" y="1819"/>
                    </a:lnTo>
                    <a:lnTo>
                      <a:pt x="237" y="1545"/>
                    </a:lnTo>
                    <a:lnTo>
                      <a:pt x="249" y="1488"/>
                    </a:lnTo>
                    <a:lnTo>
                      <a:pt x="234" y="1424"/>
                    </a:lnTo>
                    <a:lnTo>
                      <a:pt x="118" y="1177"/>
                    </a:lnTo>
                    <a:lnTo>
                      <a:pt x="0" y="922"/>
                    </a:lnTo>
                    <a:lnTo>
                      <a:pt x="0" y="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6" name="Freeform 106"/>
              <p:cNvSpPr>
                <a:spLocks/>
              </p:cNvSpPr>
              <p:nvPr/>
            </p:nvSpPr>
            <p:spPr bwMode="auto">
              <a:xfrm>
                <a:off x="3050" y="2153"/>
                <a:ext cx="332" cy="1013"/>
              </a:xfrm>
              <a:custGeom>
                <a:avLst/>
                <a:gdLst>
                  <a:gd name="T0" fmla="*/ 592 w 664"/>
                  <a:gd name="T1" fmla="*/ 0 h 2026"/>
                  <a:gd name="T2" fmla="*/ 630 w 664"/>
                  <a:gd name="T3" fmla="*/ 159 h 2026"/>
                  <a:gd name="T4" fmla="*/ 616 w 664"/>
                  <a:gd name="T5" fmla="*/ 346 h 2026"/>
                  <a:gd name="T6" fmla="*/ 557 w 664"/>
                  <a:gd name="T7" fmla="*/ 536 h 2026"/>
                  <a:gd name="T8" fmla="*/ 382 w 664"/>
                  <a:gd name="T9" fmla="*/ 960 h 2026"/>
                  <a:gd name="T10" fmla="*/ 168 w 664"/>
                  <a:gd name="T11" fmla="*/ 1511 h 2026"/>
                  <a:gd name="T12" fmla="*/ 0 w 664"/>
                  <a:gd name="T13" fmla="*/ 2026 h 2026"/>
                  <a:gd name="T14" fmla="*/ 78 w 664"/>
                  <a:gd name="T15" fmla="*/ 2026 h 2026"/>
                  <a:gd name="T16" fmla="*/ 183 w 664"/>
                  <a:gd name="T17" fmla="*/ 1597 h 2026"/>
                  <a:gd name="T18" fmla="*/ 327 w 664"/>
                  <a:gd name="T19" fmla="*/ 1176 h 2026"/>
                  <a:gd name="T20" fmla="*/ 485 w 664"/>
                  <a:gd name="T21" fmla="*/ 810 h 2026"/>
                  <a:gd name="T22" fmla="*/ 609 w 664"/>
                  <a:gd name="T23" fmla="*/ 481 h 2026"/>
                  <a:gd name="T24" fmla="*/ 660 w 664"/>
                  <a:gd name="T25" fmla="*/ 268 h 2026"/>
                  <a:gd name="T26" fmla="*/ 664 w 664"/>
                  <a:gd name="T27" fmla="*/ 125 h 2026"/>
                  <a:gd name="T28" fmla="*/ 630 w 664"/>
                  <a:gd name="T29" fmla="*/ 34 h 2026"/>
                  <a:gd name="T30" fmla="*/ 592 w 664"/>
                  <a:gd name="T31" fmla="*/ 0 h 2026"/>
                  <a:gd name="T32" fmla="*/ 592 w 664"/>
                  <a:gd name="T33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4" h="2026">
                    <a:moveTo>
                      <a:pt x="592" y="0"/>
                    </a:moveTo>
                    <a:lnTo>
                      <a:pt x="630" y="159"/>
                    </a:lnTo>
                    <a:lnTo>
                      <a:pt x="616" y="346"/>
                    </a:lnTo>
                    <a:lnTo>
                      <a:pt x="557" y="536"/>
                    </a:lnTo>
                    <a:lnTo>
                      <a:pt x="382" y="960"/>
                    </a:lnTo>
                    <a:lnTo>
                      <a:pt x="168" y="1511"/>
                    </a:lnTo>
                    <a:lnTo>
                      <a:pt x="0" y="2026"/>
                    </a:lnTo>
                    <a:lnTo>
                      <a:pt x="78" y="2026"/>
                    </a:lnTo>
                    <a:lnTo>
                      <a:pt x="183" y="1597"/>
                    </a:lnTo>
                    <a:lnTo>
                      <a:pt x="327" y="1176"/>
                    </a:lnTo>
                    <a:lnTo>
                      <a:pt x="485" y="810"/>
                    </a:lnTo>
                    <a:lnTo>
                      <a:pt x="609" y="481"/>
                    </a:lnTo>
                    <a:lnTo>
                      <a:pt x="660" y="268"/>
                    </a:lnTo>
                    <a:lnTo>
                      <a:pt x="664" y="125"/>
                    </a:lnTo>
                    <a:lnTo>
                      <a:pt x="630" y="34"/>
                    </a:lnTo>
                    <a:lnTo>
                      <a:pt x="592" y="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7" name="Freeform 107"/>
              <p:cNvSpPr>
                <a:spLocks/>
              </p:cNvSpPr>
              <p:nvPr/>
            </p:nvSpPr>
            <p:spPr bwMode="auto">
              <a:xfrm>
                <a:off x="2800" y="2575"/>
                <a:ext cx="187" cy="580"/>
              </a:xfrm>
              <a:custGeom>
                <a:avLst/>
                <a:gdLst>
                  <a:gd name="T0" fmla="*/ 69 w 375"/>
                  <a:gd name="T1" fmla="*/ 350 h 1159"/>
                  <a:gd name="T2" fmla="*/ 76 w 375"/>
                  <a:gd name="T3" fmla="*/ 277 h 1159"/>
                  <a:gd name="T4" fmla="*/ 90 w 375"/>
                  <a:gd name="T5" fmla="*/ 190 h 1159"/>
                  <a:gd name="T6" fmla="*/ 139 w 375"/>
                  <a:gd name="T7" fmla="*/ 85 h 1159"/>
                  <a:gd name="T8" fmla="*/ 217 w 375"/>
                  <a:gd name="T9" fmla="*/ 17 h 1159"/>
                  <a:gd name="T10" fmla="*/ 318 w 375"/>
                  <a:gd name="T11" fmla="*/ 0 h 1159"/>
                  <a:gd name="T12" fmla="*/ 375 w 375"/>
                  <a:gd name="T13" fmla="*/ 34 h 1159"/>
                  <a:gd name="T14" fmla="*/ 276 w 375"/>
                  <a:gd name="T15" fmla="*/ 30 h 1159"/>
                  <a:gd name="T16" fmla="*/ 196 w 375"/>
                  <a:gd name="T17" fmla="*/ 64 h 1159"/>
                  <a:gd name="T18" fmla="*/ 152 w 375"/>
                  <a:gd name="T19" fmla="*/ 135 h 1159"/>
                  <a:gd name="T20" fmla="*/ 200 w 375"/>
                  <a:gd name="T21" fmla="*/ 264 h 1159"/>
                  <a:gd name="T22" fmla="*/ 200 w 375"/>
                  <a:gd name="T23" fmla="*/ 338 h 1159"/>
                  <a:gd name="T24" fmla="*/ 272 w 375"/>
                  <a:gd name="T25" fmla="*/ 372 h 1159"/>
                  <a:gd name="T26" fmla="*/ 169 w 375"/>
                  <a:gd name="T27" fmla="*/ 389 h 1159"/>
                  <a:gd name="T28" fmla="*/ 149 w 375"/>
                  <a:gd name="T29" fmla="*/ 545 h 1159"/>
                  <a:gd name="T30" fmla="*/ 69 w 375"/>
                  <a:gd name="T31" fmla="*/ 813 h 1159"/>
                  <a:gd name="T32" fmla="*/ 0 w 375"/>
                  <a:gd name="T33" fmla="*/ 1159 h 1159"/>
                  <a:gd name="T34" fmla="*/ 42 w 375"/>
                  <a:gd name="T35" fmla="*/ 792 h 1159"/>
                  <a:gd name="T36" fmla="*/ 149 w 375"/>
                  <a:gd name="T37" fmla="*/ 359 h 1159"/>
                  <a:gd name="T38" fmla="*/ 124 w 375"/>
                  <a:gd name="T39" fmla="*/ 294 h 1159"/>
                  <a:gd name="T40" fmla="*/ 42 w 375"/>
                  <a:gd name="T41" fmla="*/ 467 h 1159"/>
                  <a:gd name="T42" fmla="*/ 69 w 375"/>
                  <a:gd name="T43" fmla="*/ 350 h 1159"/>
                  <a:gd name="T44" fmla="*/ 69 w 375"/>
                  <a:gd name="T45" fmla="*/ 35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159">
                    <a:moveTo>
                      <a:pt x="69" y="350"/>
                    </a:moveTo>
                    <a:lnTo>
                      <a:pt x="76" y="277"/>
                    </a:lnTo>
                    <a:lnTo>
                      <a:pt x="90" y="190"/>
                    </a:lnTo>
                    <a:lnTo>
                      <a:pt x="139" y="85"/>
                    </a:lnTo>
                    <a:lnTo>
                      <a:pt x="217" y="17"/>
                    </a:lnTo>
                    <a:lnTo>
                      <a:pt x="318" y="0"/>
                    </a:lnTo>
                    <a:lnTo>
                      <a:pt x="375" y="34"/>
                    </a:lnTo>
                    <a:lnTo>
                      <a:pt x="276" y="30"/>
                    </a:lnTo>
                    <a:lnTo>
                      <a:pt x="196" y="64"/>
                    </a:lnTo>
                    <a:lnTo>
                      <a:pt x="152" y="135"/>
                    </a:lnTo>
                    <a:lnTo>
                      <a:pt x="200" y="264"/>
                    </a:lnTo>
                    <a:lnTo>
                      <a:pt x="200" y="338"/>
                    </a:lnTo>
                    <a:lnTo>
                      <a:pt x="272" y="372"/>
                    </a:lnTo>
                    <a:lnTo>
                      <a:pt x="169" y="389"/>
                    </a:lnTo>
                    <a:lnTo>
                      <a:pt x="149" y="545"/>
                    </a:lnTo>
                    <a:lnTo>
                      <a:pt x="69" y="813"/>
                    </a:lnTo>
                    <a:lnTo>
                      <a:pt x="0" y="1159"/>
                    </a:lnTo>
                    <a:lnTo>
                      <a:pt x="42" y="792"/>
                    </a:lnTo>
                    <a:lnTo>
                      <a:pt x="149" y="359"/>
                    </a:lnTo>
                    <a:lnTo>
                      <a:pt x="124" y="294"/>
                    </a:lnTo>
                    <a:lnTo>
                      <a:pt x="42" y="467"/>
                    </a:lnTo>
                    <a:lnTo>
                      <a:pt x="69" y="350"/>
                    </a:lnTo>
                    <a:lnTo>
                      <a:pt x="69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8" name="Freeform 108"/>
              <p:cNvSpPr>
                <a:spLocks/>
              </p:cNvSpPr>
              <p:nvPr/>
            </p:nvSpPr>
            <p:spPr bwMode="auto">
              <a:xfrm>
                <a:off x="3004" y="2596"/>
                <a:ext cx="170" cy="215"/>
              </a:xfrm>
              <a:custGeom>
                <a:avLst/>
                <a:gdLst>
                  <a:gd name="T0" fmla="*/ 105 w 340"/>
                  <a:gd name="T1" fmla="*/ 89 h 429"/>
                  <a:gd name="T2" fmla="*/ 162 w 340"/>
                  <a:gd name="T3" fmla="*/ 178 h 429"/>
                  <a:gd name="T4" fmla="*/ 243 w 340"/>
                  <a:gd name="T5" fmla="*/ 325 h 429"/>
                  <a:gd name="T6" fmla="*/ 340 w 340"/>
                  <a:gd name="T7" fmla="*/ 429 h 429"/>
                  <a:gd name="T8" fmla="*/ 217 w 340"/>
                  <a:gd name="T9" fmla="*/ 325 h 429"/>
                  <a:gd name="T10" fmla="*/ 110 w 340"/>
                  <a:gd name="T11" fmla="*/ 209 h 429"/>
                  <a:gd name="T12" fmla="*/ 21 w 340"/>
                  <a:gd name="T13" fmla="*/ 296 h 429"/>
                  <a:gd name="T14" fmla="*/ 86 w 340"/>
                  <a:gd name="T15" fmla="*/ 165 h 429"/>
                  <a:gd name="T16" fmla="*/ 63 w 340"/>
                  <a:gd name="T17" fmla="*/ 83 h 429"/>
                  <a:gd name="T18" fmla="*/ 0 w 340"/>
                  <a:gd name="T19" fmla="*/ 0 h 429"/>
                  <a:gd name="T20" fmla="*/ 105 w 340"/>
                  <a:gd name="T21" fmla="*/ 89 h 429"/>
                  <a:gd name="T22" fmla="*/ 105 w 340"/>
                  <a:gd name="T23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429">
                    <a:moveTo>
                      <a:pt x="105" y="89"/>
                    </a:moveTo>
                    <a:lnTo>
                      <a:pt x="162" y="178"/>
                    </a:lnTo>
                    <a:lnTo>
                      <a:pt x="243" y="325"/>
                    </a:lnTo>
                    <a:lnTo>
                      <a:pt x="340" y="429"/>
                    </a:lnTo>
                    <a:lnTo>
                      <a:pt x="217" y="325"/>
                    </a:lnTo>
                    <a:lnTo>
                      <a:pt x="110" y="209"/>
                    </a:lnTo>
                    <a:lnTo>
                      <a:pt x="21" y="296"/>
                    </a:lnTo>
                    <a:lnTo>
                      <a:pt x="86" y="165"/>
                    </a:lnTo>
                    <a:lnTo>
                      <a:pt x="63" y="83"/>
                    </a:lnTo>
                    <a:lnTo>
                      <a:pt x="0" y="0"/>
                    </a:lnTo>
                    <a:lnTo>
                      <a:pt x="105" y="89"/>
                    </a:lnTo>
                    <a:lnTo>
                      <a:pt x="10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9" name="Freeform 109"/>
              <p:cNvSpPr>
                <a:spLocks/>
              </p:cNvSpPr>
              <p:nvPr/>
            </p:nvSpPr>
            <p:spPr bwMode="auto">
              <a:xfrm>
                <a:off x="3008" y="2776"/>
                <a:ext cx="42" cy="387"/>
              </a:xfrm>
              <a:custGeom>
                <a:avLst/>
                <a:gdLst>
                  <a:gd name="T0" fmla="*/ 0 w 83"/>
                  <a:gd name="T1" fmla="*/ 0 h 773"/>
                  <a:gd name="T2" fmla="*/ 55 w 83"/>
                  <a:gd name="T3" fmla="*/ 194 h 773"/>
                  <a:gd name="T4" fmla="*/ 68 w 83"/>
                  <a:gd name="T5" fmla="*/ 275 h 773"/>
                  <a:gd name="T6" fmla="*/ 72 w 83"/>
                  <a:gd name="T7" fmla="*/ 376 h 773"/>
                  <a:gd name="T8" fmla="*/ 72 w 83"/>
                  <a:gd name="T9" fmla="*/ 610 h 773"/>
                  <a:gd name="T10" fmla="*/ 83 w 83"/>
                  <a:gd name="T11" fmla="*/ 773 h 773"/>
                  <a:gd name="T12" fmla="*/ 28 w 83"/>
                  <a:gd name="T13" fmla="*/ 770 h 773"/>
                  <a:gd name="T14" fmla="*/ 34 w 83"/>
                  <a:gd name="T15" fmla="*/ 587 h 773"/>
                  <a:gd name="T16" fmla="*/ 51 w 83"/>
                  <a:gd name="T17" fmla="*/ 336 h 773"/>
                  <a:gd name="T18" fmla="*/ 41 w 83"/>
                  <a:gd name="T19" fmla="*/ 207 h 773"/>
                  <a:gd name="T20" fmla="*/ 17 w 83"/>
                  <a:gd name="T21" fmla="*/ 85 h 773"/>
                  <a:gd name="T22" fmla="*/ 0 w 83"/>
                  <a:gd name="T23" fmla="*/ 0 h 773"/>
                  <a:gd name="T24" fmla="*/ 0 w 83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73">
                    <a:moveTo>
                      <a:pt x="0" y="0"/>
                    </a:moveTo>
                    <a:lnTo>
                      <a:pt x="55" y="194"/>
                    </a:lnTo>
                    <a:lnTo>
                      <a:pt x="68" y="275"/>
                    </a:lnTo>
                    <a:lnTo>
                      <a:pt x="72" y="376"/>
                    </a:lnTo>
                    <a:lnTo>
                      <a:pt x="72" y="610"/>
                    </a:lnTo>
                    <a:lnTo>
                      <a:pt x="83" y="773"/>
                    </a:lnTo>
                    <a:lnTo>
                      <a:pt x="28" y="770"/>
                    </a:lnTo>
                    <a:lnTo>
                      <a:pt x="34" y="587"/>
                    </a:lnTo>
                    <a:lnTo>
                      <a:pt x="51" y="336"/>
                    </a:lnTo>
                    <a:lnTo>
                      <a:pt x="41" y="207"/>
                    </a:lnTo>
                    <a:lnTo>
                      <a:pt x="17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0" name="Freeform 110"/>
              <p:cNvSpPr>
                <a:spLocks/>
              </p:cNvSpPr>
              <p:nvPr/>
            </p:nvSpPr>
            <p:spPr bwMode="auto">
              <a:xfrm>
                <a:off x="2785" y="2265"/>
                <a:ext cx="46" cy="881"/>
              </a:xfrm>
              <a:custGeom>
                <a:avLst/>
                <a:gdLst>
                  <a:gd name="T0" fmla="*/ 59 w 93"/>
                  <a:gd name="T1" fmla="*/ 40 h 1762"/>
                  <a:gd name="T2" fmla="*/ 72 w 93"/>
                  <a:gd name="T3" fmla="*/ 251 h 1762"/>
                  <a:gd name="T4" fmla="*/ 93 w 93"/>
                  <a:gd name="T5" fmla="*/ 559 h 1762"/>
                  <a:gd name="T6" fmla="*/ 72 w 93"/>
                  <a:gd name="T7" fmla="*/ 770 h 1762"/>
                  <a:gd name="T8" fmla="*/ 38 w 93"/>
                  <a:gd name="T9" fmla="*/ 1135 h 1762"/>
                  <a:gd name="T10" fmla="*/ 21 w 93"/>
                  <a:gd name="T11" fmla="*/ 1464 h 1762"/>
                  <a:gd name="T12" fmla="*/ 21 w 93"/>
                  <a:gd name="T13" fmla="*/ 1762 h 1762"/>
                  <a:gd name="T14" fmla="*/ 0 w 93"/>
                  <a:gd name="T15" fmla="*/ 1420 h 1762"/>
                  <a:gd name="T16" fmla="*/ 0 w 93"/>
                  <a:gd name="T17" fmla="*/ 1047 h 1762"/>
                  <a:gd name="T18" fmla="*/ 47 w 93"/>
                  <a:gd name="T19" fmla="*/ 599 h 1762"/>
                  <a:gd name="T20" fmla="*/ 34 w 93"/>
                  <a:gd name="T21" fmla="*/ 196 h 1762"/>
                  <a:gd name="T22" fmla="*/ 47 w 93"/>
                  <a:gd name="T23" fmla="*/ 0 h 1762"/>
                  <a:gd name="T24" fmla="*/ 59 w 93"/>
                  <a:gd name="T25" fmla="*/ 40 h 1762"/>
                  <a:gd name="T26" fmla="*/ 59 w 93"/>
                  <a:gd name="T27" fmla="*/ 40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62">
                    <a:moveTo>
                      <a:pt x="59" y="40"/>
                    </a:moveTo>
                    <a:lnTo>
                      <a:pt x="72" y="251"/>
                    </a:lnTo>
                    <a:lnTo>
                      <a:pt x="93" y="559"/>
                    </a:lnTo>
                    <a:lnTo>
                      <a:pt x="72" y="770"/>
                    </a:lnTo>
                    <a:lnTo>
                      <a:pt x="38" y="1135"/>
                    </a:lnTo>
                    <a:lnTo>
                      <a:pt x="21" y="1464"/>
                    </a:lnTo>
                    <a:lnTo>
                      <a:pt x="21" y="1762"/>
                    </a:lnTo>
                    <a:lnTo>
                      <a:pt x="0" y="1420"/>
                    </a:lnTo>
                    <a:lnTo>
                      <a:pt x="0" y="1047"/>
                    </a:lnTo>
                    <a:lnTo>
                      <a:pt x="47" y="599"/>
                    </a:lnTo>
                    <a:lnTo>
                      <a:pt x="34" y="196"/>
                    </a:lnTo>
                    <a:lnTo>
                      <a:pt x="47" y="0"/>
                    </a:lnTo>
                    <a:lnTo>
                      <a:pt x="59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1" name="Freeform 111"/>
              <p:cNvSpPr>
                <a:spLocks/>
              </p:cNvSpPr>
              <p:nvPr/>
            </p:nvSpPr>
            <p:spPr bwMode="auto">
              <a:xfrm>
                <a:off x="2503" y="2276"/>
                <a:ext cx="311" cy="891"/>
              </a:xfrm>
              <a:custGeom>
                <a:avLst/>
                <a:gdLst>
                  <a:gd name="T0" fmla="*/ 572 w 624"/>
                  <a:gd name="T1" fmla="*/ 21 h 1781"/>
                  <a:gd name="T2" fmla="*/ 489 w 624"/>
                  <a:gd name="T3" fmla="*/ 108 h 1781"/>
                  <a:gd name="T4" fmla="*/ 293 w 624"/>
                  <a:gd name="T5" fmla="*/ 525 h 1781"/>
                  <a:gd name="T6" fmla="*/ 139 w 624"/>
                  <a:gd name="T7" fmla="*/ 802 h 1781"/>
                  <a:gd name="T8" fmla="*/ 217 w 624"/>
                  <a:gd name="T9" fmla="*/ 990 h 1781"/>
                  <a:gd name="T10" fmla="*/ 6 w 624"/>
                  <a:gd name="T11" fmla="*/ 1272 h 1781"/>
                  <a:gd name="T12" fmla="*/ 0 w 624"/>
                  <a:gd name="T13" fmla="*/ 1329 h 1781"/>
                  <a:gd name="T14" fmla="*/ 48 w 624"/>
                  <a:gd name="T15" fmla="*/ 1781 h 1781"/>
                  <a:gd name="T16" fmla="*/ 84 w 624"/>
                  <a:gd name="T17" fmla="*/ 1777 h 1781"/>
                  <a:gd name="T18" fmla="*/ 42 w 624"/>
                  <a:gd name="T19" fmla="*/ 1357 h 1781"/>
                  <a:gd name="T20" fmla="*/ 46 w 624"/>
                  <a:gd name="T21" fmla="*/ 1294 h 1781"/>
                  <a:gd name="T22" fmla="*/ 71 w 624"/>
                  <a:gd name="T23" fmla="*/ 1247 h 1781"/>
                  <a:gd name="T24" fmla="*/ 255 w 624"/>
                  <a:gd name="T25" fmla="*/ 994 h 1781"/>
                  <a:gd name="T26" fmla="*/ 247 w 624"/>
                  <a:gd name="T27" fmla="*/ 948 h 1781"/>
                  <a:gd name="T28" fmla="*/ 175 w 624"/>
                  <a:gd name="T29" fmla="*/ 810 h 1781"/>
                  <a:gd name="T30" fmla="*/ 181 w 624"/>
                  <a:gd name="T31" fmla="*/ 781 h 1781"/>
                  <a:gd name="T32" fmla="*/ 369 w 624"/>
                  <a:gd name="T33" fmla="*/ 439 h 1781"/>
                  <a:gd name="T34" fmla="*/ 510 w 624"/>
                  <a:gd name="T35" fmla="*/ 139 h 1781"/>
                  <a:gd name="T36" fmla="*/ 624 w 624"/>
                  <a:gd name="T37" fmla="*/ 0 h 1781"/>
                  <a:gd name="T38" fmla="*/ 572 w 624"/>
                  <a:gd name="T39" fmla="*/ 21 h 1781"/>
                  <a:gd name="T40" fmla="*/ 572 w 624"/>
                  <a:gd name="T41" fmla="*/ 2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4" h="1781">
                    <a:moveTo>
                      <a:pt x="572" y="21"/>
                    </a:moveTo>
                    <a:lnTo>
                      <a:pt x="489" y="108"/>
                    </a:lnTo>
                    <a:lnTo>
                      <a:pt x="293" y="525"/>
                    </a:lnTo>
                    <a:lnTo>
                      <a:pt x="139" y="802"/>
                    </a:lnTo>
                    <a:lnTo>
                      <a:pt x="217" y="990"/>
                    </a:lnTo>
                    <a:lnTo>
                      <a:pt x="6" y="1272"/>
                    </a:lnTo>
                    <a:lnTo>
                      <a:pt x="0" y="1329"/>
                    </a:lnTo>
                    <a:lnTo>
                      <a:pt x="48" y="1781"/>
                    </a:lnTo>
                    <a:lnTo>
                      <a:pt x="84" y="1777"/>
                    </a:lnTo>
                    <a:lnTo>
                      <a:pt x="42" y="1357"/>
                    </a:lnTo>
                    <a:lnTo>
                      <a:pt x="46" y="1294"/>
                    </a:lnTo>
                    <a:lnTo>
                      <a:pt x="71" y="1247"/>
                    </a:lnTo>
                    <a:lnTo>
                      <a:pt x="255" y="994"/>
                    </a:lnTo>
                    <a:lnTo>
                      <a:pt x="247" y="948"/>
                    </a:lnTo>
                    <a:lnTo>
                      <a:pt x="175" y="810"/>
                    </a:lnTo>
                    <a:lnTo>
                      <a:pt x="181" y="781"/>
                    </a:lnTo>
                    <a:lnTo>
                      <a:pt x="369" y="439"/>
                    </a:lnTo>
                    <a:lnTo>
                      <a:pt x="510" y="139"/>
                    </a:lnTo>
                    <a:lnTo>
                      <a:pt x="624" y="0"/>
                    </a:lnTo>
                    <a:lnTo>
                      <a:pt x="572" y="21"/>
                    </a:lnTo>
                    <a:lnTo>
                      <a:pt x="5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2" name="Freeform 112"/>
              <p:cNvSpPr>
                <a:spLocks/>
              </p:cNvSpPr>
              <p:nvPr/>
            </p:nvSpPr>
            <p:spPr bwMode="auto">
              <a:xfrm>
                <a:off x="2179" y="2256"/>
                <a:ext cx="650" cy="513"/>
              </a:xfrm>
              <a:custGeom>
                <a:avLst/>
                <a:gdLst>
                  <a:gd name="T0" fmla="*/ 1211 w 1298"/>
                  <a:gd name="T1" fmla="*/ 0 h 1025"/>
                  <a:gd name="T2" fmla="*/ 1023 w 1298"/>
                  <a:gd name="T3" fmla="*/ 53 h 1025"/>
                  <a:gd name="T4" fmla="*/ 713 w 1298"/>
                  <a:gd name="T5" fmla="*/ 110 h 1025"/>
                  <a:gd name="T6" fmla="*/ 475 w 1298"/>
                  <a:gd name="T7" fmla="*/ 175 h 1025"/>
                  <a:gd name="T8" fmla="*/ 380 w 1298"/>
                  <a:gd name="T9" fmla="*/ 217 h 1025"/>
                  <a:gd name="T10" fmla="*/ 272 w 1298"/>
                  <a:gd name="T11" fmla="*/ 236 h 1025"/>
                  <a:gd name="T12" fmla="*/ 203 w 1298"/>
                  <a:gd name="T13" fmla="*/ 298 h 1025"/>
                  <a:gd name="T14" fmla="*/ 59 w 1298"/>
                  <a:gd name="T15" fmla="*/ 597 h 1025"/>
                  <a:gd name="T16" fmla="*/ 28 w 1298"/>
                  <a:gd name="T17" fmla="*/ 747 h 1025"/>
                  <a:gd name="T18" fmla="*/ 0 w 1298"/>
                  <a:gd name="T19" fmla="*/ 804 h 1025"/>
                  <a:gd name="T20" fmla="*/ 78 w 1298"/>
                  <a:gd name="T21" fmla="*/ 922 h 1025"/>
                  <a:gd name="T22" fmla="*/ 95 w 1298"/>
                  <a:gd name="T23" fmla="*/ 793 h 1025"/>
                  <a:gd name="T24" fmla="*/ 99 w 1298"/>
                  <a:gd name="T25" fmla="*/ 620 h 1025"/>
                  <a:gd name="T26" fmla="*/ 129 w 1298"/>
                  <a:gd name="T27" fmla="*/ 490 h 1025"/>
                  <a:gd name="T28" fmla="*/ 234 w 1298"/>
                  <a:gd name="T29" fmla="*/ 306 h 1025"/>
                  <a:gd name="T30" fmla="*/ 304 w 1298"/>
                  <a:gd name="T31" fmla="*/ 266 h 1025"/>
                  <a:gd name="T32" fmla="*/ 209 w 1298"/>
                  <a:gd name="T33" fmla="*/ 540 h 1025"/>
                  <a:gd name="T34" fmla="*/ 178 w 1298"/>
                  <a:gd name="T35" fmla="*/ 736 h 1025"/>
                  <a:gd name="T36" fmla="*/ 178 w 1298"/>
                  <a:gd name="T37" fmla="*/ 1025 h 1025"/>
                  <a:gd name="T38" fmla="*/ 213 w 1298"/>
                  <a:gd name="T39" fmla="*/ 715 h 1025"/>
                  <a:gd name="T40" fmla="*/ 270 w 1298"/>
                  <a:gd name="T41" fmla="*/ 506 h 1025"/>
                  <a:gd name="T42" fmla="*/ 346 w 1298"/>
                  <a:gd name="T43" fmla="*/ 342 h 1025"/>
                  <a:gd name="T44" fmla="*/ 395 w 1298"/>
                  <a:gd name="T45" fmla="*/ 266 h 1025"/>
                  <a:gd name="T46" fmla="*/ 433 w 1298"/>
                  <a:gd name="T47" fmla="*/ 228 h 1025"/>
                  <a:gd name="T48" fmla="*/ 713 w 1298"/>
                  <a:gd name="T49" fmla="*/ 160 h 1025"/>
                  <a:gd name="T50" fmla="*/ 952 w 1298"/>
                  <a:gd name="T51" fmla="*/ 118 h 1025"/>
                  <a:gd name="T52" fmla="*/ 1068 w 1298"/>
                  <a:gd name="T53" fmla="*/ 85 h 1025"/>
                  <a:gd name="T54" fmla="*/ 1165 w 1298"/>
                  <a:gd name="T55" fmla="*/ 49 h 1025"/>
                  <a:gd name="T56" fmla="*/ 1298 w 1298"/>
                  <a:gd name="T57" fmla="*/ 32 h 1025"/>
                  <a:gd name="T58" fmla="*/ 1211 w 1298"/>
                  <a:gd name="T59" fmla="*/ 0 h 1025"/>
                  <a:gd name="T60" fmla="*/ 1211 w 1298"/>
                  <a:gd name="T61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8" h="1025">
                    <a:moveTo>
                      <a:pt x="1211" y="0"/>
                    </a:moveTo>
                    <a:lnTo>
                      <a:pt x="1023" y="53"/>
                    </a:lnTo>
                    <a:lnTo>
                      <a:pt x="713" y="110"/>
                    </a:lnTo>
                    <a:lnTo>
                      <a:pt x="475" y="175"/>
                    </a:lnTo>
                    <a:lnTo>
                      <a:pt x="380" y="217"/>
                    </a:lnTo>
                    <a:lnTo>
                      <a:pt x="272" y="236"/>
                    </a:lnTo>
                    <a:lnTo>
                      <a:pt x="203" y="298"/>
                    </a:lnTo>
                    <a:lnTo>
                      <a:pt x="59" y="597"/>
                    </a:lnTo>
                    <a:lnTo>
                      <a:pt x="28" y="747"/>
                    </a:lnTo>
                    <a:lnTo>
                      <a:pt x="0" y="804"/>
                    </a:lnTo>
                    <a:lnTo>
                      <a:pt x="78" y="922"/>
                    </a:lnTo>
                    <a:lnTo>
                      <a:pt x="95" y="793"/>
                    </a:lnTo>
                    <a:lnTo>
                      <a:pt x="99" y="620"/>
                    </a:lnTo>
                    <a:lnTo>
                      <a:pt x="129" y="490"/>
                    </a:lnTo>
                    <a:lnTo>
                      <a:pt x="234" y="306"/>
                    </a:lnTo>
                    <a:lnTo>
                      <a:pt x="304" y="266"/>
                    </a:lnTo>
                    <a:lnTo>
                      <a:pt x="209" y="540"/>
                    </a:lnTo>
                    <a:lnTo>
                      <a:pt x="178" y="736"/>
                    </a:lnTo>
                    <a:lnTo>
                      <a:pt x="178" y="1025"/>
                    </a:lnTo>
                    <a:lnTo>
                      <a:pt x="213" y="715"/>
                    </a:lnTo>
                    <a:lnTo>
                      <a:pt x="270" y="506"/>
                    </a:lnTo>
                    <a:lnTo>
                      <a:pt x="346" y="342"/>
                    </a:lnTo>
                    <a:lnTo>
                      <a:pt x="395" y="266"/>
                    </a:lnTo>
                    <a:lnTo>
                      <a:pt x="433" y="228"/>
                    </a:lnTo>
                    <a:lnTo>
                      <a:pt x="713" y="160"/>
                    </a:lnTo>
                    <a:lnTo>
                      <a:pt x="952" y="118"/>
                    </a:lnTo>
                    <a:lnTo>
                      <a:pt x="1068" y="85"/>
                    </a:lnTo>
                    <a:lnTo>
                      <a:pt x="1165" y="49"/>
                    </a:lnTo>
                    <a:lnTo>
                      <a:pt x="1298" y="32"/>
                    </a:lnTo>
                    <a:lnTo>
                      <a:pt x="1211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3" name="Freeform 113"/>
              <p:cNvSpPr>
                <a:spLocks/>
              </p:cNvSpPr>
              <p:nvPr/>
            </p:nvSpPr>
            <p:spPr bwMode="auto">
              <a:xfrm>
                <a:off x="2028" y="2301"/>
                <a:ext cx="335" cy="635"/>
              </a:xfrm>
              <a:custGeom>
                <a:avLst/>
                <a:gdLst>
                  <a:gd name="T0" fmla="*/ 565 w 670"/>
                  <a:gd name="T1" fmla="*/ 1247 h 1270"/>
                  <a:gd name="T2" fmla="*/ 561 w 670"/>
                  <a:gd name="T3" fmla="*/ 1188 h 1270"/>
                  <a:gd name="T4" fmla="*/ 582 w 670"/>
                  <a:gd name="T5" fmla="*/ 1169 h 1270"/>
                  <a:gd name="T6" fmla="*/ 135 w 670"/>
                  <a:gd name="T7" fmla="*/ 515 h 1270"/>
                  <a:gd name="T8" fmla="*/ 105 w 670"/>
                  <a:gd name="T9" fmla="*/ 515 h 1270"/>
                  <a:gd name="T10" fmla="*/ 0 w 670"/>
                  <a:gd name="T11" fmla="*/ 287 h 1270"/>
                  <a:gd name="T12" fmla="*/ 21 w 670"/>
                  <a:gd name="T13" fmla="*/ 107 h 1270"/>
                  <a:gd name="T14" fmla="*/ 6 w 670"/>
                  <a:gd name="T15" fmla="*/ 57 h 1270"/>
                  <a:gd name="T16" fmla="*/ 23 w 670"/>
                  <a:gd name="T17" fmla="*/ 0 h 1270"/>
                  <a:gd name="T18" fmla="*/ 56 w 670"/>
                  <a:gd name="T19" fmla="*/ 14 h 1270"/>
                  <a:gd name="T20" fmla="*/ 77 w 670"/>
                  <a:gd name="T21" fmla="*/ 57 h 1270"/>
                  <a:gd name="T22" fmla="*/ 21 w 670"/>
                  <a:gd name="T23" fmla="*/ 274 h 1270"/>
                  <a:gd name="T24" fmla="*/ 35 w 670"/>
                  <a:gd name="T25" fmla="*/ 320 h 1270"/>
                  <a:gd name="T26" fmla="*/ 565 w 670"/>
                  <a:gd name="T27" fmla="*/ 1095 h 1270"/>
                  <a:gd name="T28" fmla="*/ 670 w 670"/>
                  <a:gd name="T29" fmla="*/ 1084 h 1270"/>
                  <a:gd name="T30" fmla="*/ 645 w 670"/>
                  <a:gd name="T31" fmla="*/ 1137 h 1270"/>
                  <a:gd name="T32" fmla="*/ 603 w 670"/>
                  <a:gd name="T33" fmla="*/ 1190 h 1270"/>
                  <a:gd name="T34" fmla="*/ 603 w 670"/>
                  <a:gd name="T35" fmla="*/ 1234 h 1270"/>
                  <a:gd name="T36" fmla="*/ 575 w 670"/>
                  <a:gd name="T37" fmla="*/ 1270 h 1270"/>
                  <a:gd name="T38" fmla="*/ 565 w 670"/>
                  <a:gd name="T39" fmla="*/ 1247 h 1270"/>
                  <a:gd name="T40" fmla="*/ 565 w 670"/>
                  <a:gd name="T41" fmla="*/ 1247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1270">
                    <a:moveTo>
                      <a:pt x="565" y="1247"/>
                    </a:moveTo>
                    <a:lnTo>
                      <a:pt x="561" y="1188"/>
                    </a:lnTo>
                    <a:lnTo>
                      <a:pt x="582" y="1169"/>
                    </a:lnTo>
                    <a:lnTo>
                      <a:pt x="135" y="515"/>
                    </a:lnTo>
                    <a:lnTo>
                      <a:pt x="105" y="515"/>
                    </a:lnTo>
                    <a:lnTo>
                      <a:pt x="0" y="287"/>
                    </a:lnTo>
                    <a:lnTo>
                      <a:pt x="21" y="107"/>
                    </a:lnTo>
                    <a:lnTo>
                      <a:pt x="6" y="57"/>
                    </a:lnTo>
                    <a:lnTo>
                      <a:pt x="23" y="0"/>
                    </a:lnTo>
                    <a:lnTo>
                      <a:pt x="56" y="14"/>
                    </a:lnTo>
                    <a:lnTo>
                      <a:pt x="77" y="57"/>
                    </a:lnTo>
                    <a:lnTo>
                      <a:pt x="21" y="274"/>
                    </a:lnTo>
                    <a:lnTo>
                      <a:pt x="35" y="320"/>
                    </a:lnTo>
                    <a:lnTo>
                      <a:pt x="565" y="1095"/>
                    </a:lnTo>
                    <a:lnTo>
                      <a:pt x="670" y="1084"/>
                    </a:lnTo>
                    <a:lnTo>
                      <a:pt x="645" y="1137"/>
                    </a:lnTo>
                    <a:lnTo>
                      <a:pt x="603" y="1190"/>
                    </a:lnTo>
                    <a:lnTo>
                      <a:pt x="603" y="1234"/>
                    </a:lnTo>
                    <a:lnTo>
                      <a:pt x="575" y="1270"/>
                    </a:lnTo>
                    <a:lnTo>
                      <a:pt x="565" y="1247"/>
                    </a:lnTo>
                    <a:lnTo>
                      <a:pt x="565" y="1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4" name="Freeform 114"/>
              <p:cNvSpPr>
                <a:spLocks/>
              </p:cNvSpPr>
              <p:nvPr/>
            </p:nvSpPr>
            <p:spPr bwMode="auto">
              <a:xfrm>
                <a:off x="2079" y="2571"/>
                <a:ext cx="228" cy="395"/>
              </a:xfrm>
              <a:custGeom>
                <a:avLst/>
                <a:gdLst>
                  <a:gd name="T0" fmla="*/ 27 w 457"/>
                  <a:gd name="T1" fmla="*/ 0 h 789"/>
                  <a:gd name="T2" fmla="*/ 457 w 457"/>
                  <a:gd name="T3" fmla="*/ 650 h 789"/>
                  <a:gd name="T4" fmla="*/ 428 w 457"/>
                  <a:gd name="T5" fmla="*/ 690 h 789"/>
                  <a:gd name="T6" fmla="*/ 356 w 457"/>
                  <a:gd name="T7" fmla="*/ 747 h 789"/>
                  <a:gd name="T8" fmla="*/ 301 w 457"/>
                  <a:gd name="T9" fmla="*/ 783 h 789"/>
                  <a:gd name="T10" fmla="*/ 261 w 457"/>
                  <a:gd name="T11" fmla="*/ 789 h 789"/>
                  <a:gd name="T12" fmla="*/ 0 w 457"/>
                  <a:gd name="T13" fmla="*/ 755 h 789"/>
                  <a:gd name="T14" fmla="*/ 126 w 457"/>
                  <a:gd name="T15" fmla="*/ 755 h 789"/>
                  <a:gd name="T16" fmla="*/ 261 w 457"/>
                  <a:gd name="T17" fmla="*/ 666 h 789"/>
                  <a:gd name="T18" fmla="*/ 344 w 457"/>
                  <a:gd name="T19" fmla="*/ 612 h 789"/>
                  <a:gd name="T20" fmla="*/ 322 w 457"/>
                  <a:gd name="T21" fmla="*/ 580 h 789"/>
                  <a:gd name="T22" fmla="*/ 276 w 457"/>
                  <a:gd name="T23" fmla="*/ 584 h 789"/>
                  <a:gd name="T24" fmla="*/ 213 w 457"/>
                  <a:gd name="T25" fmla="*/ 608 h 789"/>
                  <a:gd name="T26" fmla="*/ 192 w 457"/>
                  <a:gd name="T27" fmla="*/ 591 h 789"/>
                  <a:gd name="T28" fmla="*/ 200 w 457"/>
                  <a:gd name="T29" fmla="*/ 555 h 789"/>
                  <a:gd name="T30" fmla="*/ 185 w 457"/>
                  <a:gd name="T31" fmla="*/ 531 h 789"/>
                  <a:gd name="T32" fmla="*/ 126 w 457"/>
                  <a:gd name="T33" fmla="*/ 506 h 789"/>
                  <a:gd name="T34" fmla="*/ 34 w 457"/>
                  <a:gd name="T35" fmla="*/ 498 h 789"/>
                  <a:gd name="T36" fmla="*/ 91 w 457"/>
                  <a:gd name="T37" fmla="*/ 487 h 789"/>
                  <a:gd name="T38" fmla="*/ 109 w 457"/>
                  <a:gd name="T39" fmla="*/ 428 h 789"/>
                  <a:gd name="T40" fmla="*/ 147 w 457"/>
                  <a:gd name="T41" fmla="*/ 321 h 789"/>
                  <a:gd name="T42" fmla="*/ 168 w 457"/>
                  <a:gd name="T43" fmla="*/ 249 h 789"/>
                  <a:gd name="T44" fmla="*/ 27 w 457"/>
                  <a:gd name="T45" fmla="*/ 0 h 789"/>
                  <a:gd name="T46" fmla="*/ 27 w 457"/>
                  <a:gd name="T4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7" h="789">
                    <a:moveTo>
                      <a:pt x="27" y="0"/>
                    </a:moveTo>
                    <a:lnTo>
                      <a:pt x="457" y="650"/>
                    </a:lnTo>
                    <a:lnTo>
                      <a:pt x="428" y="690"/>
                    </a:lnTo>
                    <a:lnTo>
                      <a:pt x="356" y="747"/>
                    </a:lnTo>
                    <a:lnTo>
                      <a:pt x="301" y="783"/>
                    </a:lnTo>
                    <a:lnTo>
                      <a:pt x="261" y="789"/>
                    </a:lnTo>
                    <a:lnTo>
                      <a:pt x="0" y="755"/>
                    </a:lnTo>
                    <a:lnTo>
                      <a:pt x="126" y="755"/>
                    </a:lnTo>
                    <a:lnTo>
                      <a:pt x="261" y="666"/>
                    </a:lnTo>
                    <a:lnTo>
                      <a:pt x="344" y="612"/>
                    </a:lnTo>
                    <a:lnTo>
                      <a:pt x="322" y="580"/>
                    </a:lnTo>
                    <a:lnTo>
                      <a:pt x="276" y="584"/>
                    </a:lnTo>
                    <a:lnTo>
                      <a:pt x="213" y="608"/>
                    </a:lnTo>
                    <a:lnTo>
                      <a:pt x="192" y="591"/>
                    </a:lnTo>
                    <a:lnTo>
                      <a:pt x="200" y="555"/>
                    </a:lnTo>
                    <a:lnTo>
                      <a:pt x="185" y="531"/>
                    </a:lnTo>
                    <a:lnTo>
                      <a:pt x="126" y="506"/>
                    </a:lnTo>
                    <a:lnTo>
                      <a:pt x="34" y="498"/>
                    </a:lnTo>
                    <a:lnTo>
                      <a:pt x="91" y="487"/>
                    </a:lnTo>
                    <a:lnTo>
                      <a:pt x="109" y="428"/>
                    </a:lnTo>
                    <a:lnTo>
                      <a:pt x="147" y="321"/>
                    </a:lnTo>
                    <a:lnTo>
                      <a:pt x="168" y="249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5" name="Freeform 115"/>
              <p:cNvSpPr>
                <a:spLocks/>
              </p:cNvSpPr>
              <p:nvPr/>
            </p:nvSpPr>
            <p:spPr bwMode="auto">
              <a:xfrm>
                <a:off x="2244" y="2842"/>
                <a:ext cx="150" cy="164"/>
              </a:xfrm>
              <a:custGeom>
                <a:avLst/>
                <a:gdLst>
                  <a:gd name="T0" fmla="*/ 0 w 300"/>
                  <a:gd name="T1" fmla="*/ 247 h 329"/>
                  <a:gd name="T2" fmla="*/ 87 w 300"/>
                  <a:gd name="T3" fmla="*/ 194 h 329"/>
                  <a:gd name="T4" fmla="*/ 164 w 300"/>
                  <a:gd name="T5" fmla="*/ 141 h 329"/>
                  <a:gd name="T6" fmla="*/ 230 w 300"/>
                  <a:gd name="T7" fmla="*/ 78 h 329"/>
                  <a:gd name="T8" fmla="*/ 272 w 300"/>
                  <a:gd name="T9" fmla="*/ 27 h 329"/>
                  <a:gd name="T10" fmla="*/ 287 w 300"/>
                  <a:gd name="T11" fmla="*/ 0 h 329"/>
                  <a:gd name="T12" fmla="*/ 300 w 300"/>
                  <a:gd name="T13" fmla="*/ 27 h 329"/>
                  <a:gd name="T14" fmla="*/ 230 w 300"/>
                  <a:gd name="T15" fmla="*/ 108 h 329"/>
                  <a:gd name="T16" fmla="*/ 179 w 300"/>
                  <a:gd name="T17" fmla="*/ 163 h 329"/>
                  <a:gd name="T18" fmla="*/ 78 w 300"/>
                  <a:gd name="T19" fmla="*/ 230 h 329"/>
                  <a:gd name="T20" fmla="*/ 70 w 300"/>
                  <a:gd name="T21" fmla="*/ 329 h 329"/>
                  <a:gd name="T22" fmla="*/ 29 w 300"/>
                  <a:gd name="T23" fmla="*/ 266 h 329"/>
                  <a:gd name="T24" fmla="*/ 0 w 300"/>
                  <a:gd name="T25" fmla="*/ 247 h 329"/>
                  <a:gd name="T26" fmla="*/ 0 w 300"/>
                  <a:gd name="T27" fmla="*/ 2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329">
                    <a:moveTo>
                      <a:pt x="0" y="247"/>
                    </a:moveTo>
                    <a:lnTo>
                      <a:pt x="87" y="194"/>
                    </a:lnTo>
                    <a:lnTo>
                      <a:pt x="164" y="141"/>
                    </a:lnTo>
                    <a:lnTo>
                      <a:pt x="230" y="78"/>
                    </a:lnTo>
                    <a:lnTo>
                      <a:pt x="272" y="27"/>
                    </a:lnTo>
                    <a:lnTo>
                      <a:pt x="287" y="0"/>
                    </a:lnTo>
                    <a:lnTo>
                      <a:pt x="300" y="27"/>
                    </a:lnTo>
                    <a:lnTo>
                      <a:pt x="230" y="108"/>
                    </a:lnTo>
                    <a:lnTo>
                      <a:pt x="179" y="163"/>
                    </a:lnTo>
                    <a:lnTo>
                      <a:pt x="78" y="230"/>
                    </a:lnTo>
                    <a:lnTo>
                      <a:pt x="70" y="329"/>
                    </a:lnTo>
                    <a:lnTo>
                      <a:pt x="29" y="266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6" name="Freeform 116"/>
              <p:cNvSpPr>
                <a:spLocks/>
              </p:cNvSpPr>
              <p:nvPr/>
            </p:nvSpPr>
            <p:spPr bwMode="auto">
              <a:xfrm>
                <a:off x="2157" y="2873"/>
                <a:ext cx="72" cy="55"/>
              </a:xfrm>
              <a:custGeom>
                <a:avLst/>
                <a:gdLst>
                  <a:gd name="T0" fmla="*/ 0 w 145"/>
                  <a:gd name="T1" fmla="*/ 110 h 110"/>
                  <a:gd name="T2" fmla="*/ 145 w 145"/>
                  <a:gd name="T3" fmla="*/ 19 h 110"/>
                  <a:gd name="T4" fmla="*/ 141 w 145"/>
                  <a:gd name="T5" fmla="*/ 0 h 110"/>
                  <a:gd name="T6" fmla="*/ 91 w 145"/>
                  <a:gd name="T7" fmla="*/ 3 h 110"/>
                  <a:gd name="T8" fmla="*/ 36 w 145"/>
                  <a:gd name="T9" fmla="*/ 49 h 110"/>
                  <a:gd name="T10" fmla="*/ 0 w 145"/>
                  <a:gd name="T11" fmla="*/ 110 h 110"/>
                  <a:gd name="T12" fmla="*/ 0 w 14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0">
                    <a:moveTo>
                      <a:pt x="0" y="110"/>
                    </a:moveTo>
                    <a:lnTo>
                      <a:pt x="145" y="19"/>
                    </a:lnTo>
                    <a:lnTo>
                      <a:pt x="141" y="0"/>
                    </a:lnTo>
                    <a:lnTo>
                      <a:pt x="91" y="3"/>
                    </a:lnTo>
                    <a:lnTo>
                      <a:pt x="36" y="49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7" name="Freeform 117"/>
              <p:cNvSpPr>
                <a:spLocks/>
              </p:cNvSpPr>
              <p:nvPr/>
            </p:nvSpPr>
            <p:spPr bwMode="auto">
              <a:xfrm>
                <a:off x="2019" y="2827"/>
                <a:ext cx="139" cy="111"/>
              </a:xfrm>
              <a:custGeom>
                <a:avLst/>
                <a:gdLst>
                  <a:gd name="T0" fmla="*/ 0 w 280"/>
                  <a:gd name="T1" fmla="*/ 79 h 222"/>
                  <a:gd name="T2" fmla="*/ 50 w 280"/>
                  <a:gd name="T3" fmla="*/ 47 h 222"/>
                  <a:gd name="T4" fmla="*/ 82 w 280"/>
                  <a:gd name="T5" fmla="*/ 68 h 222"/>
                  <a:gd name="T6" fmla="*/ 141 w 280"/>
                  <a:gd name="T7" fmla="*/ 100 h 222"/>
                  <a:gd name="T8" fmla="*/ 179 w 280"/>
                  <a:gd name="T9" fmla="*/ 167 h 222"/>
                  <a:gd name="T10" fmla="*/ 158 w 280"/>
                  <a:gd name="T11" fmla="*/ 222 h 222"/>
                  <a:gd name="T12" fmla="*/ 217 w 280"/>
                  <a:gd name="T13" fmla="*/ 150 h 222"/>
                  <a:gd name="T14" fmla="*/ 276 w 280"/>
                  <a:gd name="T15" fmla="*/ 81 h 222"/>
                  <a:gd name="T16" fmla="*/ 280 w 280"/>
                  <a:gd name="T17" fmla="*/ 51 h 222"/>
                  <a:gd name="T18" fmla="*/ 263 w 280"/>
                  <a:gd name="T19" fmla="*/ 32 h 222"/>
                  <a:gd name="T20" fmla="*/ 213 w 280"/>
                  <a:gd name="T21" fmla="*/ 11 h 222"/>
                  <a:gd name="T22" fmla="*/ 137 w 280"/>
                  <a:gd name="T23" fmla="*/ 0 h 222"/>
                  <a:gd name="T24" fmla="*/ 78 w 280"/>
                  <a:gd name="T25" fmla="*/ 11 h 222"/>
                  <a:gd name="T26" fmla="*/ 25 w 280"/>
                  <a:gd name="T27" fmla="*/ 36 h 222"/>
                  <a:gd name="T28" fmla="*/ 0 w 280"/>
                  <a:gd name="T29" fmla="*/ 79 h 222"/>
                  <a:gd name="T30" fmla="*/ 0 w 280"/>
                  <a:gd name="T31" fmla="*/ 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0" h="222">
                    <a:moveTo>
                      <a:pt x="0" y="79"/>
                    </a:moveTo>
                    <a:lnTo>
                      <a:pt x="50" y="47"/>
                    </a:lnTo>
                    <a:lnTo>
                      <a:pt x="82" y="68"/>
                    </a:lnTo>
                    <a:lnTo>
                      <a:pt x="141" y="100"/>
                    </a:lnTo>
                    <a:lnTo>
                      <a:pt x="179" y="167"/>
                    </a:lnTo>
                    <a:lnTo>
                      <a:pt x="158" y="222"/>
                    </a:lnTo>
                    <a:lnTo>
                      <a:pt x="217" y="150"/>
                    </a:lnTo>
                    <a:lnTo>
                      <a:pt x="276" y="81"/>
                    </a:lnTo>
                    <a:lnTo>
                      <a:pt x="280" y="51"/>
                    </a:lnTo>
                    <a:lnTo>
                      <a:pt x="263" y="32"/>
                    </a:lnTo>
                    <a:lnTo>
                      <a:pt x="213" y="11"/>
                    </a:lnTo>
                    <a:lnTo>
                      <a:pt x="137" y="0"/>
                    </a:lnTo>
                    <a:lnTo>
                      <a:pt x="78" y="11"/>
                    </a:lnTo>
                    <a:lnTo>
                      <a:pt x="25" y="36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8" name="Freeform 118"/>
              <p:cNvSpPr>
                <a:spLocks/>
              </p:cNvSpPr>
              <p:nvPr/>
            </p:nvSpPr>
            <p:spPr bwMode="auto">
              <a:xfrm>
                <a:off x="2290" y="2827"/>
                <a:ext cx="94" cy="15"/>
              </a:xfrm>
              <a:custGeom>
                <a:avLst/>
                <a:gdLst>
                  <a:gd name="T0" fmla="*/ 52 w 189"/>
                  <a:gd name="T1" fmla="*/ 22 h 30"/>
                  <a:gd name="T2" fmla="*/ 133 w 189"/>
                  <a:gd name="T3" fmla="*/ 19 h 30"/>
                  <a:gd name="T4" fmla="*/ 189 w 189"/>
                  <a:gd name="T5" fmla="*/ 26 h 30"/>
                  <a:gd name="T6" fmla="*/ 150 w 189"/>
                  <a:gd name="T7" fmla="*/ 0 h 30"/>
                  <a:gd name="T8" fmla="*/ 46 w 189"/>
                  <a:gd name="T9" fmla="*/ 0 h 30"/>
                  <a:gd name="T10" fmla="*/ 0 w 189"/>
                  <a:gd name="T11" fmla="*/ 3 h 30"/>
                  <a:gd name="T12" fmla="*/ 14 w 189"/>
                  <a:gd name="T13" fmla="*/ 30 h 30"/>
                  <a:gd name="T14" fmla="*/ 52 w 189"/>
                  <a:gd name="T15" fmla="*/ 22 h 30"/>
                  <a:gd name="T16" fmla="*/ 52 w 189"/>
                  <a:gd name="T17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0">
                    <a:moveTo>
                      <a:pt x="52" y="22"/>
                    </a:moveTo>
                    <a:lnTo>
                      <a:pt x="133" y="19"/>
                    </a:lnTo>
                    <a:lnTo>
                      <a:pt x="189" y="26"/>
                    </a:lnTo>
                    <a:lnTo>
                      <a:pt x="150" y="0"/>
                    </a:lnTo>
                    <a:lnTo>
                      <a:pt x="46" y="0"/>
                    </a:lnTo>
                    <a:lnTo>
                      <a:pt x="0" y="3"/>
                    </a:lnTo>
                    <a:lnTo>
                      <a:pt x="14" y="3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9" name="Freeform 119"/>
              <p:cNvSpPr>
                <a:spLocks/>
              </p:cNvSpPr>
              <p:nvPr/>
            </p:nvSpPr>
            <p:spPr bwMode="auto">
              <a:xfrm>
                <a:off x="3042" y="2468"/>
                <a:ext cx="41" cy="80"/>
              </a:xfrm>
              <a:custGeom>
                <a:avLst/>
                <a:gdLst>
                  <a:gd name="T0" fmla="*/ 0 w 84"/>
                  <a:gd name="T1" fmla="*/ 160 h 160"/>
                  <a:gd name="T2" fmla="*/ 17 w 84"/>
                  <a:gd name="T3" fmla="*/ 42 h 160"/>
                  <a:gd name="T4" fmla="*/ 34 w 84"/>
                  <a:gd name="T5" fmla="*/ 0 h 160"/>
                  <a:gd name="T6" fmla="*/ 84 w 84"/>
                  <a:gd name="T7" fmla="*/ 74 h 160"/>
                  <a:gd name="T8" fmla="*/ 0 w 84"/>
                  <a:gd name="T9" fmla="*/ 160 h 160"/>
                  <a:gd name="T10" fmla="*/ 0 w 84"/>
                  <a:gd name="T1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17" y="42"/>
                    </a:lnTo>
                    <a:lnTo>
                      <a:pt x="34" y="0"/>
                    </a:lnTo>
                    <a:lnTo>
                      <a:pt x="84" y="7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0" name="Freeform 120"/>
              <p:cNvSpPr>
                <a:spLocks/>
              </p:cNvSpPr>
              <p:nvPr/>
            </p:nvSpPr>
            <p:spPr bwMode="auto">
              <a:xfrm>
                <a:off x="2952" y="2544"/>
                <a:ext cx="67" cy="35"/>
              </a:xfrm>
              <a:custGeom>
                <a:avLst/>
                <a:gdLst>
                  <a:gd name="T0" fmla="*/ 0 w 134"/>
                  <a:gd name="T1" fmla="*/ 0 h 68"/>
                  <a:gd name="T2" fmla="*/ 63 w 134"/>
                  <a:gd name="T3" fmla="*/ 32 h 68"/>
                  <a:gd name="T4" fmla="*/ 134 w 134"/>
                  <a:gd name="T5" fmla="*/ 40 h 68"/>
                  <a:gd name="T6" fmla="*/ 88 w 134"/>
                  <a:gd name="T7" fmla="*/ 68 h 68"/>
                  <a:gd name="T8" fmla="*/ 46 w 134"/>
                  <a:gd name="T9" fmla="*/ 53 h 68"/>
                  <a:gd name="T10" fmla="*/ 0 w 134"/>
                  <a:gd name="T11" fmla="*/ 0 h 68"/>
                  <a:gd name="T12" fmla="*/ 0 w 13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8">
                    <a:moveTo>
                      <a:pt x="0" y="0"/>
                    </a:moveTo>
                    <a:lnTo>
                      <a:pt x="63" y="32"/>
                    </a:lnTo>
                    <a:lnTo>
                      <a:pt x="134" y="40"/>
                    </a:lnTo>
                    <a:lnTo>
                      <a:pt x="88" y="68"/>
                    </a:lnTo>
                    <a:lnTo>
                      <a:pt x="46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1" name="Freeform 121"/>
              <p:cNvSpPr>
                <a:spLocks/>
              </p:cNvSpPr>
              <p:nvPr/>
            </p:nvSpPr>
            <p:spPr bwMode="auto">
              <a:xfrm>
                <a:off x="1436" y="2236"/>
                <a:ext cx="600" cy="707"/>
              </a:xfrm>
              <a:custGeom>
                <a:avLst/>
                <a:gdLst>
                  <a:gd name="T0" fmla="*/ 808 w 1200"/>
                  <a:gd name="T1" fmla="*/ 1078 h 1414"/>
                  <a:gd name="T2" fmla="*/ 867 w 1200"/>
                  <a:gd name="T3" fmla="*/ 1072 h 1414"/>
                  <a:gd name="T4" fmla="*/ 899 w 1200"/>
                  <a:gd name="T5" fmla="*/ 1084 h 1414"/>
                  <a:gd name="T6" fmla="*/ 1074 w 1200"/>
                  <a:gd name="T7" fmla="*/ 1183 h 1414"/>
                  <a:gd name="T8" fmla="*/ 1008 w 1200"/>
                  <a:gd name="T9" fmla="*/ 1122 h 1414"/>
                  <a:gd name="T10" fmla="*/ 812 w 1200"/>
                  <a:gd name="T11" fmla="*/ 538 h 1414"/>
                  <a:gd name="T12" fmla="*/ 812 w 1200"/>
                  <a:gd name="T13" fmla="*/ 489 h 1414"/>
                  <a:gd name="T14" fmla="*/ 776 w 1200"/>
                  <a:gd name="T15" fmla="*/ 386 h 1414"/>
                  <a:gd name="T16" fmla="*/ 774 w 1200"/>
                  <a:gd name="T17" fmla="*/ 337 h 1414"/>
                  <a:gd name="T18" fmla="*/ 781 w 1200"/>
                  <a:gd name="T19" fmla="*/ 281 h 1414"/>
                  <a:gd name="T20" fmla="*/ 922 w 1200"/>
                  <a:gd name="T21" fmla="*/ 34 h 1414"/>
                  <a:gd name="T22" fmla="*/ 916 w 1200"/>
                  <a:gd name="T23" fmla="*/ 6 h 1414"/>
                  <a:gd name="T24" fmla="*/ 888 w 1200"/>
                  <a:gd name="T25" fmla="*/ 0 h 1414"/>
                  <a:gd name="T26" fmla="*/ 840 w 1200"/>
                  <a:gd name="T27" fmla="*/ 53 h 1414"/>
                  <a:gd name="T28" fmla="*/ 837 w 1200"/>
                  <a:gd name="T29" fmla="*/ 107 h 1414"/>
                  <a:gd name="T30" fmla="*/ 762 w 1200"/>
                  <a:gd name="T31" fmla="*/ 243 h 1414"/>
                  <a:gd name="T32" fmla="*/ 741 w 1200"/>
                  <a:gd name="T33" fmla="*/ 291 h 1414"/>
                  <a:gd name="T34" fmla="*/ 738 w 1200"/>
                  <a:gd name="T35" fmla="*/ 327 h 1414"/>
                  <a:gd name="T36" fmla="*/ 743 w 1200"/>
                  <a:gd name="T37" fmla="*/ 384 h 1414"/>
                  <a:gd name="T38" fmla="*/ 776 w 1200"/>
                  <a:gd name="T39" fmla="*/ 521 h 1414"/>
                  <a:gd name="T40" fmla="*/ 797 w 1200"/>
                  <a:gd name="T41" fmla="*/ 557 h 1414"/>
                  <a:gd name="T42" fmla="*/ 960 w 1200"/>
                  <a:gd name="T43" fmla="*/ 1093 h 1414"/>
                  <a:gd name="T44" fmla="*/ 884 w 1200"/>
                  <a:gd name="T45" fmla="*/ 1057 h 1414"/>
                  <a:gd name="T46" fmla="*/ 808 w 1200"/>
                  <a:gd name="T47" fmla="*/ 1063 h 1414"/>
                  <a:gd name="T48" fmla="*/ 747 w 1200"/>
                  <a:gd name="T49" fmla="*/ 1106 h 1414"/>
                  <a:gd name="T50" fmla="*/ 726 w 1200"/>
                  <a:gd name="T51" fmla="*/ 1179 h 1414"/>
                  <a:gd name="T52" fmla="*/ 764 w 1200"/>
                  <a:gd name="T53" fmla="*/ 1262 h 1414"/>
                  <a:gd name="T54" fmla="*/ 717 w 1200"/>
                  <a:gd name="T55" fmla="*/ 1297 h 1414"/>
                  <a:gd name="T56" fmla="*/ 686 w 1200"/>
                  <a:gd name="T57" fmla="*/ 1331 h 1414"/>
                  <a:gd name="T58" fmla="*/ 262 w 1200"/>
                  <a:gd name="T59" fmla="*/ 1260 h 1414"/>
                  <a:gd name="T60" fmla="*/ 0 w 1200"/>
                  <a:gd name="T61" fmla="*/ 1219 h 1414"/>
                  <a:gd name="T62" fmla="*/ 112 w 1200"/>
                  <a:gd name="T63" fmla="*/ 1384 h 1414"/>
                  <a:gd name="T64" fmla="*/ 25 w 1200"/>
                  <a:gd name="T65" fmla="*/ 1236 h 1414"/>
                  <a:gd name="T66" fmla="*/ 308 w 1200"/>
                  <a:gd name="T67" fmla="*/ 1283 h 1414"/>
                  <a:gd name="T68" fmla="*/ 741 w 1200"/>
                  <a:gd name="T69" fmla="*/ 1357 h 1414"/>
                  <a:gd name="T70" fmla="*/ 1200 w 1200"/>
                  <a:gd name="T71" fmla="*/ 1414 h 1414"/>
                  <a:gd name="T72" fmla="*/ 747 w 1200"/>
                  <a:gd name="T73" fmla="*/ 1344 h 1414"/>
                  <a:gd name="T74" fmla="*/ 791 w 1200"/>
                  <a:gd name="T75" fmla="*/ 1287 h 1414"/>
                  <a:gd name="T76" fmla="*/ 831 w 1200"/>
                  <a:gd name="T77" fmla="*/ 1278 h 1414"/>
                  <a:gd name="T78" fmla="*/ 916 w 1200"/>
                  <a:gd name="T79" fmla="*/ 1325 h 1414"/>
                  <a:gd name="T80" fmla="*/ 1008 w 1200"/>
                  <a:gd name="T81" fmla="*/ 1367 h 1414"/>
                  <a:gd name="T82" fmla="*/ 895 w 1200"/>
                  <a:gd name="T83" fmla="*/ 1293 h 1414"/>
                  <a:gd name="T84" fmla="*/ 814 w 1200"/>
                  <a:gd name="T85" fmla="*/ 1200 h 1414"/>
                  <a:gd name="T86" fmla="*/ 806 w 1200"/>
                  <a:gd name="T87" fmla="*/ 1230 h 1414"/>
                  <a:gd name="T88" fmla="*/ 762 w 1200"/>
                  <a:gd name="T89" fmla="*/ 1203 h 1414"/>
                  <a:gd name="T90" fmla="*/ 753 w 1200"/>
                  <a:gd name="T91" fmla="*/ 1150 h 1414"/>
                  <a:gd name="T92" fmla="*/ 781 w 1200"/>
                  <a:gd name="T93" fmla="*/ 1095 h 1414"/>
                  <a:gd name="T94" fmla="*/ 808 w 1200"/>
                  <a:gd name="T95" fmla="*/ 1078 h 1414"/>
                  <a:gd name="T96" fmla="*/ 808 w 1200"/>
                  <a:gd name="T97" fmla="*/ 1078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0" h="1414">
                    <a:moveTo>
                      <a:pt x="808" y="1078"/>
                    </a:moveTo>
                    <a:lnTo>
                      <a:pt x="867" y="1072"/>
                    </a:lnTo>
                    <a:lnTo>
                      <a:pt x="899" y="1084"/>
                    </a:lnTo>
                    <a:lnTo>
                      <a:pt x="1074" y="1183"/>
                    </a:lnTo>
                    <a:lnTo>
                      <a:pt x="1008" y="1122"/>
                    </a:lnTo>
                    <a:lnTo>
                      <a:pt x="812" y="538"/>
                    </a:lnTo>
                    <a:lnTo>
                      <a:pt x="812" y="489"/>
                    </a:lnTo>
                    <a:lnTo>
                      <a:pt x="776" y="386"/>
                    </a:lnTo>
                    <a:lnTo>
                      <a:pt x="774" y="337"/>
                    </a:lnTo>
                    <a:lnTo>
                      <a:pt x="781" y="281"/>
                    </a:lnTo>
                    <a:lnTo>
                      <a:pt x="922" y="34"/>
                    </a:lnTo>
                    <a:lnTo>
                      <a:pt x="916" y="6"/>
                    </a:lnTo>
                    <a:lnTo>
                      <a:pt x="888" y="0"/>
                    </a:lnTo>
                    <a:lnTo>
                      <a:pt x="840" y="53"/>
                    </a:lnTo>
                    <a:lnTo>
                      <a:pt x="837" y="107"/>
                    </a:lnTo>
                    <a:lnTo>
                      <a:pt x="762" y="243"/>
                    </a:lnTo>
                    <a:lnTo>
                      <a:pt x="741" y="291"/>
                    </a:lnTo>
                    <a:lnTo>
                      <a:pt x="738" y="327"/>
                    </a:lnTo>
                    <a:lnTo>
                      <a:pt x="743" y="384"/>
                    </a:lnTo>
                    <a:lnTo>
                      <a:pt x="776" y="521"/>
                    </a:lnTo>
                    <a:lnTo>
                      <a:pt x="797" y="557"/>
                    </a:lnTo>
                    <a:lnTo>
                      <a:pt x="960" y="1093"/>
                    </a:lnTo>
                    <a:lnTo>
                      <a:pt x="884" y="1057"/>
                    </a:lnTo>
                    <a:lnTo>
                      <a:pt x="808" y="1063"/>
                    </a:lnTo>
                    <a:lnTo>
                      <a:pt x="747" y="1106"/>
                    </a:lnTo>
                    <a:lnTo>
                      <a:pt x="726" y="1179"/>
                    </a:lnTo>
                    <a:lnTo>
                      <a:pt x="764" y="1262"/>
                    </a:lnTo>
                    <a:lnTo>
                      <a:pt x="717" y="1297"/>
                    </a:lnTo>
                    <a:lnTo>
                      <a:pt x="686" y="1331"/>
                    </a:lnTo>
                    <a:lnTo>
                      <a:pt x="262" y="1260"/>
                    </a:lnTo>
                    <a:lnTo>
                      <a:pt x="0" y="1219"/>
                    </a:lnTo>
                    <a:lnTo>
                      <a:pt x="112" y="1384"/>
                    </a:lnTo>
                    <a:lnTo>
                      <a:pt x="25" y="1236"/>
                    </a:lnTo>
                    <a:lnTo>
                      <a:pt x="308" y="1283"/>
                    </a:lnTo>
                    <a:lnTo>
                      <a:pt x="741" y="1357"/>
                    </a:lnTo>
                    <a:lnTo>
                      <a:pt x="1200" y="1414"/>
                    </a:lnTo>
                    <a:lnTo>
                      <a:pt x="747" y="1344"/>
                    </a:lnTo>
                    <a:lnTo>
                      <a:pt x="791" y="1287"/>
                    </a:lnTo>
                    <a:lnTo>
                      <a:pt x="831" y="1278"/>
                    </a:lnTo>
                    <a:lnTo>
                      <a:pt x="916" y="1325"/>
                    </a:lnTo>
                    <a:lnTo>
                      <a:pt x="1008" y="1367"/>
                    </a:lnTo>
                    <a:lnTo>
                      <a:pt x="895" y="1293"/>
                    </a:lnTo>
                    <a:lnTo>
                      <a:pt x="814" y="1200"/>
                    </a:lnTo>
                    <a:lnTo>
                      <a:pt x="806" y="1230"/>
                    </a:lnTo>
                    <a:lnTo>
                      <a:pt x="762" y="1203"/>
                    </a:lnTo>
                    <a:lnTo>
                      <a:pt x="753" y="1150"/>
                    </a:lnTo>
                    <a:lnTo>
                      <a:pt x="781" y="1095"/>
                    </a:lnTo>
                    <a:lnTo>
                      <a:pt x="808" y="1078"/>
                    </a:lnTo>
                    <a:lnTo>
                      <a:pt x="808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2" name="Freeform 122"/>
              <p:cNvSpPr>
                <a:spLocks/>
              </p:cNvSpPr>
              <p:nvPr/>
            </p:nvSpPr>
            <p:spPr bwMode="auto">
              <a:xfrm>
                <a:off x="1985" y="2840"/>
                <a:ext cx="44" cy="97"/>
              </a:xfrm>
              <a:custGeom>
                <a:avLst/>
                <a:gdLst>
                  <a:gd name="T0" fmla="*/ 0 w 89"/>
                  <a:gd name="T1" fmla="*/ 0 h 194"/>
                  <a:gd name="T2" fmla="*/ 89 w 89"/>
                  <a:gd name="T3" fmla="*/ 89 h 194"/>
                  <a:gd name="T4" fmla="*/ 82 w 89"/>
                  <a:gd name="T5" fmla="*/ 137 h 194"/>
                  <a:gd name="T6" fmla="*/ 68 w 89"/>
                  <a:gd name="T7" fmla="*/ 179 h 194"/>
                  <a:gd name="T8" fmla="*/ 48 w 89"/>
                  <a:gd name="T9" fmla="*/ 194 h 194"/>
                  <a:gd name="T10" fmla="*/ 10 w 89"/>
                  <a:gd name="T11" fmla="*/ 190 h 194"/>
                  <a:gd name="T12" fmla="*/ 49 w 89"/>
                  <a:gd name="T13" fmla="*/ 152 h 194"/>
                  <a:gd name="T14" fmla="*/ 65 w 89"/>
                  <a:gd name="T15" fmla="*/ 114 h 194"/>
                  <a:gd name="T16" fmla="*/ 63 w 89"/>
                  <a:gd name="T17" fmla="*/ 84 h 194"/>
                  <a:gd name="T18" fmla="*/ 0 w 89"/>
                  <a:gd name="T19" fmla="*/ 0 h 194"/>
                  <a:gd name="T20" fmla="*/ 0 w 89"/>
                  <a:gd name="T2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94">
                    <a:moveTo>
                      <a:pt x="0" y="0"/>
                    </a:moveTo>
                    <a:lnTo>
                      <a:pt x="89" y="89"/>
                    </a:lnTo>
                    <a:lnTo>
                      <a:pt x="82" y="137"/>
                    </a:lnTo>
                    <a:lnTo>
                      <a:pt x="68" y="179"/>
                    </a:lnTo>
                    <a:lnTo>
                      <a:pt x="48" y="194"/>
                    </a:lnTo>
                    <a:lnTo>
                      <a:pt x="10" y="190"/>
                    </a:lnTo>
                    <a:lnTo>
                      <a:pt x="49" y="152"/>
                    </a:lnTo>
                    <a:lnTo>
                      <a:pt x="65" y="114"/>
                    </a:lnTo>
                    <a:lnTo>
                      <a:pt x="63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3" name="Freeform 123"/>
              <p:cNvSpPr>
                <a:spLocks/>
              </p:cNvSpPr>
              <p:nvPr/>
            </p:nvSpPr>
            <p:spPr bwMode="auto">
              <a:xfrm>
                <a:off x="1910" y="2754"/>
                <a:ext cx="145" cy="89"/>
              </a:xfrm>
              <a:custGeom>
                <a:avLst/>
                <a:gdLst>
                  <a:gd name="T0" fmla="*/ 32 w 289"/>
                  <a:gd name="T1" fmla="*/ 25 h 179"/>
                  <a:gd name="T2" fmla="*/ 76 w 289"/>
                  <a:gd name="T3" fmla="*/ 0 h 179"/>
                  <a:gd name="T4" fmla="*/ 97 w 289"/>
                  <a:gd name="T5" fmla="*/ 10 h 179"/>
                  <a:gd name="T6" fmla="*/ 123 w 289"/>
                  <a:gd name="T7" fmla="*/ 48 h 179"/>
                  <a:gd name="T8" fmla="*/ 175 w 289"/>
                  <a:gd name="T9" fmla="*/ 95 h 179"/>
                  <a:gd name="T10" fmla="*/ 254 w 289"/>
                  <a:gd name="T11" fmla="*/ 147 h 179"/>
                  <a:gd name="T12" fmla="*/ 289 w 289"/>
                  <a:gd name="T13" fmla="*/ 179 h 179"/>
                  <a:gd name="T14" fmla="*/ 234 w 289"/>
                  <a:gd name="T15" fmla="*/ 152 h 179"/>
                  <a:gd name="T16" fmla="*/ 142 w 289"/>
                  <a:gd name="T17" fmla="*/ 93 h 179"/>
                  <a:gd name="T18" fmla="*/ 102 w 289"/>
                  <a:gd name="T19" fmla="*/ 51 h 179"/>
                  <a:gd name="T20" fmla="*/ 81 w 289"/>
                  <a:gd name="T21" fmla="*/ 25 h 179"/>
                  <a:gd name="T22" fmla="*/ 40 w 289"/>
                  <a:gd name="T23" fmla="*/ 51 h 179"/>
                  <a:gd name="T24" fmla="*/ 26 w 289"/>
                  <a:gd name="T25" fmla="*/ 80 h 179"/>
                  <a:gd name="T26" fmla="*/ 0 w 289"/>
                  <a:gd name="T27" fmla="*/ 67 h 179"/>
                  <a:gd name="T28" fmla="*/ 32 w 289"/>
                  <a:gd name="T29" fmla="*/ 25 h 179"/>
                  <a:gd name="T30" fmla="*/ 32 w 289"/>
                  <a:gd name="T31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179">
                    <a:moveTo>
                      <a:pt x="32" y="25"/>
                    </a:moveTo>
                    <a:lnTo>
                      <a:pt x="76" y="0"/>
                    </a:lnTo>
                    <a:lnTo>
                      <a:pt x="97" y="10"/>
                    </a:lnTo>
                    <a:lnTo>
                      <a:pt x="123" y="48"/>
                    </a:lnTo>
                    <a:lnTo>
                      <a:pt x="175" y="95"/>
                    </a:lnTo>
                    <a:lnTo>
                      <a:pt x="254" y="147"/>
                    </a:lnTo>
                    <a:lnTo>
                      <a:pt x="289" y="179"/>
                    </a:lnTo>
                    <a:lnTo>
                      <a:pt x="234" y="152"/>
                    </a:lnTo>
                    <a:lnTo>
                      <a:pt x="142" y="93"/>
                    </a:lnTo>
                    <a:lnTo>
                      <a:pt x="102" y="51"/>
                    </a:lnTo>
                    <a:lnTo>
                      <a:pt x="81" y="25"/>
                    </a:lnTo>
                    <a:lnTo>
                      <a:pt x="40" y="51"/>
                    </a:lnTo>
                    <a:lnTo>
                      <a:pt x="26" y="80"/>
                    </a:lnTo>
                    <a:lnTo>
                      <a:pt x="0" y="67"/>
                    </a:lnTo>
                    <a:lnTo>
                      <a:pt x="32" y="25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4" name="Freeform 124"/>
              <p:cNvSpPr>
                <a:spLocks/>
              </p:cNvSpPr>
              <p:nvPr/>
            </p:nvSpPr>
            <p:spPr bwMode="auto">
              <a:xfrm>
                <a:off x="2283" y="3016"/>
                <a:ext cx="144" cy="149"/>
              </a:xfrm>
              <a:custGeom>
                <a:avLst/>
                <a:gdLst>
                  <a:gd name="T0" fmla="*/ 238 w 287"/>
                  <a:gd name="T1" fmla="*/ 298 h 298"/>
                  <a:gd name="T2" fmla="*/ 0 w 287"/>
                  <a:gd name="T3" fmla="*/ 0 h 298"/>
                  <a:gd name="T4" fmla="*/ 287 w 287"/>
                  <a:gd name="T5" fmla="*/ 291 h 298"/>
                  <a:gd name="T6" fmla="*/ 238 w 287"/>
                  <a:gd name="T7" fmla="*/ 298 h 298"/>
                  <a:gd name="T8" fmla="*/ 238 w 287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98">
                    <a:moveTo>
                      <a:pt x="238" y="298"/>
                    </a:moveTo>
                    <a:lnTo>
                      <a:pt x="0" y="0"/>
                    </a:lnTo>
                    <a:lnTo>
                      <a:pt x="287" y="291"/>
                    </a:lnTo>
                    <a:lnTo>
                      <a:pt x="238" y="298"/>
                    </a:lnTo>
                    <a:lnTo>
                      <a:pt x="23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5" name="Freeform 125"/>
              <p:cNvSpPr>
                <a:spLocks/>
              </p:cNvSpPr>
              <p:nvPr/>
            </p:nvSpPr>
            <p:spPr bwMode="auto">
              <a:xfrm>
                <a:off x="1508" y="2959"/>
                <a:ext cx="196" cy="206"/>
              </a:xfrm>
              <a:custGeom>
                <a:avLst/>
                <a:gdLst>
                  <a:gd name="T0" fmla="*/ 0 w 392"/>
                  <a:gd name="T1" fmla="*/ 0 h 412"/>
                  <a:gd name="T2" fmla="*/ 141 w 392"/>
                  <a:gd name="T3" fmla="*/ 220 h 412"/>
                  <a:gd name="T4" fmla="*/ 392 w 392"/>
                  <a:gd name="T5" fmla="*/ 412 h 412"/>
                  <a:gd name="T6" fmla="*/ 293 w 392"/>
                  <a:gd name="T7" fmla="*/ 405 h 412"/>
                  <a:gd name="T8" fmla="*/ 105 w 392"/>
                  <a:gd name="T9" fmla="*/ 213 h 412"/>
                  <a:gd name="T10" fmla="*/ 0 w 392"/>
                  <a:gd name="T11" fmla="*/ 0 h 412"/>
                  <a:gd name="T12" fmla="*/ 0 w 392"/>
                  <a:gd name="T1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412">
                    <a:moveTo>
                      <a:pt x="0" y="0"/>
                    </a:moveTo>
                    <a:lnTo>
                      <a:pt x="141" y="220"/>
                    </a:lnTo>
                    <a:lnTo>
                      <a:pt x="392" y="412"/>
                    </a:lnTo>
                    <a:lnTo>
                      <a:pt x="293" y="405"/>
                    </a:lnTo>
                    <a:lnTo>
                      <a:pt x="105" y="2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6" name="Freeform 126"/>
              <p:cNvSpPr>
                <a:spLocks/>
              </p:cNvSpPr>
              <p:nvPr/>
            </p:nvSpPr>
            <p:spPr bwMode="auto">
              <a:xfrm>
                <a:off x="3037" y="1977"/>
                <a:ext cx="153" cy="128"/>
              </a:xfrm>
              <a:custGeom>
                <a:avLst/>
                <a:gdLst>
                  <a:gd name="T0" fmla="*/ 0 w 306"/>
                  <a:gd name="T1" fmla="*/ 0 h 257"/>
                  <a:gd name="T2" fmla="*/ 49 w 306"/>
                  <a:gd name="T3" fmla="*/ 51 h 257"/>
                  <a:gd name="T4" fmla="*/ 161 w 306"/>
                  <a:gd name="T5" fmla="*/ 122 h 257"/>
                  <a:gd name="T6" fmla="*/ 222 w 306"/>
                  <a:gd name="T7" fmla="*/ 200 h 257"/>
                  <a:gd name="T8" fmla="*/ 306 w 306"/>
                  <a:gd name="T9" fmla="*/ 257 h 257"/>
                  <a:gd name="T10" fmla="*/ 195 w 306"/>
                  <a:gd name="T11" fmla="*/ 221 h 257"/>
                  <a:gd name="T12" fmla="*/ 125 w 306"/>
                  <a:gd name="T13" fmla="*/ 143 h 257"/>
                  <a:gd name="T14" fmla="*/ 21 w 306"/>
                  <a:gd name="T15" fmla="*/ 57 h 257"/>
                  <a:gd name="T16" fmla="*/ 0 w 306"/>
                  <a:gd name="T17" fmla="*/ 0 h 257"/>
                  <a:gd name="T18" fmla="*/ 0 w 306"/>
                  <a:gd name="T1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257">
                    <a:moveTo>
                      <a:pt x="0" y="0"/>
                    </a:moveTo>
                    <a:lnTo>
                      <a:pt x="49" y="51"/>
                    </a:lnTo>
                    <a:lnTo>
                      <a:pt x="161" y="122"/>
                    </a:lnTo>
                    <a:lnTo>
                      <a:pt x="222" y="200"/>
                    </a:lnTo>
                    <a:lnTo>
                      <a:pt x="306" y="257"/>
                    </a:lnTo>
                    <a:lnTo>
                      <a:pt x="195" y="221"/>
                    </a:lnTo>
                    <a:lnTo>
                      <a:pt x="125" y="143"/>
                    </a:lnTo>
                    <a:lnTo>
                      <a:pt x="21" y="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7" name="Freeform 127"/>
              <p:cNvSpPr>
                <a:spLocks/>
              </p:cNvSpPr>
              <p:nvPr/>
            </p:nvSpPr>
            <p:spPr bwMode="auto">
              <a:xfrm>
                <a:off x="2747" y="1792"/>
                <a:ext cx="63" cy="55"/>
              </a:xfrm>
              <a:custGeom>
                <a:avLst/>
                <a:gdLst>
                  <a:gd name="T0" fmla="*/ 9 w 125"/>
                  <a:gd name="T1" fmla="*/ 19 h 111"/>
                  <a:gd name="T2" fmla="*/ 0 w 125"/>
                  <a:gd name="T3" fmla="*/ 40 h 111"/>
                  <a:gd name="T4" fmla="*/ 4 w 125"/>
                  <a:gd name="T5" fmla="*/ 76 h 111"/>
                  <a:gd name="T6" fmla="*/ 17 w 125"/>
                  <a:gd name="T7" fmla="*/ 103 h 111"/>
                  <a:gd name="T8" fmla="*/ 40 w 125"/>
                  <a:gd name="T9" fmla="*/ 111 h 111"/>
                  <a:gd name="T10" fmla="*/ 97 w 125"/>
                  <a:gd name="T11" fmla="*/ 103 h 111"/>
                  <a:gd name="T12" fmla="*/ 125 w 125"/>
                  <a:gd name="T13" fmla="*/ 76 h 111"/>
                  <a:gd name="T14" fmla="*/ 108 w 125"/>
                  <a:gd name="T15" fmla="*/ 59 h 111"/>
                  <a:gd name="T16" fmla="*/ 83 w 125"/>
                  <a:gd name="T17" fmla="*/ 75 h 111"/>
                  <a:gd name="T18" fmla="*/ 53 w 125"/>
                  <a:gd name="T19" fmla="*/ 80 h 111"/>
                  <a:gd name="T20" fmla="*/ 42 w 125"/>
                  <a:gd name="T21" fmla="*/ 54 h 111"/>
                  <a:gd name="T22" fmla="*/ 70 w 125"/>
                  <a:gd name="T23" fmla="*/ 63 h 111"/>
                  <a:gd name="T24" fmla="*/ 91 w 125"/>
                  <a:gd name="T25" fmla="*/ 50 h 111"/>
                  <a:gd name="T26" fmla="*/ 83 w 125"/>
                  <a:gd name="T27" fmla="*/ 27 h 111"/>
                  <a:gd name="T28" fmla="*/ 95 w 125"/>
                  <a:gd name="T29" fmla="*/ 6 h 111"/>
                  <a:gd name="T30" fmla="*/ 32 w 125"/>
                  <a:gd name="T31" fmla="*/ 0 h 111"/>
                  <a:gd name="T32" fmla="*/ 9 w 125"/>
                  <a:gd name="T33" fmla="*/ 19 h 111"/>
                  <a:gd name="T34" fmla="*/ 9 w 125"/>
                  <a:gd name="T35" fmla="*/ 1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1">
                    <a:moveTo>
                      <a:pt x="9" y="19"/>
                    </a:moveTo>
                    <a:lnTo>
                      <a:pt x="0" y="40"/>
                    </a:lnTo>
                    <a:lnTo>
                      <a:pt x="4" y="76"/>
                    </a:lnTo>
                    <a:lnTo>
                      <a:pt x="17" y="103"/>
                    </a:lnTo>
                    <a:lnTo>
                      <a:pt x="40" y="111"/>
                    </a:lnTo>
                    <a:lnTo>
                      <a:pt x="97" y="103"/>
                    </a:lnTo>
                    <a:lnTo>
                      <a:pt x="125" y="76"/>
                    </a:lnTo>
                    <a:lnTo>
                      <a:pt x="108" y="59"/>
                    </a:lnTo>
                    <a:lnTo>
                      <a:pt x="83" y="75"/>
                    </a:lnTo>
                    <a:lnTo>
                      <a:pt x="53" y="80"/>
                    </a:lnTo>
                    <a:lnTo>
                      <a:pt x="42" y="54"/>
                    </a:lnTo>
                    <a:lnTo>
                      <a:pt x="70" y="63"/>
                    </a:lnTo>
                    <a:lnTo>
                      <a:pt x="91" y="50"/>
                    </a:lnTo>
                    <a:lnTo>
                      <a:pt x="83" y="27"/>
                    </a:lnTo>
                    <a:lnTo>
                      <a:pt x="95" y="6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8" name="Freeform 128"/>
              <p:cNvSpPr>
                <a:spLocks/>
              </p:cNvSpPr>
              <p:nvPr/>
            </p:nvSpPr>
            <p:spPr bwMode="auto">
              <a:xfrm>
                <a:off x="2807" y="1796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9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9" name="Freeform 129"/>
              <p:cNvSpPr>
                <a:spLocks/>
              </p:cNvSpPr>
              <p:nvPr/>
            </p:nvSpPr>
            <p:spPr bwMode="auto">
              <a:xfrm>
                <a:off x="3055" y="1752"/>
                <a:ext cx="63" cy="55"/>
              </a:xfrm>
              <a:custGeom>
                <a:avLst/>
                <a:gdLst>
                  <a:gd name="T0" fmla="*/ 9 w 125"/>
                  <a:gd name="T1" fmla="*/ 19 h 110"/>
                  <a:gd name="T2" fmla="*/ 0 w 125"/>
                  <a:gd name="T3" fmla="*/ 41 h 110"/>
                  <a:gd name="T4" fmla="*/ 4 w 125"/>
                  <a:gd name="T5" fmla="*/ 76 h 110"/>
                  <a:gd name="T6" fmla="*/ 19 w 125"/>
                  <a:gd name="T7" fmla="*/ 102 h 110"/>
                  <a:gd name="T8" fmla="*/ 40 w 125"/>
                  <a:gd name="T9" fmla="*/ 110 h 110"/>
                  <a:gd name="T10" fmla="*/ 97 w 125"/>
                  <a:gd name="T11" fmla="*/ 102 h 110"/>
                  <a:gd name="T12" fmla="*/ 125 w 125"/>
                  <a:gd name="T13" fmla="*/ 76 h 110"/>
                  <a:gd name="T14" fmla="*/ 110 w 125"/>
                  <a:gd name="T15" fmla="*/ 58 h 110"/>
                  <a:gd name="T16" fmla="*/ 85 w 125"/>
                  <a:gd name="T17" fmla="*/ 76 h 110"/>
                  <a:gd name="T18" fmla="*/ 53 w 125"/>
                  <a:gd name="T19" fmla="*/ 79 h 110"/>
                  <a:gd name="T20" fmla="*/ 44 w 125"/>
                  <a:gd name="T21" fmla="*/ 53 h 110"/>
                  <a:gd name="T22" fmla="*/ 70 w 125"/>
                  <a:gd name="T23" fmla="*/ 62 h 110"/>
                  <a:gd name="T24" fmla="*/ 91 w 125"/>
                  <a:gd name="T25" fmla="*/ 49 h 110"/>
                  <a:gd name="T26" fmla="*/ 85 w 125"/>
                  <a:gd name="T27" fmla="*/ 26 h 110"/>
                  <a:gd name="T28" fmla="*/ 95 w 125"/>
                  <a:gd name="T29" fmla="*/ 5 h 110"/>
                  <a:gd name="T30" fmla="*/ 32 w 125"/>
                  <a:gd name="T31" fmla="*/ 0 h 110"/>
                  <a:gd name="T32" fmla="*/ 9 w 125"/>
                  <a:gd name="T33" fmla="*/ 19 h 110"/>
                  <a:gd name="T34" fmla="*/ 9 w 125"/>
                  <a:gd name="T35" fmla="*/ 1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0">
                    <a:moveTo>
                      <a:pt x="9" y="19"/>
                    </a:moveTo>
                    <a:lnTo>
                      <a:pt x="0" y="41"/>
                    </a:lnTo>
                    <a:lnTo>
                      <a:pt x="4" y="76"/>
                    </a:lnTo>
                    <a:lnTo>
                      <a:pt x="19" y="102"/>
                    </a:lnTo>
                    <a:lnTo>
                      <a:pt x="40" y="110"/>
                    </a:lnTo>
                    <a:lnTo>
                      <a:pt x="97" y="102"/>
                    </a:lnTo>
                    <a:lnTo>
                      <a:pt x="125" y="76"/>
                    </a:lnTo>
                    <a:lnTo>
                      <a:pt x="110" y="58"/>
                    </a:lnTo>
                    <a:lnTo>
                      <a:pt x="85" y="76"/>
                    </a:lnTo>
                    <a:lnTo>
                      <a:pt x="53" y="79"/>
                    </a:lnTo>
                    <a:lnTo>
                      <a:pt x="44" y="53"/>
                    </a:lnTo>
                    <a:lnTo>
                      <a:pt x="70" y="62"/>
                    </a:lnTo>
                    <a:lnTo>
                      <a:pt x="91" y="49"/>
                    </a:lnTo>
                    <a:lnTo>
                      <a:pt x="85" y="26"/>
                    </a:lnTo>
                    <a:lnTo>
                      <a:pt x="95" y="5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0" name="Freeform 130"/>
              <p:cNvSpPr>
                <a:spLocks/>
              </p:cNvSpPr>
              <p:nvPr/>
            </p:nvSpPr>
            <p:spPr bwMode="auto">
              <a:xfrm>
                <a:off x="3115" y="1757"/>
                <a:ext cx="15" cy="21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10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1" name="Freeform 131"/>
              <p:cNvSpPr>
                <a:spLocks/>
              </p:cNvSpPr>
              <p:nvPr/>
            </p:nvSpPr>
            <p:spPr bwMode="auto">
              <a:xfrm>
                <a:off x="2794" y="2037"/>
                <a:ext cx="206" cy="97"/>
              </a:xfrm>
              <a:custGeom>
                <a:avLst/>
                <a:gdLst>
                  <a:gd name="T0" fmla="*/ 0 w 411"/>
                  <a:gd name="T1" fmla="*/ 182 h 194"/>
                  <a:gd name="T2" fmla="*/ 61 w 411"/>
                  <a:gd name="T3" fmla="*/ 61 h 194"/>
                  <a:gd name="T4" fmla="*/ 101 w 411"/>
                  <a:gd name="T5" fmla="*/ 26 h 194"/>
                  <a:gd name="T6" fmla="*/ 82 w 411"/>
                  <a:gd name="T7" fmla="*/ 137 h 194"/>
                  <a:gd name="T8" fmla="*/ 106 w 411"/>
                  <a:gd name="T9" fmla="*/ 53 h 194"/>
                  <a:gd name="T10" fmla="*/ 180 w 411"/>
                  <a:gd name="T11" fmla="*/ 21 h 194"/>
                  <a:gd name="T12" fmla="*/ 167 w 411"/>
                  <a:gd name="T13" fmla="*/ 108 h 194"/>
                  <a:gd name="T14" fmla="*/ 211 w 411"/>
                  <a:gd name="T15" fmla="*/ 6 h 194"/>
                  <a:gd name="T16" fmla="*/ 226 w 411"/>
                  <a:gd name="T17" fmla="*/ 97 h 194"/>
                  <a:gd name="T18" fmla="*/ 257 w 411"/>
                  <a:gd name="T19" fmla="*/ 0 h 194"/>
                  <a:gd name="T20" fmla="*/ 251 w 411"/>
                  <a:gd name="T21" fmla="*/ 114 h 194"/>
                  <a:gd name="T22" fmla="*/ 281 w 411"/>
                  <a:gd name="T23" fmla="*/ 38 h 194"/>
                  <a:gd name="T24" fmla="*/ 308 w 411"/>
                  <a:gd name="T25" fmla="*/ 6 h 194"/>
                  <a:gd name="T26" fmla="*/ 319 w 411"/>
                  <a:gd name="T27" fmla="*/ 108 h 194"/>
                  <a:gd name="T28" fmla="*/ 350 w 411"/>
                  <a:gd name="T29" fmla="*/ 21 h 194"/>
                  <a:gd name="T30" fmla="*/ 411 w 411"/>
                  <a:gd name="T31" fmla="*/ 144 h 194"/>
                  <a:gd name="T32" fmla="*/ 350 w 411"/>
                  <a:gd name="T33" fmla="*/ 137 h 194"/>
                  <a:gd name="T34" fmla="*/ 340 w 411"/>
                  <a:gd name="T35" fmla="*/ 101 h 194"/>
                  <a:gd name="T36" fmla="*/ 319 w 411"/>
                  <a:gd name="T37" fmla="*/ 160 h 194"/>
                  <a:gd name="T38" fmla="*/ 296 w 411"/>
                  <a:gd name="T39" fmla="*/ 83 h 194"/>
                  <a:gd name="T40" fmla="*/ 272 w 411"/>
                  <a:gd name="T41" fmla="*/ 144 h 194"/>
                  <a:gd name="T42" fmla="*/ 241 w 411"/>
                  <a:gd name="T43" fmla="*/ 160 h 194"/>
                  <a:gd name="T44" fmla="*/ 228 w 411"/>
                  <a:gd name="T45" fmla="*/ 123 h 194"/>
                  <a:gd name="T46" fmla="*/ 211 w 411"/>
                  <a:gd name="T47" fmla="*/ 160 h 194"/>
                  <a:gd name="T48" fmla="*/ 198 w 411"/>
                  <a:gd name="T49" fmla="*/ 101 h 194"/>
                  <a:gd name="T50" fmla="*/ 167 w 411"/>
                  <a:gd name="T51" fmla="*/ 167 h 194"/>
                  <a:gd name="T52" fmla="*/ 146 w 411"/>
                  <a:gd name="T53" fmla="*/ 177 h 194"/>
                  <a:gd name="T54" fmla="*/ 146 w 411"/>
                  <a:gd name="T55" fmla="*/ 91 h 194"/>
                  <a:gd name="T56" fmla="*/ 99 w 411"/>
                  <a:gd name="T57" fmla="*/ 182 h 194"/>
                  <a:gd name="T58" fmla="*/ 55 w 411"/>
                  <a:gd name="T59" fmla="*/ 182 h 194"/>
                  <a:gd name="T60" fmla="*/ 61 w 411"/>
                  <a:gd name="T61" fmla="*/ 114 h 194"/>
                  <a:gd name="T62" fmla="*/ 30 w 411"/>
                  <a:gd name="T63" fmla="*/ 194 h 194"/>
                  <a:gd name="T64" fmla="*/ 0 w 411"/>
                  <a:gd name="T65" fmla="*/ 182 h 194"/>
                  <a:gd name="T66" fmla="*/ 0 w 411"/>
                  <a:gd name="T67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94">
                    <a:moveTo>
                      <a:pt x="0" y="182"/>
                    </a:moveTo>
                    <a:lnTo>
                      <a:pt x="61" y="61"/>
                    </a:lnTo>
                    <a:lnTo>
                      <a:pt x="101" y="26"/>
                    </a:lnTo>
                    <a:lnTo>
                      <a:pt x="82" y="137"/>
                    </a:lnTo>
                    <a:lnTo>
                      <a:pt x="106" y="53"/>
                    </a:lnTo>
                    <a:lnTo>
                      <a:pt x="180" y="21"/>
                    </a:lnTo>
                    <a:lnTo>
                      <a:pt x="167" y="108"/>
                    </a:lnTo>
                    <a:lnTo>
                      <a:pt x="211" y="6"/>
                    </a:lnTo>
                    <a:lnTo>
                      <a:pt x="226" y="97"/>
                    </a:lnTo>
                    <a:lnTo>
                      <a:pt x="257" y="0"/>
                    </a:lnTo>
                    <a:lnTo>
                      <a:pt x="251" y="114"/>
                    </a:lnTo>
                    <a:lnTo>
                      <a:pt x="281" y="38"/>
                    </a:lnTo>
                    <a:lnTo>
                      <a:pt x="308" y="6"/>
                    </a:lnTo>
                    <a:lnTo>
                      <a:pt x="319" y="108"/>
                    </a:lnTo>
                    <a:lnTo>
                      <a:pt x="350" y="21"/>
                    </a:lnTo>
                    <a:lnTo>
                      <a:pt x="411" y="144"/>
                    </a:lnTo>
                    <a:lnTo>
                      <a:pt x="350" y="137"/>
                    </a:lnTo>
                    <a:lnTo>
                      <a:pt x="340" y="101"/>
                    </a:lnTo>
                    <a:lnTo>
                      <a:pt x="319" y="160"/>
                    </a:lnTo>
                    <a:lnTo>
                      <a:pt x="296" y="83"/>
                    </a:lnTo>
                    <a:lnTo>
                      <a:pt x="272" y="144"/>
                    </a:lnTo>
                    <a:lnTo>
                      <a:pt x="241" y="160"/>
                    </a:lnTo>
                    <a:lnTo>
                      <a:pt x="228" y="123"/>
                    </a:lnTo>
                    <a:lnTo>
                      <a:pt x="211" y="160"/>
                    </a:lnTo>
                    <a:lnTo>
                      <a:pt x="198" y="101"/>
                    </a:lnTo>
                    <a:lnTo>
                      <a:pt x="167" y="167"/>
                    </a:lnTo>
                    <a:lnTo>
                      <a:pt x="146" y="177"/>
                    </a:lnTo>
                    <a:lnTo>
                      <a:pt x="146" y="91"/>
                    </a:lnTo>
                    <a:lnTo>
                      <a:pt x="99" y="182"/>
                    </a:lnTo>
                    <a:lnTo>
                      <a:pt x="55" y="182"/>
                    </a:lnTo>
                    <a:lnTo>
                      <a:pt x="61" y="114"/>
                    </a:lnTo>
                    <a:lnTo>
                      <a:pt x="30" y="194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2" name="Freeform 132"/>
              <p:cNvSpPr>
                <a:spLocks/>
              </p:cNvSpPr>
              <p:nvPr/>
            </p:nvSpPr>
            <p:spPr bwMode="auto">
              <a:xfrm>
                <a:off x="2992" y="2037"/>
                <a:ext cx="18" cy="48"/>
              </a:xfrm>
              <a:custGeom>
                <a:avLst/>
                <a:gdLst>
                  <a:gd name="T0" fmla="*/ 0 w 36"/>
                  <a:gd name="T1" fmla="*/ 0 h 97"/>
                  <a:gd name="T2" fmla="*/ 36 w 36"/>
                  <a:gd name="T3" fmla="*/ 97 h 97"/>
                  <a:gd name="T4" fmla="*/ 31 w 36"/>
                  <a:gd name="T5" fmla="*/ 13 h 97"/>
                  <a:gd name="T6" fmla="*/ 0 w 36"/>
                  <a:gd name="T7" fmla="*/ 0 h 97"/>
                  <a:gd name="T8" fmla="*/ 0 w 3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7">
                    <a:moveTo>
                      <a:pt x="0" y="0"/>
                    </a:moveTo>
                    <a:lnTo>
                      <a:pt x="36" y="97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3" name="Freeform 133"/>
              <p:cNvSpPr>
                <a:spLocks/>
              </p:cNvSpPr>
              <p:nvPr/>
            </p:nvSpPr>
            <p:spPr bwMode="auto">
              <a:xfrm>
                <a:off x="3018" y="2033"/>
                <a:ext cx="16" cy="53"/>
              </a:xfrm>
              <a:custGeom>
                <a:avLst/>
                <a:gdLst>
                  <a:gd name="T0" fmla="*/ 0 w 32"/>
                  <a:gd name="T1" fmla="*/ 8 h 107"/>
                  <a:gd name="T2" fmla="*/ 32 w 32"/>
                  <a:gd name="T3" fmla="*/ 107 h 107"/>
                  <a:gd name="T4" fmla="*/ 22 w 32"/>
                  <a:gd name="T5" fmla="*/ 36 h 107"/>
                  <a:gd name="T6" fmla="*/ 17 w 32"/>
                  <a:gd name="T7" fmla="*/ 0 h 107"/>
                  <a:gd name="T8" fmla="*/ 0 w 32"/>
                  <a:gd name="T9" fmla="*/ 8 h 107"/>
                  <a:gd name="T10" fmla="*/ 0 w 32"/>
                  <a:gd name="T1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7">
                    <a:moveTo>
                      <a:pt x="0" y="8"/>
                    </a:moveTo>
                    <a:lnTo>
                      <a:pt x="32" y="107"/>
                    </a:lnTo>
                    <a:lnTo>
                      <a:pt x="22" y="36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4" name="Freeform 134"/>
              <p:cNvSpPr>
                <a:spLocks/>
              </p:cNvSpPr>
              <p:nvPr/>
            </p:nvSpPr>
            <p:spPr bwMode="auto">
              <a:xfrm>
                <a:off x="3016" y="2083"/>
                <a:ext cx="12" cy="21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42 h 42"/>
                  <a:gd name="T4" fmla="*/ 25 w 25"/>
                  <a:gd name="T5" fmla="*/ 32 h 42"/>
                  <a:gd name="T6" fmla="*/ 0 w 25"/>
                  <a:gd name="T7" fmla="*/ 0 h 42"/>
                  <a:gd name="T8" fmla="*/ 0 w 25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0"/>
                    </a:moveTo>
                    <a:lnTo>
                      <a:pt x="0" y="42"/>
                    </a:lnTo>
                    <a:lnTo>
                      <a:pt x="2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5" name="Freeform 135"/>
              <p:cNvSpPr>
                <a:spLocks/>
              </p:cNvSpPr>
              <p:nvPr/>
            </p:nvSpPr>
            <p:spPr bwMode="auto">
              <a:xfrm>
                <a:off x="3040" y="2072"/>
                <a:ext cx="21" cy="34"/>
              </a:xfrm>
              <a:custGeom>
                <a:avLst/>
                <a:gdLst>
                  <a:gd name="T0" fmla="*/ 0 w 42"/>
                  <a:gd name="T1" fmla="*/ 0 h 69"/>
                  <a:gd name="T2" fmla="*/ 25 w 42"/>
                  <a:gd name="T3" fmla="*/ 69 h 69"/>
                  <a:gd name="T4" fmla="*/ 42 w 42"/>
                  <a:gd name="T5" fmla="*/ 61 h 69"/>
                  <a:gd name="T6" fmla="*/ 0 w 42"/>
                  <a:gd name="T7" fmla="*/ 0 h 69"/>
                  <a:gd name="T8" fmla="*/ 0 w 4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9">
                    <a:moveTo>
                      <a:pt x="0" y="0"/>
                    </a:moveTo>
                    <a:lnTo>
                      <a:pt x="25" y="69"/>
                    </a:lnTo>
                    <a:lnTo>
                      <a:pt x="42" y="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6" name="Freeform 136"/>
              <p:cNvSpPr>
                <a:spLocks/>
              </p:cNvSpPr>
              <p:nvPr/>
            </p:nvSpPr>
            <p:spPr bwMode="auto">
              <a:xfrm>
                <a:off x="3043" y="2028"/>
                <a:ext cx="52" cy="72"/>
              </a:xfrm>
              <a:custGeom>
                <a:avLst/>
                <a:gdLst>
                  <a:gd name="T0" fmla="*/ 0 w 103"/>
                  <a:gd name="T1" fmla="*/ 23 h 142"/>
                  <a:gd name="T2" fmla="*/ 76 w 103"/>
                  <a:gd name="T3" fmla="*/ 142 h 142"/>
                  <a:gd name="T4" fmla="*/ 40 w 103"/>
                  <a:gd name="T5" fmla="*/ 45 h 142"/>
                  <a:gd name="T6" fmla="*/ 103 w 103"/>
                  <a:gd name="T7" fmla="*/ 106 h 142"/>
                  <a:gd name="T8" fmla="*/ 59 w 103"/>
                  <a:gd name="T9" fmla="*/ 36 h 142"/>
                  <a:gd name="T10" fmla="*/ 32 w 103"/>
                  <a:gd name="T11" fmla="*/ 0 h 142"/>
                  <a:gd name="T12" fmla="*/ 21 w 103"/>
                  <a:gd name="T13" fmla="*/ 21 h 142"/>
                  <a:gd name="T14" fmla="*/ 0 w 103"/>
                  <a:gd name="T15" fmla="*/ 23 h 142"/>
                  <a:gd name="T16" fmla="*/ 0 w 103"/>
                  <a:gd name="T17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42">
                    <a:moveTo>
                      <a:pt x="0" y="23"/>
                    </a:moveTo>
                    <a:lnTo>
                      <a:pt x="76" y="142"/>
                    </a:lnTo>
                    <a:lnTo>
                      <a:pt x="40" y="45"/>
                    </a:lnTo>
                    <a:lnTo>
                      <a:pt x="103" y="106"/>
                    </a:lnTo>
                    <a:lnTo>
                      <a:pt x="59" y="36"/>
                    </a:lnTo>
                    <a:lnTo>
                      <a:pt x="32" y="0"/>
                    </a:lnTo>
                    <a:lnTo>
                      <a:pt x="21" y="2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7" name="Freeform 137"/>
              <p:cNvSpPr>
                <a:spLocks/>
              </p:cNvSpPr>
              <p:nvPr/>
            </p:nvSpPr>
            <p:spPr bwMode="auto">
              <a:xfrm>
                <a:off x="3100" y="2082"/>
                <a:ext cx="31" cy="27"/>
              </a:xfrm>
              <a:custGeom>
                <a:avLst/>
                <a:gdLst>
                  <a:gd name="T0" fmla="*/ 25 w 63"/>
                  <a:gd name="T1" fmla="*/ 0 h 55"/>
                  <a:gd name="T2" fmla="*/ 0 w 63"/>
                  <a:gd name="T3" fmla="*/ 36 h 55"/>
                  <a:gd name="T4" fmla="*/ 32 w 63"/>
                  <a:gd name="T5" fmla="*/ 32 h 55"/>
                  <a:gd name="T6" fmla="*/ 55 w 63"/>
                  <a:gd name="T7" fmla="*/ 55 h 55"/>
                  <a:gd name="T8" fmla="*/ 63 w 63"/>
                  <a:gd name="T9" fmla="*/ 29 h 55"/>
                  <a:gd name="T10" fmla="*/ 34 w 63"/>
                  <a:gd name="T11" fmla="*/ 17 h 55"/>
                  <a:gd name="T12" fmla="*/ 25 w 63"/>
                  <a:gd name="T13" fmla="*/ 0 h 55"/>
                  <a:gd name="T14" fmla="*/ 25 w 63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25" y="0"/>
                    </a:moveTo>
                    <a:lnTo>
                      <a:pt x="0" y="36"/>
                    </a:lnTo>
                    <a:lnTo>
                      <a:pt x="32" y="32"/>
                    </a:lnTo>
                    <a:lnTo>
                      <a:pt x="55" y="55"/>
                    </a:lnTo>
                    <a:lnTo>
                      <a:pt x="63" y="29"/>
                    </a:lnTo>
                    <a:lnTo>
                      <a:pt x="34" y="17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8" name="Freeform 138"/>
              <p:cNvSpPr>
                <a:spLocks/>
              </p:cNvSpPr>
              <p:nvPr/>
            </p:nvSpPr>
            <p:spPr bwMode="auto">
              <a:xfrm>
                <a:off x="2672" y="1708"/>
                <a:ext cx="213" cy="88"/>
              </a:xfrm>
              <a:custGeom>
                <a:avLst/>
                <a:gdLst>
                  <a:gd name="T0" fmla="*/ 5 w 425"/>
                  <a:gd name="T1" fmla="*/ 135 h 177"/>
                  <a:gd name="T2" fmla="*/ 108 w 425"/>
                  <a:gd name="T3" fmla="*/ 91 h 177"/>
                  <a:gd name="T4" fmla="*/ 195 w 425"/>
                  <a:gd name="T5" fmla="*/ 101 h 177"/>
                  <a:gd name="T6" fmla="*/ 273 w 425"/>
                  <a:gd name="T7" fmla="*/ 82 h 177"/>
                  <a:gd name="T8" fmla="*/ 351 w 425"/>
                  <a:gd name="T9" fmla="*/ 105 h 177"/>
                  <a:gd name="T10" fmla="*/ 425 w 425"/>
                  <a:gd name="T11" fmla="*/ 177 h 177"/>
                  <a:gd name="T12" fmla="*/ 399 w 425"/>
                  <a:gd name="T13" fmla="*/ 76 h 177"/>
                  <a:gd name="T14" fmla="*/ 370 w 425"/>
                  <a:gd name="T15" fmla="*/ 17 h 177"/>
                  <a:gd name="T16" fmla="*/ 363 w 425"/>
                  <a:gd name="T17" fmla="*/ 63 h 177"/>
                  <a:gd name="T18" fmla="*/ 311 w 425"/>
                  <a:gd name="T19" fmla="*/ 0 h 177"/>
                  <a:gd name="T20" fmla="*/ 321 w 425"/>
                  <a:gd name="T21" fmla="*/ 36 h 177"/>
                  <a:gd name="T22" fmla="*/ 277 w 425"/>
                  <a:gd name="T23" fmla="*/ 21 h 177"/>
                  <a:gd name="T24" fmla="*/ 277 w 425"/>
                  <a:gd name="T25" fmla="*/ 44 h 177"/>
                  <a:gd name="T26" fmla="*/ 214 w 425"/>
                  <a:gd name="T27" fmla="*/ 8 h 177"/>
                  <a:gd name="T28" fmla="*/ 76 w 425"/>
                  <a:gd name="T29" fmla="*/ 29 h 177"/>
                  <a:gd name="T30" fmla="*/ 98 w 425"/>
                  <a:gd name="T31" fmla="*/ 50 h 177"/>
                  <a:gd name="T32" fmla="*/ 32 w 425"/>
                  <a:gd name="T33" fmla="*/ 55 h 177"/>
                  <a:gd name="T34" fmla="*/ 0 w 425"/>
                  <a:gd name="T35" fmla="*/ 88 h 177"/>
                  <a:gd name="T36" fmla="*/ 26 w 425"/>
                  <a:gd name="T37" fmla="*/ 82 h 177"/>
                  <a:gd name="T38" fmla="*/ 5 w 425"/>
                  <a:gd name="T39" fmla="*/ 135 h 177"/>
                  <a:gd name="T40" fmla="*/ 5 w 425"/>
                  <a:gd name="T41" fmla="*/ 13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5" h="177">
                    <a:moveTo>
                      <a:pt x="5" y="135"/>
                    </a:moveTo>
                    <a:lnTo>
                      <a:pt x="108" y="91"/>
                    </a:lnTo>
                    <a:lnTo>
                      <a:pt x="195" y="101"/>
                    </a:lnTo>
                    <a:lnTo>
                      <a:pt x="273" y="82"/>
                    </a:lnTo>
                    <a:lnTo>
                      <a:pt x="351" y="105"/>
                    </a:lnTo>
                    <a:lnTo>
                      <a:pt x="425" y="177"/>
                    </a:lnTo>
                    <a:lnTo>
                      <a:pt x="399" y="76"/>
                    </a:lnTo>
                    <a:lnTo>
                      <a:pt x="370" y="17"/>
                    </a:lnTo>
                    <a:lnTo>
                      <a:pt x="363" y="63"/>
                    </a:lnTo>
                    <a:lnTo>
                      <a:pt x="311" y="0"/>
                    </a:lnTo>
                    <a:lnTo>
                      <a:pt x="321" y="36"/>
                    </a:lnTo>
                    <a:lnTo>
                      <a:pt x="277" y="21"/>
                    </a:lnTo>
                    <a:lnTo>
                      <a:pt x="277" y="44"/>
                    </a:lnTo>
                    <a:lnTo>
                      <a:pt x="214" y="8"/>
                    </a:lnTo>
                    <a:lnTo>
                      <a:pt x="76" y="29"/>
                    </a:lnTo>
                    <a:lnTo>
                      <a:pt x="98" y="50"/>
                    </a:lnTo>
                    <a:lnTo>
                      <a:pt x="32" y="55"/>
                    </a:lnTo>
                    <a:lnTo>
                      <a:pt x="0" y="88"/>
                    </a:lnTo>
                    <a:lnTo>
                      <a:pt x="26" y="82"/>
                    </a:lnTo>
                    <a:lnTo>
                      <a:pt x="5" y="135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9" name="Freeform 139"/>
              <p:cNvSpPr>
                <a:spLocks/>
              </p:cNvSpPr>
              <p:nvPr/>
            </p:nvSpPr>
            <p:spPr bwMode="auto">
              <a:xfrm>
                <a:off x="2962" y="1644"/>
                <a:ext cx="252" cy="132"/>
              </a:xfrm>
              <a:custGeom>
                <a:avLst/>
                <a:gdLst>
                  <a:gd name="T0" fmla="*/ 0 w 504"/>
                  <a:gd name="T1" fmla="*/ 201 h 264"/>
                  <a:gd name="T2" fmla="*/ 21 w 504"/>
                  <a:gd name="T3" fmla="*/ 123 h 264"/>
                  <a:gd name="T4" fmla="*/ 31 w 504"/>
                  <a:gd name="T5" fmla="*/ 156 h 264"/>
                  <a:gd name="T6" fmla="*/ 61 w 504"/>
                  <a:gd name="T7" fmla="*/ 95 h 264"/>
                  <a:gd name="T8" fmla="*/ 84 w 504"/>
                  <a:gd name="T9" fmla="*/ 114 h 264"/>
                  <a:gd name="T10" fmla="*/ 126 w 504"/>
                  <a:gd name="T11" fmla="*/ 78 h 264"/>
                  <a:gd name="T12" fmla="*/ 191 w 504"/>
                  <a:gd name="T13" fmla="*/ 45 h 264"/>
                  <a:gd name="T14" fmla="*/ 289 w 504"/>
                  <a:gd name="T15" fmla="*/ 11 h 264"/>
                  <a:gd name="T16" fmla="*/ 358 w 504"/>
                  <a:gd name="T17" fmla="*/ 0 h 264"/>
                  <a:gd name="T18" fmla="*/ 424 w 504"/>
                  <a:gd name="T19" fmla="*/ 49 h 264"/>
                  <a:gd name="T20" fmla="*/ 504 w 504"/>
                  <a:gd name="T21" fmla="*/ 121 h 264"/>
                  <a:gd name="T22" fmla="*/ 396 w 504"/>
                  <a:gd name="T23" fmla="*/ 78 h 264"/>
                  <a:gd name="T24" fmla="*/ 430 w 504"/>
                  <a:gd name="T25" fmla="*/ 110 h 264"/>
                  <a:gd name="T26" fmla="*/ 356 w 504"/>
                  <a:gd name="T27" fmla="*/ 80 h 264"/>
                  <a:gd name="T28" fmla="*/ 375 w 504"/>
                  <a:gd name="T29" fmla="*/ 110 h 264"/>
                  <a:gd name="T30" fmla="*/ 295 w 504"/>
                  <a:gd name="T31" fmla="*/ 87 h 264"/>
                  <a:gd name="T32" fmla="*/ 158 w 504"/>
                  <a:gd name="T33" fmla="*/ 135 h 264"/>
                  <a:gd name="T34" fmla="*/ 92 w 504"/>
                  <a:gd name="T35" fmla="*/ 159 h 264"/>
                  <a:gd name="T36" fmla="*/ 128 w 504"/>
                  <a:gd name="T37" fmla="*/ 173 h 264"/>
                  <a:gd name="T38" fmla="*/ 50 w 504"/>
                  <a:gd name="T39" fmla="*/ 199 h 264"/>
                  <a:gd name="T40" fmla="*/ 35 w 504"/>
                  <a:gd name="T41" fmla="*/ 264 h 264"/>
                  <a:gd name="T42" fmla="*/ 0 w 504"/>
                  <a:gd name="T43" fmla="*/ 201 h 264"/>
                  <a:gd name="T44" fmla="*/ 0 w 504"/>
                  <a:gd name="T45" fmla="*/ 20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4" h="264">
                    <a:moveTo>
                      <a:pt x="0" y="201"/>
                    </a:moveTo>
                    <a:lnTo>
                      <a:pt x="21" y="123"/>
                    </a:lnTo>
                    <a:lnTo>
                      <a:pt x="31" y="156"/>
                    </a:lnTo>
                    <a:lnTo>
                      <a:pt x="61" y="95"/>
                    </a:lnTo>
                    <a:lnTo>
                      <a:pt x="84" y="114"/>
                    </a:lnTo>
                    <a:lnTo>
                      <a:pt x="126" y="78"/>
                    </a:lnTo>
                    <a:lnTo>
                      <a:pt x="191" y="45"/>
                    </a:lnTo>
                    <a:lnTo>
                      <a:pt x="289" y="11"/>
                    </a:lnTo>
                    <a:lnTo>
                      <a:pt x="358" y="0"/>
                    </a:lnTo>
                    <a:lnTo>
                      <a:pt x="424" y="49"/>
                    </a:lnTo>
                    <a:lnTo>
                      <a:pt x="504" y="121"/>
                    </a:lnTo>
                    <a:lnTo>
                      <a:pt x="396" y="78"/>
                    </a:lnTo>
                    <a:lnTo>
                      <a:pt x="430" y="110"/>
                    </a:lnTo>
                    <a:lnTo>
                      <a:pt x="356" y="80"/>
                    </a:lnTo>
                    <a:lnTo>
                      <a:pt x="375" y="110"/>
                    </a:lnTo>
                    <a:lnTo>
                      <a:pt x="295" y="87"/>
                    </a:lnTo>
                    <a:lnTo>
                      <a:pt x="158" y="135"/>
                    </a:lnTo>
                    <a:lnTo>
                      <a:pt x="92" y="159"/>
                    </a:lnTo>
                    <a:lnTo>
                      <a:pt x="128" y="173"/>
                    </a:lnTo>
                    <a:lnTo>
                      <a:pt x="50" y="199"/>
                    </a:lnTo>
                    <a:lnTo>
                      <a:pt x="35" y="264"/>
                    </a:lnTo>
                    <a:lnTo>
                      <a:pt x="0" y="20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0" name="Freeform 140"/>
              <p:cNvSpPr>
                <a:spLocks/>
              </p:cNvSpPr>
              <p:nvPr/>
            </p:nvSpPr>
            <p:spPr bwMode="auto">
              <a:xfrm>
                <a:off x="2590" y="1787"/>
                <a:ext cx="32" cy="136"/>
              </a:xfrm>
              <a:custGeom>
                <a:avLst/>
                <a:gdLst>
                  <a:gd name="T0" fmla="*/ 53 w 65"/>
                  <a:gd name="T1" fmla="*/ 0 h 272"/>
                  <a:gd name="T2" fmla="*/ 65 w 65"/>
                  <a:gd name="T3" fmla="*/ 135 h 272"/>
                  <a:gd name="T4" fmla="*/ 23 w 65"/>
                  <a:gd name="T5" fmla="*/ 272 h 272"/>
                  <a:gd name="T6" fmla="*/ 0 w 65"/>
                  <a:gd name="T7" fmla="*/ 194 h 272"/>
                  <a:gd name="T8" fmla="*/ 19 w 65"/>
                  <a:gd name="T9" fmla="*/ 91 h 272"/>
                  <a:gd name="T10" fmla="*/ 53 w 65"/>
                  <a:gd name="T11" fmla="*/ 0 h 272"/>
                  <a:gd name="T12" fmla="*/ 53 w 65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72">
                    <a:moveTo>
                      <a:pt x="53" y="0"/>
                    </a:moveTo>
                    <a:lnTo>
                      <a:pt x="65" y="135"/>
                    </a:lnTo>
                    <a:lnTo>
                      <a:pt x="23" y="272"/>
                    </a:lnTo>
                    <a:lnTo>
                      <a:pt x="0" y="194"/>
                    </a:lnTo>
                    <a:lnTo>
                      <a:pt x="19" y="9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21" name="AutoShape 141"/>
            <p:cNvSpPr>
              <a:spLocks noChangeArrowheads="1"/>
            </p:cNvSpPr>
            <p:nvPr/>
          </p:nvSpPr>
          <p:spPr bwMode="auto">
            <a:xfrm>
              <a:off x="1728" y="1248"/>
              <a:ext cx="3120" cy="1152"/>
            </a:xfrm>
            <a:prstGeom prst="wedgeRoundRectCallout">
              <a:avLst>
                <a:gd name="adj1" fmla="val -43750"/>
                <a:gd name="adj2" fmla="val 65801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800" b="0"/>
                <a:t>Some of these supplies have been used.  On December 31, a count reveals that $760 of supplies are on hand.</a:t>
              </a:r>
            </a:p>
          </p:txBody>
        </p:sp>
      </p:grpSp>
      <p:sp>
        <p:nvSpPr>
          <p:cNvPr id="174222" name="Line 142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3" name="AutoShape 143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978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76200" y="26670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Line 3"/>
          <p:cNvSpPr>
            <a:spLocks noChangeShapeType="1"/>
          </p:cNvSpPr>
          <p:nvPr/>
        </p:nvSpPr>
        <p:spPr bwMode="auto">
          <a:xfrm flipH="1">
            <a:off x="76200" y="26670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 flipH="1">
            <a:off x="8991600" y="2686050"/>
            <a:ext cx="0" cy="165735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 flipH="1">
            <a:off x="457200" y="26670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1295400" y="26670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>
            <a:off x="7620000" y="26670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8077200" y="26670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6705600" y="26670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 flipH="1">
            <a:off x="5562600" y="26670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6324600" y="26670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990600" y="26670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76200" y="266700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2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3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4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>
            <a:off x="82550" y="3886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>
            <a:off x="7620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0" name="Line 16"/>
          <p:cNvSpPr>
            <a:spLocks noChangeShapeType="1"/>
          </p:cNvSpPr>
          <p:nvPr/>
        </p:nvSpPr>
        <p:spPr bwMode="auto">
          <a:xfrm>
            <a:off x="76200" y="3048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1295400" y="2727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Supplies Expense	1  240  00</a:t>
            </a:r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1676400" y="30861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Supplies	1  240  00</a:t>
            </a:r>
          </a:p>
        </p:txBody>
      </p:sp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838200" y="531813"/>
            <a:ext cx="7467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629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latin typeface="Times New Roman" charset="0"/>
              </a:rPr>
              <a:t>	</a:t>
            </a:r>
            <a:r>
              <a:rPr lang="en-US" sz="2800" b="0">
                <a:latin typeface="Times New Roman" charset="0"/>
              </a:rPr>
              <a:t>Supplies (balance on trial balance)	$2,000</a:t>
            </a:r>
          </a:p>
          <a:p>
            <a:r>
              <a:rPr lang="en-US" sz="2800" b="0">
                <a:latin typeface="Times New Roman" charset="0"/>
              </a:rPr>
              <a:t>	Supplies on hand, December 31	</a:t>
            </a:r>
            <a:r>
              <a:rPr lang="en-US" sz="2800" b="0" u="sng">
                <a:latin typeface="Times New Roman" charset="0"/>
              </a:rPr>
              <a:t>  </a:t>
            </a:r>
            <a:r>
              <a:rPr lang="en-US" sz="2800" b="0" u="sng">
                <a:latin typeface="Times New Roman" charset="0"/>
                <a:cs typeface="Times New Roman" charset="0"/>
              </a:rPr>
              <a:t>–</a:t>
            </a:r>
            <a:r>
              <a:rPr lang="en-US" sz="2800" b="0" u="sng">
                <a:latin typeface="Times New Roman" charset="0"/>
              </a:rPr>
              <a:t> 760</a:t>
            </a:r>
            <a:endParaRPr lang="en-US" sz="2800" b="0">
              <a:latin typeface="Times New Roman" charset="0"/>
            </a:endParaRPr>
          </a:p>
          <a:p>
            <a:r>
              <a:rPr lang="en-US" sz="2800" b="0">
                <a:latin typeface="Times New Roman" charset="0"/>
              </a:rPr>
              <a:t>	Supplies used	$1,240</a:t>
            </a:r>
            <a:endParaRPr lang="en-US" sz="2800">
              <a:latin typeface="Times New Roman" charset="0"/>
            </a:endParaRPr>
          </a:p>
        </p:txBody>
      </p:sp>
      <p:grpSp>
        <p:nvGrpSpPr>
          <p:cNvPr id="175124" name="Group 20"/>
          <p:cNvGrpSpPr>
            <a:grpSpLocks/>
          </p:cNvGrpSpPr>
          <p:nvPr/>
        </p:nvGrpSpPr>
        <p:grpSpPr bwMode="auto">
          <a:xfrm>
            <a:off x="95250" y="2628900"/>
            <a:ext cx="1524000" cy="495300"/>
            <a:chOff x="48" y="1656"/>
            <a:chExt cx="960" cy="312"/>
          </a:xfrm>
        </p:grpSpPr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240" y="171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Dec. 31</a:t>
              </a:r>
              <a:endParaRPr lang="en-US" b="0"/>
            </a:p>
          </p:txBody>
        </p:sp>
        <p:sp>
          <p:nvSpPr>
            <p:cNvPr id="175126" name="Text Box 22"/>
            <p:cNvSpPr txBox="1">
              <a:spLocks noChangeArrowheads="1"/>
            </p:cNvSpPr>
            <p:nvPr/>
          </p:nvSpPr>
          <p:spPr bwMode="auto">
            <a:xfrm>
              <a:off x="48" y="1656"/>
              <a:ext cx="8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0"/>
                <a:t>2005</a:t>
              </a:r>
            </a:p>
          </p:txBody>
        </p:sp>
      </p:grpSp>
      <p:sp>
        <p:nvSpPr>
          <p:cNvPr id="175128" name="Text Box 24"/>
          <p:cNvSpPr txBox="1">
            <a:spLocks noChangeArrowheads="1"/>
          </p:cNvSpPr>
          <p:nvPr/>
        </p:nvSpPr>
        <p:spPr bwMode="auto">
          <a:xfrm>
            <a:off x="2514600" y="50752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1,240</a:t>
            </a:r>
          </a:p>
        </p:txBody>
      </p:sp>
      <p:sp>
        <p:nvSpPr>
          <p:cNvPr id="175129" name="Text Box 25"/>
          <p:cNvSpPr txBox="1">
            <a:spLocks noChangeArrowheads="1"/>
          </p:cNvSpPr>
          <p:nvPr/>
        </p:nvSpPr>
        <p:spPr bwMode="auto">
          <a:xfrm>
            <a:off x="4648200" y="53641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1,240</a:t>
            </a:r>
          </a:p>
        </p:txBody>
      </p:sp>
      <p:sp>
        <p:nvSpPr>
          <p:cNvPr id="175130" name="Text Box 26"/>
          <p:cNvSpPr txBox="1">
            <a:spLocks noChangeArrowheads="1"/>
          </p:cNvSpPr>
          <p:nvPr/>
        </p:nvSpPr>
        <p:spPr bwMode="auto">
          <a:xfrm>
            <a:off x="5715000" y="2727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55</a:t>
            </a:r>
            <a:endParaRPr lang="en-US" b="0"/>
          </a:p>
        </p:txBody>
      </p:sp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5715000" y="308927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14</a:t>
            </a:r>
            <a:endParaRPr lang="en-US" b="0"/>
          </a:p>
        </p:txBody>
      </p:sp>
      <p:sp>
        <p:nvSpPr>
          <p:cNvPr id="175132" name="Line 28"/>
          <p:cNvSpPr>
            <a:spLocks noChangeShapeType="1"/>
          </p:cNvSpPr>
          <p:nvPr/>
        </p:nvSpPr>
        <p:spPr bwMode="auto">
          <a:xfrm>
            <a:off x="762000" y="5105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3" name="Line 29"/>
          <p:cNvSpPr>
            <a:spLocks noChangeShapeType="1"/>
          </p:cNvSpPr>
          <p:nvPr/>
        </p:nvSpPr>
        <p:spPr bwMode="auto">
          <a:xfrm>
            <a:off x="2667000" y="510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4" name="Text Box 30"/>
          <p:cNvSpPr txBox="1">
            <a:spLocks noChangeArrowheads="1"/>
          </p:cNvSpPr>
          <p:nvPr/>
        </p:nvSpPr>
        <p:spPr bwMode="auto">
          <a:xfrm>
            <a:off x="1676400" y="4724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Supplies</a:t>
            </a:r>
          </a:p>
        </p:txBody>
      </p:sp>
      <p:sp>
        <p:nvSpPr>
          <p:cNvPr id="175135" name="Text Box 31"/>
          <p:cNvSpPr txBox="1">
            <a:spLocks noChangeArrowheads="1"/>
          </p:cNvSpPr>
          <p:nvPr/>
        </p:nvSpPr>
        <p:spPr bwMode="auto">
          <a:xfrm>
            <a:off x="304800" y="50752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    2,000</a:t>
            </a:r>
          </a:p>
        </p:txBody>
      </p:sp>
      <p:sp>
        <p:nvSpPr>
          <p:cNvPr id="175136" name="Line 32"/>
          <p:cNvSpPr>
            <a:spLocks noChangeShapeType="1"/>
          </p:cNvSpPr>
          <p:nvPr/>
        </p:nvSpPr>
        <p:spPr bwMode="auto">
          <a:xfrm>
            <a:off x="4876800" y="5105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7" name="Line 33"/>
          <p:cNvSpPr>
            <a:spLocks noChangeShapeType="1"/>
          </p:cNvSpPr>
          <p:nvPr/>
        </p:nvSpPr>
        <p:spPr bwMode="auto">
          <a:xfrm>
            <a:off x="6781800" y="510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8" name="Text Box 34"/>
          <p:cNvSpPr txBox="1">
            <a:spLocks noChangeArrowheads="1"/>
          </p:cNvSpPr>
          <p:nvPr/>
        </p:nvSpPr>
        <p:spPr bwMode="auto">
          <a:xfrm>
            <a:off x="4876800" y="4722813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Supplies Expense</a:t>
            </a:r>
          </a:p>
        </p:txBody>
      </p:sp>
      <p:sp>
        <p:nvSpPr>
          <p:cNvPr id="175139" name="Text Box 35"/>
          <p:cNvSpPr txBox="1">
            <a:spLocks noChangeArrowheads="1"/>
          </p:cNvSpPr>
          <p:nvPr/>
        </p:nvSpPr>
        <p:spPr bwMode="auto">
          <a:xfrm>
            <a:off x="4648200" y="50752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	800</a:t>
            </a:r>
          </a:p>
        </p:txBody>
      </p:sp>
      <p:sp>
        <p:nvSpPr>
          <p:cNvPr id="175140" name="Text Box 36"/>
          <p:cNvSpPr txBox="1">
            <a:spLocks noChangeArrowheads="1"/>
          </p:cNvSpPr>
          <p:nvPr/>
        </p:nvSpPr>
        <p:spPr bwMode="auto">
          <a:xfrm>
            <a:off x="4114800" y="47847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14</a:t>
            </a:r>
          </a:p>
        </p:txBody>
      </p:sp>
      <p:sp>
        <p:nvSpPr>
          <p:cNvPr id="175141" name="Text Box 37"/>
          <p:cNvSpPr txBox="1">
            <a:spLocks noChangeArrowheads="1"/>
          </p:cNvSpPr>
          <p:nvPr/>
        </p:nvSpPr>
        <p:spPr bwMode="auto">
          <a:xfrm>
            <a:off x="8229600" y="4800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55</a:t>
            </a:r>
          </a:p>
        </p:txBody>
      </p:sp>
      <p:grpSp>
        <p:nvGrpSpPr>
          <p:cNvPr id="175142" name="Group 38"/>
          <p:cNvGrpSpPr>
            <a:grpSpLocks/>
          </p:cNvGrpSpPr>
          <p:nvPr/>
        </p:nvGrpSpPr>
        <p:grpSpPr bwMode="auto">
          <a:xfrm>
            <a:off x="5600700" y="5715000"/>
            <a:ext cx="1219200" cy="457200"/>
            <a:chOff x="3540" y="3600"/>
            <a:chExt cx="768" cy="288"/>
          </a:xfrm>
        </p:grpSpPr>
        <p:sp>
          <p:nvSpPr>
            <p:cNvPr id="175143" name="Text Box 39"/>
            <p:cNvSpPr txBox="1">
              <a:spLocks noChangeArrowheads="1"/>
            </p:cNvSpPr>
            <p:nvPr/>
          </p:nvSpPr>
          <p:spPr bwMode="auto">
            <a:xfrm>
              <a:off x="3540" y="360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indent="114300"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3399"/>
                  </a:solidFill>
                  <a:latin typeface="Times New Roman" charset="0"/>
                </a:rPr>
                <a:t>	</a:t>
              </a:r>
              <a:r>
                <a:rPr lang="en-US" sz="2400" i="1">
                  <a:solidFill>
                    <a:srgbClr val="000000"/>
                  </a:solidFill>
                  <a:latin typeface="Times New Roman" charset="0"/>
                </a:rPr>
                <a:t>2,040</a:t>
              </a:r>
            </a:p>
          </p:txBody>
        </p:sp>
        <p:sp>
          <p:nvSpPr>
            <p:cNvPr id="175144" name="Line 40"/>
            <p:cNvSpPr>
              <a:spLocks noChangeShapeType="1"/>
            </p:cNvSpPr>
            <p:nvPr/>
          </p:nvSpPr>
          <p:spPr bwMode="auto">
            <a:xfrm>
              <a:off x="3792" y="36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75145" name="Line 41"/>
          <p:cNvSpPr>
            <a:spLocks noChangeShapeType="1"/>
          </p:cNvSpPr>
          <p:nvPr/>
        </p:nvSpPr>
        <p:spPr bwMode="auto">
          <a:xfrm flipH="1">
            <a:off x="6553200" y="3124200"/>
            <a:ext cx="304800" cy="2286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5146" name="Line 42"/>
          <p:cNvSpPr>
            <a:spLocks noChangeShapeType="1"/>
          </p:cNvSpPr>
          <p:nvPr/>
        </p:nvSpPr>
        <p:spPr bwMode="auto">
          <a:xfrm flipH="1" flipV="1">
            <a:off x="6019800" y="3048000"/>
            <a:ext cx="2286000" cy="1905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5147" name="Line 43"/>
          <p:cNvSpPr>
            <a:spLocks noChangeShapeType="1"/>
          </p:cNvSpPr>
          <p:nvPr/>
        </p:nvSpPr>
        <p:spPr bwMode="auto">
          <a:xfrm flipH="1">
            <a:off x="4648200" y="3352800"/>
            <a:ext cx="3200400" cy="1905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5148" name="Line 44"/>
          <p:cNvSpPr>
            <a:spLocks noChangeShapeType="1"/>
          </p:cNvSpPr>
          <p:nvPr/>
        </p:nvSpPr>
        <p:spPr bwMode="auto">
          <a:xfrm flipV="1">
            <a:off x="4572000" y="3429000"/>
            <a:ext cx="1219200" cy="1371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175149" name="Group 45"/>
          <p:cNvGrpSpPr>
            <a:grpSpLocks/>
          </p:cNvGrpSpPr>
          <p:nvPr/>
        </p:nvGrpSpPr>
        <p:grpSpPr bwMode="auto">
          <a:xfrm>
            <a:off x="3505200" y="5246688"/>
            <a:ext cx="1219200" cy="822325"/>
            <a:chOff x="3540" y="3485"/>
            <a:chExt cx="768" cy="518"/>
          </a:xfrm>
        </p:grpSpPr>
        <p:sp>
          <p:nvSpPr>
            <p:cNvPr id="175150" name="Text Box 46"/>
            <p:cNvSpPr txBox="1">
              <a:spLocks noChangeArrowheads="1"/>
            </p:cNvSpPr>
            <p:nvPr/>
          </p:nvSpPr>
          <p:spPr bwMode="auto">
            <a:xfrm>
              <a:off x="3540" y="3485"/>
              <a:ext cx="7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indent="114300"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3399"/>
                  </a:solidFill>
                  <a:latin typeface="Times New Roman" charset="0"/>
                </a:rPr>
                <a:t>	</a:t>
              </a:r>
              <a:r>
                <a:rPr lang="en-US" sz="2400" i="1">
                  <a:solidFill>
                    <a:srgbClr val="000000"/>
                  </a:solidFill>
                  <a:latin typeface="Times New Roman" charset="0"/>
                </a:rPr>
                <a:t>760</a:t>
              </a:r>
            </a:p>
          </p:txBody>
        </p:sp>
        <p:sp>
          <p:nvSpPr>
            <p:cNvPr id="175151" name="Line 47"/>
            <p:cNvSpPr>
              <a:spLocks noChangeShapeType="1"/>
            </p:cNvSpPr>
            <p:nvPr/>
          </p:nvSpPr>
          <p:spPr bwMode="auto">
            <a:xfrm>
              <a:off x="3792" y="36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75152" name="AutoShape 4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2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5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5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5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5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1" grpId="0" autoUpdateAnimBg="0"/>
      <p:bldP spid="175122" grpId="0" autoUpdateAnimBg="0"/>
      <p:bldP spid="175128" grpId="0" autoUpdateAnimBg="0"/>
      <p:bldP spid="175129" grpId="0" autoUpdateAnimBg="0"/>
      <p:bldP spid="175130" grpId="0" autoUpdateAnimBg="0"/>
      <p:bldP spid="175131" grpId="0" autoUpdateAnimBg="0"/>
      <p:bldP spid="175145" grpId="0" animBg="1"/>
      <p:bldP spid="175146" grpId="0" animBg="1"/>
      <p:bldP spid="175147" grpId="0" animBg="1"/>
      <p:bldP spid="175148" grpId="0" animBg="1"/>
      <p:bldP spid="1751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304800" y="1905000"/>
            <a:ext cx="7239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1" name="Line 23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5" name="Line 27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7" name="Line 29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8" name="Line 30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9" name="Line 31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0" name="Line 32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1" name="Line 33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163" name="Group 35"/>
          <p:cNvGrpSpPr>
            <a:grpSpLocks/>
          </p:cNvGrpSpPr>
          <p:nvPr/>
        </p:nvGrpSpPr>
        <p:grpSpPr bwMode="auto">
          <a:xfrm>
            <a:off x="685800" y="2438400"/>
            <a:ext cx="7772400" cy="4419600"/>
            <a:chOff x="384" y="1344"/>
            <a:chExt cx="4896" cy="2784"/>
          </a:xfrm>
        </p:grpSpPr>
        <p:grpSp>
          <p:nvGrpSpPr>
            <p:cNvPr id="176164" name="Group 36"/>
            <p:cNvGrpSpPr>
              <a:grpSpLocks/>
            </p:cNvGrpSpPr>
            <p:nvPr/>
          </p:nvGrpSpPr>
          <p:grpSpPr bwMode="auto">
            <a:xfrm>
              <a:off x="384" y="2688"/>
              <a:ext cx="1764" cy="1440"/>
              <a:chOff x="1436" y="1152"/>
              <a:chExt cx="2868" cy="2016"/>
            </a:xfrm>
          </p:grpSpPr>
          <p:sp>
            <p:nvSpPr>
              <p:cNvPr id="176165" name="Freeform 37"/>
              <p:cNvSpPr>
                <a:spLocks/>
              </p:cNvSpPr>
              <p:nvPr/>
            </p:nvSpPr>
            <p:spPr bwMode="auto">
              <a:xfrm>
                <a:off x="2028" y="2537"/>
                <a:ext cx="361" cy="429"/>
              </a:xfrm>
              <a:custGeom>
                <a:avLst/>
                <a:gdLst>
                  <a:gd name="T0" fmla="*/ 88 w 721"/>
                  <a:gd name="T1" fmla="*/ 9 h 859"/>
                  <a:gd name="T2" fmla="*/ 194 w 721"/>
                  <a:gd name="T3" fmla="*/ 175 h 859"/>
                  <a:gd name="T4" fmla="*/ 462 w 721"/>
                  <a:gd name="T5" fmla="*/ 621 h 859"/>
                  <a:gd name="T6" fmla="*/ 231 w 721"/>
                  <a:gd name="T7" fmla="*/ 553 h 859"/>
                  <a:gd name="T8" fmla="*/ 0 w 721"/>
                  <a:gd name="T9" fmla="*/ 599 h 859"/>
                  <a:gd name="T10" fmla="*/ 147 w 721"/>
                  <a:gd name="T11" fmla="*/ 695 h 859"/>
                  <a:gd name="T12" fmla="*/ 115 w 721"/>
                  <a:gd name="T13" fmla="*/ 823 h 859"/>
                  <a:gd name="T14" fmla="*/ 445 w 721"/>
                  <a:gd name="T15" fmla="*/ 859 h 859"/>
                  <a:gd name="T16" fmla="*/ 641 w 721"/>
                  <a:gd name="T17" fmla="*/ 756 h 859"/>
                  <a:gd name="T18" fmla="*/ 721 w 721"/>
                  <a:gd name="T19" fmla="*/ 621 h 859"/>
                  <a:gd name="T20" fmla="*/ 694 w 721"/>
                  <a:gd name="T21" fmla="*/ 583 h 859"/>
                  <a:gd name="T22" fmla="*/ 527 w 721"/>
                  <a:gd name="T23" fmla="*/ 583 h 859"/>
                  <a:gd name="T24" fmla="*/ 130 w 721"/>
                  <a:gd name="T25" fmla="*/ 0 h 859"/>
                  <a:gd name="T26" fmla="*/ 88 w 721"/>
                  <a:gd name="T27" fmla="*/ 9 h 859"/>
                  <a:gd name="T28" fmla="*/ 88 w 721"/>
                  <a:gd name="T29" fmla="*/ 9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1" h="859">
                    <a:moveTo>
                      <a:pt x="88" y="9"/>
                    </a:moveTo>
                    <a:lnTo>
                      <a:pt x="194" y="175"/>
                    </a:lnTo>
                    <a:lnTo>
                      <a:pt x="462" y="621"/>
                    </a:lnTo>
                    <a:lnTo>
                      <a:pt x="231" y="553"/>
                    </a:lnTo>
                    <a:lnTo>
                      <a:pt x="0" y="599"/>
                    </a:lnTo>
                    <a:lnTo>
                      <a:pt x="147" y="695"/>
                    </a:lnTo>
                    <a:lnTo>
                      <a:pt x="115" y="823"/>
                    </a:lnTo>
                    <a:lnTo>
                      <a:pt x="445" y="859"/>
                    </a:lnTo>
                    <a:lnTo>
                      <a:pt x="641" y="756"/>
                    </a:lnTo>
                    <a:lnTo>
                      <a:pt x="721" y="621"/>
                    </a:lnTo>
                    <a:lnTo>
                      <a:pt x="694" y="583"/>
                    </a:lnTo>
                    <a:lnTo>
                      <a:pt x="527" y="583"/>
                    </a:lnTo>
                    <a:lnTo>
                      <a:pt x="130" y="0"/>
                    </a:lnTo>
                    <a:lnTo>
                      <a:pt x="88" y="9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6" name="Freeform 38"/>
              <p:cNvSpPr>
                <a:spLocks/>
              </p:cNvSpPr>
              <p:nvPr/>
            </p:nvSpPr>
            <p:spPr bwMode="auto">
              <a:xfrm>
                <a:off x="2791" y="2110"/>
                <a:ext cx="600" cy="1055"/>
              </a:xfrm>
              <a:custGeom>
                <a:avLst/>
                <a:gdLst>
                  <a:gd name="T0" fmla="*/ 52 w 1202"/>
                  <a:gd name="T1" fmla="*/ 377 h 2110"/>
                  <a:gd name="T2" fmla="*/ 297 w 1202"/>
                  <a:gd name="T3" fmla="*/ 837 h 2110"/>
                  <a:gd name="T4" fmla="*/ 445 w 1202"/>
                  <a:gd name="T5" fmla="*/ 875 h 2110"/>
                  <a:gd name="T6" fmla="*/ 989 w 1202"/>
                  <a:gd name="T7" fmla="*/ 386 h 2110"/>
                  <a:gd name="T8" fmla="*/ 1048 w 1202"/>
                  <a:gd name="T9" fmla="*/ 0 h 2110"/>
                  <a:gd name="T10" fmla="*/ 1202 w 1202"/>
                  <a:gd name="T11" fmla="*/ 145 h 2110"/>
                  <a:gd name="T12" fmla="*/ 1164 w 1202"/>
                  <a:gd name="T13" fmla="*/ 415 h 2110"/>
                  <a:gd name="T14" fmla="*/ 947 w 1202"/>
                  <a:gd name="T15" fmla="*/ 1093 h 2110"/>
                  <a:gd name="T16" fmla="*/ 552 w 1202"/>
                  <a:gd name="T17" fmla="*/ 2110 h 2110"/>
                  <a:gd name="T18" fmla="*/ 0 w 1202"/>
                  <a:gd name="T19" fmla="*/ 2110 h 2110"/>
                  <a:gd name="T20" fmla="*/ 19 w 1202"/>
                  <a:gd name="T21" fmla="*/ 669 h 2110"/>
                  <a:gd name="T22" fmla="*/ 52 w 1202"/>
                  <a:gd name="T23" fmla="*/ 377 h 2110"/>
                  <a:gd name="T24" fmla="*/ 52 w 1202"/>
                  <a:gd name="T25" fmla="*/ 377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2110">
                    <a:moveTo>
                      <a:pt x="52" y="377"/>
                    </a:moveTo>
                    <a:lnTo>
                      <a:pt x="297" y="837"/>
                    </a:lnTo>
                    <a:lnTo>
                      <a:pt x="445" y="875"/>
                    </a:lnTo>
                    <a:lnTo>
                      <a:pt x="989" y="386"/>
                    </a:lnTo>
                    <a:lnTo>
                      <a:pt x="1048" y="0"/>
                    </a:lnTo>
                    <a:lnTo>
                      <a:pt x="1202" y="145"/>
                    </a:lnTo>
                    <a:lnTo>
                      <a:pt x="1164" y="415"/>
                    </a:lnTo>
                    <a:lnTo>
                      <a:pt x="947" y="1093"/>
                    </a:lnTo>
                    <a:lnTo>
                      <a:pt x="552" y="2110"/>
                    </a:lnTo>
                    <a:lnTo>
                      <a:pt x="0" y="2110"/>
                    </a:lnTo>
                    <a:lnTo>
                      <a:pt x="19" y="669"/>
                    </a:lnTo>
                    <a:lnTo>
                      <a:pt x="52" y="377"/>
                    </a:lnTo>
                    <a:lnTo>
                      <a:pt x="52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7" name="Freeform 39"/>
              <p:cNvSpPr>
                <a:spLocks/>
              </p:cNvSpPr>
              <p:nvPr/>
            </p:nvSpPr>
            <p:spPr bwMode="auto">
              <a:xfrm>
                <a:off x="3005" y="2667"/>
                <a:ext cx="178" cy="184"/>
              </a:xfrm>
              <a:custGeom>
                <a:avLst/>
                <a:gdLst>
                  <a:gd name="T0" fmla="*/ 87 w 355"/>
                  <a:gd name="T1" fmla="*/ 0 h 369"/>
                  <a:gd name="T2" fmla="*/ 0 w 355"/>
                  <a:gd name="T3" fmla="*/ 181 h 369"/>
                  <a:gd name="T4" fmla="*/ 131 w 355"/>
                  <a:gd name="T5" fmla="*/ 247 h 369"/>
                  <a:gd name="T6" fmla="*/ 297 w 355"/>
                  <a:gd name="T7" fmla="*/ 369 h 369"/>
                  <a:gd name="T8" fmla="*/ 355 w 355"/>
                  <a:gd name="T9" fmla="*/ 287 h 369"/>
                  <a:gd name="T10" fmla="*/ 236 w 355"/>
                  <a:gd name="T11" fmla="*/ 198 h 369"/>
                  <a:gd name="T12" fmla="*/ 87 w 355"/>
                  <a:gd name="T13" fmla="*/ 0 h 369"/>
                  <a:gd name="T14" fmla="*/ 87 w 355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369">
                    <a:moveTo>
                      <a:pt x="87" y="0"/>
                    </a:moveTo>
                    <a:lnTo>
                      <a:pt x="0" y="181"/>
                    </a:lnTo>
                    <a:lnTo>
                      <a:pt x="131" y="247"/>
                    </a:lnTo>
                    <a:lnTo>
                      <a:pt x="297" y="369"/>
                    </a:lnTo>
                    <a:lnTo>
                      <a:pt x="355" y="287"/>
                    </a:lnTo>
                    <a:lnTo>
                      <a:pt x="236" y="198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8" name="Freeform 40"/>
              <p:cNvSpPr>
                <a:spLocks/>
              </p:cNvSpPr>
              <p:nvPr/>
            </p:nvSpPr>
            <p:spPr bwMode="auto">
              <a:xfrm>
                <a:off x="2781" y="2333"/>
                <a:ext cx="142" cy="832"/>
              </a:xfrm>
              <a:custGeom>
                <a:avLst/>
                <a:gdLst>
                  <a:gd name="T0" fmla="*/ 57 w 284"/>
                  <a:gd name="T1" fmla="*/ 0 h 1665"/>
                  <a:gd name="T2" fmla="*/ 156 w 284"/>
                  <a:gd name="T3" fmla="*/ 336 h 1665"/>
                  <a:gd name="T4" fmla="*/ 284 w 284"/>
                  <a:gd name="T5" fmla="*/ 500 h 1665"/>
                  <a:gd name="T6" fmla="*/ 133 w 284"/>
                  <a:gd name="T7" fmla="*/ 1665 h 1665"/>
                  <a:gd name="T8" fmla="*/ 0 w 284"/>
                  <a:gd name="T9" fmla="*/ 1665 h 1665"/>
                  <a:gd name="T10" fmla="*/ 57 w 284"/>
                  <a:gd name="T11" fmla="*/ 0 h 1665"/>
                  <a:gd name="T12" fmla="*/ 57 w 284"/>
                  <a:gd name="T13" fmla="*/ 0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1665">
                    <a:moveTo>
                      <a:pt x="57" y="0"/>
                    </a:moveTo>
                    <a:lnTo>
                      <a:pt x="156" y="336"/>
                    </a:lnTo>
                    <a:lnTo>
                      <a:pt x="284" y="500"/>
                    </a:lnTo>
                    <a:lnTo>
                      <a:pt x="133" y="1665"/>
                    </a:lnTo>
                    <a:lnTo>
                      <a:pt x="0" y="166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9" name="Freeform 41"/>
              <p:cNvSpPr>
                <a:spLocks/>
              </p:cNvSpPr>
              <p:nvPr/>
            </p:nvSpPr>
            <p:spPr bwMode="auto">
              <a:xfrm>
                <a:off x="1438" y="2851"/>
                <a:ext cx="975" cy="314"/>
              </a:xfrm>
              <a:custGeom>
                <a:avLst/>
                <a:gdLst>
                  <a:gd name="T0" fmla="*/ 0 w 1950"/>
                  <a:gd name="T1" fmla="*/ 0 h 629"/>
                  <a:gd name="T2" fmla="*/ 1283 w 1950"/>
                  <a:gd name="T3" fmla="*/ 192 h 629"/>
                  <a:gd name="T4" fmla="*/ 1618 w 1950"/>
                  <a:gd name="T5" fmla="*/ 230 h 629"/>
                  <a:gd name="T6" fmla="*/ 1821 w 1950"/>
                  <a:gd name="T7" fmla="*/ 477 h 629"/>
                  <a:gd name="T8" fmla="*/ 1950 w 1950"/>
                  <a:gd name="T9" fmla="*/ 629 h 629"/>
                  <a:gd name="T10" fmla="*/ 452 w 1950"/>
                  <a:gd name="T11" fmla="*/ 629 h 629"/>
                  <a:gd name="T12" fmla="*/ 249 w 1950"/>
                  <a:gd name="T13" fmla="*/ 424 h 629"/>
                  <a:gd name="T14" fmla="*/ 129 w 1950"/>
                  <a:gd name="T15" fmla="*/ 192 h 629"/>
                  <a:gd name="T16" fmla="*/ 0 w 1950"/>
                  <a:gd name="T17" fmla="*/ 0 h 629"/>
                  <a:gd name="T18" fmla="*/ 0 w 1950"/>
                  <a:gd name="T1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0" h="629">
                    <a:moveTo>
                      <a:pt x="0" y="0"/>
                    </a:moveTo>
                    <a:lnTo>
                      <a:pt x="1283" y="192"/>
                    </a:lnTo>
                    <a:lnTo>
                      <a:pt x="1618" y="230"/>
                    </a:lnTo>
                    <a:lnTo>
                      <a:pt x="1821" y="477"/>
                    </a:lnTo>
                    <a:lnTo>
                      <a:pt x="1950" y="629"/>
                    </a:lnTo>
                    <a:lnTo>
                      <a:pt x="452" y="629"/>
                    </a:lnTo>
                    <a:lnTo>
                      <a:pt x="249" y="424"/>
                    </a:lnTo>
                    <a:lnTo>
                      <a:pt x="129" y="1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0" name="Freeform 42"/>
              <p:cNvSpPr>
                <a:spLocks/>
              </p:cNvSpPr>
              <p:nvPr/>
            </p:nvSpPr>
            <p:spPr bwMode="auto">
              <a:xfrm>
                <a:off x="2796" y="2581"/>
                <a:ext cx="266" cy="584"/>
              </a:xfrm>
              <a:custGeom>
                <a:avLst/>
                <a:gdLst>
                  <a:gd name="T0" fmla="*/ 353 w 530"/>
                  <a:gd name="T1" fmla="*/ 0 h 1169"/>
                  <a:gd name="T2" fmla="*/ 232 w 530"/>
                  <a:gd name="T3" fmla="*/ 6 h 1169"/>
                  <a:gd name="T4" fmla="*/ 138 w 530"/>
                  <a:gd name="T5" fmla="*/ 109 h 1169"/>
                  <a:gd name="T6" fmla="*/ 152 w 530"/>
                  <a:gd name="T7" fmla="*/ 261 h 1169"/>
                  <a:gd name="T8" fmla="*/ 163 w 530"/>
                  <a:gd name="T9" fmla="*/ 339 h 1169"/>
                  <a:gd name="T10" fmla="*/ 45 w 530"/>
                  <a:gd name="T11" fmla="*/ 844 h 1169"/>
                  <a:gd name="T12" fmla="*/ 0 w 530"/>
                  <a:gd name="T13" fmla="*/ 1169 h 1169"/>
                  <a:gd name="T14" fmla="*/ 490 w 530"/>
                  <a:gd name="T15" fmla="*/ 1169 h 1169"/>
                  <a:gd name="T16" fmla="*/ 490 w 530"/>
                  <a:gd name="T17" fmla="*/ 679 h 1169"/>
                  <a:gd name="T18" fmla="*/ 437 w 530"/>
                  <a:gd name="T19" fmla="*/ 453 h 1169"/>
                  <a:gd name="T20" fmla="*/ 422 w 530"/>
                  <a:gd name="T21" fmla="*/ 377 h 1169"/>
                  <a:gd name="T22" fmla="*/ 437 w 530"/>
                  <a:gd name="T23" fmla="*/ 327 h 1169"/>
                  <a:gd name="T24" fmla="*/ 530 w 530"/>
                  <a:gd name="T25" fmla="*/ 207 h 1169"/>
                  <a:gd name="T26" fmla="*/ 502 w 530"/>
                  <a:gd name="T27" fmla="*/ 124 h 1169"/>
                  <a:gd name="T28" fmla="*/ 397 w 530"/>
                  <a:gd name="T29" fmla="*/ 21 h 1169"/>
                  <a:gd name="T30" fmla="*/ 353 w 530"/>
                  <a:gd name="T31" fmla="*/ 0 h 1169"/>
                  <a:gd name="T32" fmla="*/ 353 w 530"/>
                  <a:gd name="T3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0" h="1169">
                    <a:moveTo>
                      <a:pt x="353" y="0"/>
                    </a:moveTo>
                    <a:lnTo>
                      <a:pt x="232" y="6"/>
                    </a:lnTo>
                    <a:lnTo>
                      <a:pt x="138" y="109"/>
                    </a:lnTo>
                    <a:lnTo>
                      <a:pt x="152" y="261"/>
                    </a:lnTo>
                    <a:lnTo>
                      <a:pt x="163" y="339"/>
                    </a:lnTo>
                    <a:lnTo>
                      <a:pt x="45" y="844"/>
                    </a:lnTo>
                    <a:lnTo>
                      <a:pt x="0" y="1169"/>
                    </a:lnTo>
                    <a:lnTo>
                      <a:pt x="490" y="1169"/>
                    </a:lnTo>
                    <a:lnTo>
                      <a:pt x="490" y="679"/>
                    </a:lnTo>
                    <a:lnTo>
                      <a:pt x="437" y="453"/>
                    </a:lnTo>
                    <a:lnTo>
                      <a:pt x="422" y="377"/>
                    </a:lnTo>
                    <a:lnTo>
                      <a:pt x="437" y="327"/>
                    </a:lnTo>
                    <a:lnTo>
                      <a:pt x="530" y="207"/>
                    </a:lnTo>
                    <a:lnTo>
                      <a:pt x="502" y="124"/>
                    </a:lnTo>
                    <a:lnTo>
                      <a:pt x="397" y="21"/>
                    </a:lnTo>
                    <a:lnTo>
                      <a:pt x="353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1" name="Freeform 43"/>
              <p:cNvSpPr>
                <a:spLocks/>
              </p:cNvSpPr>
              <p:nvPr/>
            </p:nvSpPr>
            <p:spPr bwMode="auto">
              <a:xfrm>
                <a:off x="3062" y="2098"/>
                <a:ext cx="1234" cy="1067"/>
              </a:xfrm>
              <a:custGeom>
                <a:avLst/>
                <a:gdLst>
                  <a:gd name="T0" fmla="*/ 515 w 2470"/>
                  <a:gd name="T1" fmla="*/ 0 h 2135"/>
                  <a:gd name="T2" fmla="*/ 677 w 2470"/>
                  <a:gd name="T3" fmla="*/ 147 h 2135"/>
                  <a:gd name="T4" fmla="*/ 863 w 2470"/>
                  <a:gd name="T5" fmla="*/ 447 h 2135"/>
                  <a:gd name="T6" fmla="*/ 2264 w 2470"/>
                  <a:gd name="T7" fmla="*/ 987 h 2135"/>
                  <a:gd name="T8" fmla="*/ 2398 w 2470"/>
                  <a:gd name="T9" fmla="*/ 1413 h 2135"/>
                  <a:gd name="T10" fmla="*/ 2470 w 2470"/>
                  <a:gd name="T11" fmla="*/ 2135 h 2135"/>
                  <a:gd name="T12" fmla="*/ 0 w 2470"/>
                  <a:gd name="T13" fmla="*/ 2135 h 2135"/>
                  <a:gd name="T14" fmla="*/ 215 w 2470"/>
                  <a:gd name="T15" fmla="*/ 1468 h 2135"/>
                  <a:gd name="T16" fmla="*/ 515 w 2470"/>
                  <a:gd name="T17" fmla="*/ 727 h 2135"/>
                  <a:gd name="T18" fmla="*/ 622 w 2470"/>
                  <a:gd name="T19" fmla="*/ 388 h 2135"/>
                  <a:gd name="T20" fmla="*/ 608 w 2470"/>
                  <a:gd name="T21" fmla="*/ 202 h 2135"/>
                  <a:gd name="T22" fmla="*/ 550 w 2470"/>
                  <a:gd name="T23" fmla="*/ 94 h 2135"/>
                  <a:gd name="T24" fmla="*/ 500 w 2470"/>
                  <a:gd name="T25" fmla="*/ 69 h 2135"/>
                  <a:gd name="T26" fmla="*/ 515 w 2470"/>
                  <a:gd name="T27" fmla="*/ 0 h 2135"/>
                  <a:gd name="T28" fmla="*/ 515 w 2470"/>
                  <a:gd name="T2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0" h="2135">
                    <a:moveTo>
                      <a:pt x="515" y="0"/>
                    </a:moveTo>
                    <a:lnTo>
                      <a:pt x="677" y="147"/>
                    </a:lnTo>
                    <a:lnTo>
                      <a:pt x="863" y="447"/>
                    </a:lnTo>
                    <a:lnTo>
                      <a:pt x="2264" y="987"/>
                    </a:lnTo>
                    <a:lnTo>
                      <a:pt x="2398" y="1413"/>
                    </a:lnTo>
                    <a:lnTo>
                      <a:pt x="2470" y="2135"/>
                    </a:lnTo>
                    <a:lnTo>
                      <a:pt x="0" y="2135"/>
                    </a:lnTo>
                    <a:lnTo>
                      <a:pt x="215" y="1468"/>
                    </a:lnTo>
                    <a:lnTo>
                      <a:pt x="515" y="727"/>
                    </a:lnTo>
                    <a:lnTo>
                      <a:pt x="622" y="388"/>
                    </a:lnTo>
                    <a:lnTo>
                      <a:pt x="608" y="202"/>
                    </a:lnTo>
                    <a:lnTo>
                      <a:pt x="550" y="94"/>
                    </a:lnTo>
                    <a:lnTo>
                      <a:pt x="500" y="69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2" name="Freeform 44"/>
              <p:cNvSpPr>
                <a:spLocks/>
              </p:cNvSpPr>
              <p:nvPr/>
            </p:nvSpPr>
            <p:spPr bwMode="auto">
              <a:xfrm>
                <a:off x="2186" y="2259"/>
                <a:ext cx="628" cy="906"/>
              </a:xfrm>
              <a:custGeom>
                <a:avLst/>
                <a:gdLst>
                  <a:gd name="T0" fmla="*/ 242 w 1257"/>
                  <a:gd name="T1" fmla="*/ 232 h 1811"/>
                  <a:gd name="T2" fmla="*/ 378 w 1257"/>
                  <a:gd name="T3" fmla="*/ 226 h 1811"/>
                  <a:gd name="T4" fmla="*/ 525 w 1257"/>
                  <a:gd name="T5" fmla="*/ 161 h 1811"/>
                  <a:gd name="T6" fmla="*/ 1236 w 1257"/>
                  <a:gd name="T7" fmla="*/ 0 h 1811"/>
                  <a:gd name="T8" fmla="*/ 1242 w 1257"/>
                  <a:gd name="T9" fmla="*/ 201 h 1811"/>
                  <a:gd name="T10" fmla="*/ 1257 w 1257"/>
                  <a:gd name="T11" fmla="*/ 688 h 1811"/>
                  <a:gd name="T12" fmla="*/ 1202 w 1257"/>
                  <a:gd name="T13" fmla="*/ 1498 h 1811"/>
                  <a:gd name="T14" fmla="*/ 1226 w 1257"/>
                  <a:gd name="T15" fmla="*/ 1811 h 1811"/>
                  <a:gd name="T16" fmla="*/ 456 w 1257"/>
                  <a:gd name="T17" fmla="*/ 1811 h 1811"/>
                  <a:gd name="T18" fmla="*/ 133 w 1257"/>
                  <a:gd name="T19" fmla="*/ 1433 h 1811"/>
                  <a:gd name="T20" fmla="*/ 251 w 1257"/>
                  <a:gd name="T21" fmla="*/ 1334 h 1811"/>
                  <a:gd name="T22" fmla="*/ 338 w 1257"/>
                  <a:gd name="T23" fmla="*/ 1281 h 1811"/>
                  <a:gd name="T24" fmla="*/ 413 w 1257"/>
                  <a:gd name="T25" fmla="*/ 1182 h 1811"/>
                  <a:gd name="T26" fmla="*/ 363 w 1257"/>
                  <a:gd name="T27" fmla="*/ 1148 h 1811"/>
                  <a:gd name="T28" fmla="*/ 211 w 1257"/>
                  <a:gd name="T29" fmla="*/ 1144 h 1811"/>
                  <a:gd name="T30" fmla="*/ 0 w 1257"/>
                  <a:gd name="T31" fmla="*/ 849 h 1811"/>
                  <a:gd name="T32" fmla="*/ 89 w 1257"/>
                  <a:gd name="T33" fmla="*/ 549 h 1811"/>
                  <a:gd name="T34" fmla="*/ 164 w 1257"/>
                  <a:gd name="T35" fmla="*/ 349 h 1811"/>
                  <a:gd name="T36" fmla="*/ 242 w 1257"/>
                  <a:gd name="T37" fmla="*/ 232 h 1811"/>
                  <a:gd name="T38" fmla="*/ 242 w 1257"/>
                  <a:gd name="T39" fmla="*/ 23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7" h="1811">
                    <a:moveTo>
                      <a:pt x="242" y="232"/>
                    </a:moveTo>
                    <a:lnTo>
                      <a:pt x="378" y="226"/>
                    </a:lnTo>
                    <a:lnTo>
                      <a:pt x="525" y="161"/>
                    </a:lnTo>
                    <a:lnTo>
                      <a:pt x="1236" y="0"/>
                    </a:lnTo>
                    <a:lnTo>
                      <a:pt x="1242" y="201"/>
                    </a:lnTo>
                    <a:lnTo>
                      <a:pt x="1257" y="688"/>
                    </a:lnTo>
                    <a:lnTo>
                      <a:pt x="1202" y="1498"/>
                    </a:lnTo>
                    <a:lnTo>
                      <a:pt x="1226" y="1811"/>
                    </a:lnTo>
                    <a:lnTo>
                      <a:pt x="456" y="1811"/>
                    </a:lnTo>
                    <a:lnTo>
                      <a:pt x="133" y="1433"/>
                    </a:lnTo>
                    <a:lnTo>
                      <a:pt x="251" y="1334"/>
                    </a:lnTo>
                    <a:lnTo>
                      <a:pt x="338" y="1281"/>
                    </a:lnTo>
                    <a:lnTo>
                      <a:pt x="413" y="1182"/>
                    </a:lnTo>
                    <a:lnTo>
                      <a:pt x="363" y="1148"/>
                    </a:lnTo>
                    <a:lnTo>
                      <a:pt x="211" y="1144"/>
                    </a:lnTo>
                    <a:lnTo>
                      <a:pt x="0" y="849"/>
                    </a:lnTo>
                    <a:lnTo>
                      <a:pt x="89" y="549"/>
                    </a:lnTo>
                    <a:lnTo>
                      <a:pt x="164" y="349"/>
                    </a:lnTo>
                    <a:lnTo>
                      <a:pt x="242" y="232"/>
                    </a:lnTo>
                    <a:lnTo>
                      <a:pt x="242" y="232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3" name="Freeform 45"/>
              <p:cNvSpPr>
                <a:spLocks/>
              </p:cNvSpPr>
              <p:nvPr/>
            </p:nvSpPr>
            <p:spPr bwMode="auto">
              <a:xfrm>
                <a:off x="3263" y="1554"/>
                <a:ext cx="145" cy="184"/>
              </a:xfrm>
              <a:custGeom>
                <a:avLst/>
                <a:gdLst>
                  <a:gd name="T0" fmla="*/ 0 w 289"/>
                  <a:gd name="T1" fmla="*/ 0 h 369"/>
                  <a:gd name="T2" fmla="*/ 55 w 289"/>
                  <a:gd name="T3" fmla="*/ 369 h 369"/>
                  <a:gd name="T4" fmla="*/ 219 w 289"/>
                  <a:gd name="T5" fmla="*/ 361 h 369"/>
                  <a:gd name="T6" fmla="*/ 289 w 289"/>
                  <a:gd name="T7" fmla="*/ 118 h 369"/>
                  <a:gd name="T8" fmla="*/ 209 w 289"/>
                  <a:gd name="T9" fmla="*/ 63 h 369"/>
                  <a:gd name="T10" fmla="*/ 0 w 289"/>
                  <a:gd name="T11" fmla="*/ 0 h 369"/>
                  <a:gd name="T12" fmla="*/ 0 w 289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369">
                    <a:moveTo>
                      <a:pt x="0" y="0"/>
                    </a:moveTo>
                    <a:lnTo>
                      <a:pt x="55" y="369"/>
                    </a:lnTo>
                    <a:lnTo>
                      <a:pt x="219" y="361"/>
                    </a:lnTo>
                    <a:lnTo>
                      <a:pt x="289" y="118"/>
                    </a:lnTo>
                    <a:lnTo>
                      <a:pt x="209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4" name="Freeform 46"/>
              <p:cNvSpPr>
                <a:spLocks/>
              </p:cNvSpPr>
              <p:nvPr/>
            </p:nvSpPr>
            <p:spPr bwMode="auto">
              <a:xfrm>
                <a:off x="2500" y="1192"/>
                <a:ext cx="736" cy="675"/>
              </a:xfrm>
              <a:custGeom>
                <a:avLst/>
                <a:gdLst>
                  <a:gd name="T0" fmla="*/ 75 w 1474"/>
                  <a:gd name="T1" fmla="*/ 1270 h 1350"/>
                  <a:gd name="T2" fmla="*/ 0 w 1474"/>
                  <a:gd name="T3" fmla="*/ 842 h 1350"/>
                  <a:gd name="T4" fmla="*/ 75 w 1474"/>
                  <a:gd name="T5" fmla="*/ 498 h 1350"/>
                  <a:gd name="T6" fmla="*/ 272 w 1474"/>
                  <a:gd name="T7" fmla="*/ 188 h 1350"/>
                  <a:gd name="T8" fmla="*/ 537 w 1474"/>
                  <a:gd name="T9" fmla="*/ 13 h 1350"/>
                  <a:gd name="T10" fmla="*/ 1008 w 1474"/>
                  <a:gd name="T11" fmla="*/ 0 h 1350"/>
                  <a:gd name="T12" fmla="*/ 1297 w 1474"/>
                  <a:gd name="T13" fmla="*/ 21 h 1350"/>
                  <a:gd name="T14" fmla="*/ 1474 w 1474"/>
                  <a:gd name="T15" fmla="*/ 104 h 1350"/>
                  <a:gd name="T16" fmla="*/ 1461 w 1474"/>
                  <a:gd name="T17" fmla="*/ 334 h 1350"/>
                  <a:gd name="T18" fmla="*/ 1067 w 1474"/>
                  <a:gd name="T19" fmla="*/ 390 h 1350"/>
                  <a:gd name="T20" fmla="*/ 369 w 1474"/>
                  <a:gd name="T21" fmla="*/ 460 h 1350"/>
                  <a:gd name="T22" fmla="*/ 192 w 1474"/>
                  <a:gd name="T23" fmla="*/ 762 h 1350"/>
                  <a:gd name="T24" fmla="*/ 179 w 1474"/>
                  <a:gd name="T25" fmla="*/ 1350 h 1350"/>
                  <a:gd name="T26" fmla="*/ 75 w 1474"/>
                  <a:gd name="T27" fmla="*/ 1270 h 1350"/>
                  <a:gd name="T28" fmla="*/ 75 w 1474"/>
                  <a:gd name="T29" fmla="*/ 127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4" h="1350">
                    <a:moveTo>
                      <a:pt x="75" y="1270"/>
                    </a:moveTo>
                    <a:lnTo>
                      <a:pt x="0" y="842"/>
                    </a:lnTo>
                    <a:lnTo>
                      <a:pt x="75" y="498"/>
                    </a:lnTo>
                    <a:lnTo>
                      <a:pt x="272" y="188"/>
                    </a:lnTo>
                    <a:lnTo>
                      <a:pt x="537" y="13"/>
                    </a:lnTo>
                    <a:lnTo>
                      <a:pt x="1008" y="0"/>
                    </a:lnTo>
                    <a:lnTo>
                      <a:pt x="1297" y="21"/>
                    </a:lnTo>
                    <a:lnTo>
                      <a:pt x="1474" y="104"/>
                    </a:lnTo>
                    <a:lnTo>
                      <a:pt x="1461" y="334"/>
                    </a:lnTo>
                    <a:lnTo>
                      <a:pt x="1067" y="390"/>
                    </a:lnTo>
                    <a:lnTo>
                      <a:pt x="369" y="460"/>
                    </a:lnTo>
                    <a:lnTo>
                      <a:pt x="192" y="762"/>
                    </a:lnTo>
                    <a:lnTo>
                      <a:pt x="179" y="1350"/>
                    </a:lnTo>
                    <a:lnTo>
                      <a:pt x="75" y="1270"/>
                    </a:lnTo>
                    <a:lnTo>
                      <a:pt x="75" y="127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5" name="Freeform 47"/>
              <p:cNvSpPr>
                <a:spLocks/>
              </p:cNvSpPr>
              <p:nvPr/>
            </p:nvSpPr>
            <p:spPr bwMode="auto">
              <a:xfrm>
                <a:off x="2641" y="1233"/>
                <a:ext cx="770" cy="555"/>
              </a:xfrm>
              <a:custGeom>
                <a:avLst/>
                <a:gdLst>
                  <a:gd name="T0" fmla="*/ 0 w 1540"/>
                  <a:gd name="T1" fmla="*/ 264 h 1110"/>
                  <a:gd name="T2" fmla="*/ 85 w 1540"/>
                  <a:gd name="T3" fmla="*/ 271 h 1110"/>
                  <a:gd name="T4" fmla="*/ 135 w 1540"/>
                  <a:gd name="T5" fmla="*/ 194 h 1110"/>
                  <a:gd name="T6" fmla="*/ 142 w 1540"/>
                  <a:gd name="T7" fmla="*/ 268 h 1110"/>
                  <a:gd name="T8" fmla="*/ 234 w 1540"/>
                  <a:gd name="T9" fmla="*/ 346 h 1110"/>
                  <a:gd name="T10" fmla="*/ 376 w 1540"/>
                  <a:gd name="T11" fmla="*/ 332 h 1110"/>
                  <a:gd name="T12" fmla="*/ 395 w 1540"/>
                  <a:gd name="T13" fmla="*/ 194 h 1110"/>
                  <a:gd name="T14" fmla="*/ 456 w 1540"/>
                  <a:gd name="T15" fmla="*/ 135 h 1110"/>
                  <a:gd name="T16" fmla="*/ 467 w 1540"/>
                  <a:gd name="T17" fmla="*/ 186 h 1110"/>
                  <a:gd name="T18" fmla="*/ 526 w 1540"/>
                  <a:gd name="T19" fmla="*/ 135 h 1110"/>
                  <a:gd name="T20" fmla="*/ 637 w 1540"/>
                  <a:gd name="T21" fmla="*/ 138 h 1110"/>
                  <a:gd name="T22" fmla="*/ 696 w 1540"/>
                  <a:gd name="T23" fmla="*/ 178 h 1110"/>
                  <a:gd name="T24" fmla="*/ 747 w 1540"/>
                  <a:gd name="T25" fmla="*/ 233 h 1110"/>
                  <a:gd name="T26" fmla="*/ 884 w 1540"/>
                  <a:gd name="T27" fmla="*/ 254 h 1110"/>
                  <a:gd name="T28" fmla="*/ 975 w 1540"/>
                  <a:gd name="T29" fmla="*/ 211 h 1110"/>
                  <a:gd name="T30" fmla="*/ 1013 w 1540"/>
                  <a:gd name="T31" fmla="*/ 117 h 1110"/>
                  <a:gd name="T32" fmla="*/ 922 w 1540"/>
                  <a:gd name="T33" fmla="*/ 7 h 1110"/>
                  <a:gd name="T34" fmla="*/ 1044 w 1540"/>
                  <a:gd name="T35" fmla="*/ 0 h 1110"/>
                  <a:gd name="T36" fmla="*/ 1087 w 1540"/>
                  <a:gd name="T37" fmla="*/ 43 h 1110"/>
                  <a:gd name="T38" fmla="*/ 1095 w 1540"/>
                  <a:gd name="T39" fmla="*/ 135 h 1110"/>
                  <a:gd name="T40" fmla="*/ 1217 w 1540"/>
                  <a:gd name="T41" fmla="*/ 129 h 1110"/>
                  <a:gd name="T42" fmla="*/ 1255 w 1540"/>
                  <a:gd name="T43" fmla="*/ 224 h 1110"/>
                  <a:gd name="T44" fmla="*/ 1342 w 1540"/>
                  <a:gd name="T45" fmla="*/ 359 h 1110"/>
                  <a:gd name="T46" fmla="*/ 1384 w 1540"/>
                  <a:gd name="T47" fmla="*/ 444 h 1110"/>
                  <a:gd name="T48" fmla="*/ 1403 w 1540"/>
                  <a:gd name="T49" fmla="*/ 617 h 1110"/>
                  <a:gd name="T50" fmla="*/ 1479 w 1540"/>
                  <a:gd name="T51" fmla="*/ 783 h 1110"/>
                  <a:gd name="T52" fmla="*/ 1353 w 1540"/>
                  <a:gd name="T53" fmla="*/ 804 h 1110"/>
                  <a:gd name="T54" fmla="*/ 1262 w 1540"/>
                  <a:gd name="T55" fmla="*/ 747 h 1110"/>
                  <a:gd name="T56" fmla="*/ 1346 w 1540"/>
                  <a:gd name="T57" fmla="*/ 872 h 1110"/>
                  <a:gd name="T58" fmla="*/ 1329 w 1540"/>
                  <a:gd name="T59" fmla="*/ 1011 h 1110"/>
                  <a:gd name="T60" fmla="*/ 1397 w 1540"/>
                  <a:gd name="T61" fmla="*/ 882 h 1110"/>
                  <a:gd name="T62" fmla="*/ 1441 w 1540"/>
                  <a:gd name="T63" fmla="*/ 920 h 1110"/>
                  <a:gd name="T64" fmla="*/ 1428 w 1540"/>
                  <a:gd name="T65" fmla="*/ 828 h 1110"/>
                  <a:gd name="T66" fmla="*/ 1519 w 1540"/>
                  <a:gd name="T67" fmla="*/ 884 h 1110"/>
                  <a:gd name="T68" fmla="*/ 1540 w 1540"/>
                  <a:gd name="T69" fmla="*/ 927 h 1110"/>
                  <a:gd name="T70" fmla="*/ 1502 w 1540"/>
                  <a:gd name="T71" fmla="*/ 1024 h 1110"/>
                  <a:gd name="T72" fmla="*/ 1298 w 1540"/>
                  <a:gd name="T73" fmla="*/ 1110 h 1110"/>
                  <a:gd name="T74" fmla="*/ 1255 w 1540"/>
                  <a:gd name="T75" fmla="*/ 988 h 1110"/>
                  <a:gd name="T76" fmla="*/ 1241 w 1540"/>
                  <a:gd name="T77" fmla="*/ 785 h 1110"/>
                  <a:gd name="T78" fmla="*/ 1173 w 1540"/>
                  <a:gd name="T79" fmla="*/ 505 h 1110"/>
                  <a:gd name="T80" fmla="*/ 1030 w 1540"/>
                  <a:gd name="T81" fmla="*/ 406 h 1110"/>
                  <a:gd name="T82" fmla="*/ 696 w 1540"/>
                  <a:gd name="T83" fmla="*/ 334 h 1110"/>
                  <a:gd name="T84" fmla="*/ 190 w 1540"/>
                  <a:gd name="T85" fmla="*/ 482 h 1110"/>
                  <a:gd name="T86" fmla="*/ 38 w 1540"/>
                  <a:gd name="T87" fmla="*/ 406 h 1110"/>
                  <a:gd name="T88" fmla="*/ 0 w 1540"/>
                  <a:gd name="T89" fmla="*/ 264 h 1110"/>
                  <a:gd name="T90" fmla="*/ 0 w 1540"/>
                  <a:gd name="T91" fmla="*/ 264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0" h="1110">
                    <a:moveTo>
                      <a:pt x="0" y="264"/>
                    </a:moveTo>
                    <a:lnTo>
                      <a:pt x="85" y="271"/>
                    </a:lnTo>
                    <a:lnTo>
                      <a:pt x="135" y="194"/>
                    </a:lnTo>
                    <a:lnTo>
                      <a:pt x="142" y="268"/>
                    </a:lnTo>
                    <a:lnTo>
                      <a:pt x="234" y="346"/>
                    </a:lnTo>
                    <a:lnTo>
                      <a:pt x="376" y="332"/>
                    </a:lnTo>
                    <a:lnTo>
                      <a:pt x="395" y="194"/>
                    </a:lnTo>
                    <a:lnTo>
                      <a:pt x="456" y="135"/>
                    </a:lnTo>
                    <a:lnTo>
                      <a:pt x="467" y="186"/>
                    </a:lnTo>
                    <a:lnTo>
                      <a:pt x="526" y="135"/>
                    </a:lnTo>
                    <a:lnTo>
                      <a:pt x="637" y="138"/>
                    </a:lnTo>
                    <a:lnTo>
                      <a:pt x="696" y="178"/>
                    </a:lnTo>
                    <a:lnTo>
                      <a:pt x="747" y="233"/>
                    </a:lnTo>
                    <a:lnTo>
                      <a:pt x="884" y="254"/>
                    </a:lnTo>
                    <a:lnTo>
                      <a:pt x="975" y="211"/>
                    </a:lnTo>
                    <a:lnTo>
                      <a:pt x="1013" y="117"/>
                    </a:lnTo>
                    <a:lnTo>
                      <a:pt x="922" y="7"/>
                    </a:lnTo>
                    <a:lnTo>
                      <a:pt x="1044" y="0"/>
                    </a:lnTo>
                    <a:lnTo>
                      <a:pt x="1087" y="43"/>
                    </a:lnTo>
                    <a:lnTo>
                      <a:pt x="1095" y="135"/>
                    </a:lnTo>
                    <a:lnTo>
                      <a:pt x="1217" y="129"/>
                    </a:lnTo>
                    <a:lnTo>
                      <a:pt x="1255" y="224"/>
                    </a:lnTo>
                    <a:lnTo>
                      <a:pt x="1342" y="359"/>
                    </a:lnTo>
                    <a:lnTo>
                      <a:pt x="1384" y="444"/>
                    </a:lnTo>
                    <a:lnTo>
                      <a:pt x="1403" y="617"/>
                    </a:lnTo>
                    <a:lnTo>
                      <a:pt x="1479" y="783"/>
                    </a:lnTo>
                    <a:lnTo>
                      <a:pt x="1353" y="804"/>
                    </a:lnTo>
                    <a:lnTo>
                      <a:pt x="1262" y="747"/>
                    </a:lnTo>
                    <a:lnTo>
                      <a:pt x="1346" y="872"/>
                    </a:lnTo>
                    <a:lnTo>
                      <a:pt x="1329" y="1011"/>
                    </a:lnTo>
                    <a:lnTo>
                      <a:pt x="1397" y="882"/>
                    </a:lnTo>
                    <a:lnTo>
                      <a:pt x="1441" y="920"/>
                    </a:lnTo>
                    <a:lnTo>
                      <a:pt x="1428" y="828"/>
                    </a:lnTo>
                    <a:lnTo>
                      <a:pt x="1519" y="884"/>
                    </a:lnTo>
                    <a:lnTo>
                      <a:pt x="1540" y="927"/>
                    </a:lnTo>
                    <a:lnTo>
                      <a:pt x="1502" y="1024"/>
                    </a:lnTo>
                    <a:lnTo>
                      <a:pt x="1298" y="1110"/>
                    </a:lnTo>
                    <a:lnTo>
                      <a:pt x="1255" y="988"/>
                    </a:lnTo>
                    <a:lnTo>
                      <a:pt x="1241" y="785"/>
                    </a:lnTo>
                    <a:lnTo>
                      <a:pt x="1173" y="505"/>
                    </a:lnTo>
                    <a:lnTo>
                      <a:pt x="1030" y="406"/>
                    </a:lnTo>
                    <a:lnTo>
                      <a:pt x="696" y="334"/>
                    </a:lnTo>
                    <a:lnTo>
                      <a:pt x="190" y="482"/>
                    </a:lnTo>
                    <a:lnTo>
                      <a:pt x="38" y="406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6" name="Freeform 48"/>
              <p:cNvSpPr>
                <a:spLocks/>
              </p:cNvSpPr>
              <p:nvPr/>
            </p:nvSpPr>
            <p:spPr bwMode="auto">
              <a:xfrm>
                <a:off x="2543" y="1351"/>
                <a:ext cx="135" cy="600"/>
              </a:xfrm>
              <a:custGeom>
                <a:avLst/>
                <a:gdLst>
                  <a:gd name="T0" fmla="*/ 272 w 272"/>
                  <a:gd name="T1" fmla="*/ 221 h 1202"/>
                  <a:gd name="T2" fmla="*/ 68 w 272"/>
                  <a:gd name="T3" fmla="*/ 0 h 1202"/>
                  <a:gd name="T4" fmla="*/ 17 w 272"/>
                  <a:gd name="T5" fmla="*/ 187 h 1202"/>
                  <a:gd name="T6" fmla="*/ 30 w 272"/>
                  <a:gd name="T7" fmla="*/ 303 h 1202"/>
                  <a:gd name="T8" fmla="*/ 68 w 272"/>
                  <a:gd name="T9" fmla="*/ 369 h 1202"/>
                  <a:gd name="T10" fmla="*/ 40 w 272"/>
                  <a:gd name="T11" fmla="*/ 476 h 1202"/>
                  <a:gd name="T12" fmla="*/ 55 w 272"/>
                  <a:gd name="T13" fmla="*/ 687 h 1202"/>
                  <a:gd name="T14" fmla="*/ 0 w 272"/>
                  <a:gd name="T15" fmla="*/ 932 h 1202"/>
                  <a:gd name="T16" fmla="*/ 48 w 272"/>
                  <a:gd name="T17" fmla="*/ 1105 h 1202"/>
                  <a:gd name="T18" fmla="*/ 122 w 272"/>
                  <a:gd name="T19" fmla="*/ 1202 h 1202"/>
                  <a:gd name="T20" fmla="*/ 181 w 272"/>
                  <a:gd name="T21" fmla="*/ 1112 h 1202"/>
                  <a:gd name="T22" fmla="*/ 181 w 272"/>
                  <a:gd name="T23" fmla="*/ 415 h 1202"/>
                  <a:gd name="T24" fmla="*/ 272 w 272"/>
                  <a:gd name="T25" fmla="*/ 221 h 1202"/>
                  <a:gd name="T26" fmla="*/ 272 w 272"/>
                  <a:gd name="T27" fmla="*/ 221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1202">
                    <a:moveTo>
                      <a:pt x="272" y="221"/>
                    </a:moveTo>
                    <a:lnTo>
                      <a:pt x="68" y="0"/>
                    </a:lnTo>
                    <a:lnTo>
                      <a:pt x="17" y="187"/>
                    </a:lnTo>
                    <a:lnTo>
                      <a:pt x="30" y="303"/>
                    </a:lnTo>
                    <a:lnTo>
                      <a:pt x="68" y="369"/>
                    </a:lnTo>
                    <a:lnTo>
                      <a:pt x="40" y="476"/>
                    </a:lnTo>
                    <a:lnTo>
                      <a:pt x="55" y="687"/>
                    </a:lnTo>
                    <a:lnTo>
                      <a:pt x="0" y="932"/>
                    </a:lnTo>
                    <a:lnTo>
                      <a:pt x="48" y="1105"/>
                    </a:lnTo>
                    <a:lnTo>
                      <a:pt x="122" y="1202"/>
                    </a:lnTo>
                    <a:lnTo>
                      <a:pt x="181" y="1112"/>
                    </a:lnTo>
                    <a:lnTo>
                      <a:pt x="181" y="415"/>
                    </a:lnTo>
                    <a:lnTo>
                      <a:pt x="272" y="221"/>
                    </a:lnTo>
                    <a:lnTo>
                      <a:pt x="272" y="22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7" name="Freeform 49"/>
              <p:cNvSpPr>
                <a:spLocks/>
              </p:cNvSpPr>
              <p:nvPr/>
            </p:nvSpPr>
            <p:spPr bwMode="auto">
              <a:xfrm>
                <a:off x="2636" y="1384"/>
                <a:ext cx="771" cy="1196"/>
              </a:xfrm>
              <a:custGeom>
                <a:avLst/>
                <a:gdLst>
                  <a:gd name="T0" fmla="*/ 82 w 1542"/>
                  <a:gd name="T1" fmla="*/ 268 h 2391"/>
                  <a:gd name="T2" fmla="*/ 405 w 1542"/>
                  <a:gd name="T3" fmla="*/ 110 h 2391"/>
                  <a:gd name="T4" fmla="*/ 727 w 1542"/>
                  <a:gd name="T5" fmla="*/ 0 h 2391"/>
                  <a:gd name="T6" fmla="*/ 814 w 1542"/>
                  <a:gd name="T7" fmla="*/ 32 h 2391"/>
                  <a:gd name="T8" fmla="*/ 1037 w 1542"/>
                  <a:gd name="T9" fmla="*/ 72 h 2391"/>
                  <a:gd name="T10" fmla="*/ 1122 w 1542"/>
                  <a:gd name="T11" fmla="*/ 156 h 2391"/>
                  <a:gd name="T12" fmla="*/ 1177 w 1542"/>
                  <a:gd name="T13" fmla="*/ 247 h 2391"/>
                  <a:gd name="T14" fmla="*/ 1274 w 1542"/>
                  <a:gd name="T15" fmla="*/ 540 h 2391"/>
                  <a:gd name="T16" fmla="*/ 1291 w 1542"/>
                  <a:gd name="T17" fmla="*/ 739 h 2391"/>
                  <a:gd name="T18" fmla="*/ 1521 w 1542"/>
                  <a:gd name="T19" fmla="*/ 694 h 2391"/>
                  <a:gd name="T20" fmla="*/ 1542 w 1542"/>
                  <a:gd name="T21" fmla="*/ 791 h 2391"/>
                  <a:gd name="T22" fmla="*/ 1521 w 1542"/>
                  <a:gd name="T23" fmla="*/ 986 h 2391"/>
                  <a:gd name="T24" fmla="*/ 1453 w 1542"/>
                  <a:gd name="T25" fmla="*/ 1251 h 2391"/>
                  <a:gd name="T26" fmla="*/ 1377 w 1542"/>
                  <a:gd name="T27" fmla="*/ 1327 h 2391"/>
                  <a:gd name="T28" fmla="*/ 1360 w 1542"/>
                  <a:gd name="T29" fmla="*/ 1580 h 2391"/>
                  <a:gd name="T30" fmla="*/ 1352 w 1542"/>
                  <a:gd name="T31" fmla="*/ 1758 h 2391"/>
                  <a:gd name="T32" fmla="*/ 1274 w 1542"/>
                  <a:gd name="T33" fmla="*/ 1901 h 2391"/>
                  <a:gd name="T34" fmla="*/ 1154 w 1542"/>
                  <a:gd name="T35" fmla="*/ 2051 h 2391"/>
                  <a:gd name="T36" fmla="*/ 839 w 1542"/>
                  <a:gd name="T37" fmla="*/ 2298 h 2391"/>
                  <a:gd name="T38" fmla="*/ 725 w 1542"/>
                  <a:gd name="T39" fmla="*/ 2391 h 2391"/>
                  <a:gd name="T40" fmla="*/ 664 w 1542"/>
                  <a:gd name="T41" fmla="*/ 2353 h 2391"/>
                  <a:gd name="T42" fmla="*/ 559 w 1542"/>
                  <a:gd name="T43" fmla="*/ 2213 h 2391"/>
                  <a:gd name="T44" fmla="*/ 303 w 1542"/>
                  <a:gd name="T45" fmla="*/ 1718 h 2391"/>
                  <a:gd name="T46" fmla="*/ 17 w 1542"/>
                  <a:gd name="T47" fmla="*/ 1123 h 2391"/>
                  <a:gd name="T48" fmla="*/ 0 w 1542"/>
                  <a:gd name="T49" fmla="*/ 532 h 2391"/>
                  <a:gd name="T50" fmla="*/ 82 w 1542"/>
                  <a:gd name="T51" fmla="*/ 268 h 2391"/>
                  <a:gd name="T52" fmla="*/ 82 w 1542"/>
                  <a:gd name="T53" fmla="*/ 268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2" h="2391">
                    <a:moveTo>
                      <a:pt x="82" y="268"/>
                    </a:moveTo>
                    <a:lnTo>
                      <a:pt x="405" y="110"/>
                    </a:lnTo>
                    <a:lnTo>
                      <a:pt x="727" y="0"/>
                    </a:lnTo>
                    <a:lnTo>
                      <a:pt x="814" y="32"/>
                    </a:lnTo>
                    <a:lnTo>
                      <a:pt x="1037" y="72"/>
                    </a:lnTo>
                    <a:lnTo>
                      <a:pt x="1122" y="156"/>
                    </a:lnTo>
                    <a:lnTo>
                      <a:pt x="1177" y="247"/>
                    </a:lnTo>
                    <a:lnTo>
                      <a:pt x="1274" y="540"/>
                    </a:lnTo>
                    <a:lnTo>
                      <a:pt x="1291" y="739"/>
                    </a:lnTo>
                    <a:lnTo>
                      <a:pt x="1521" y="694"/>
                    </a:lnTo>
                    <a:lnTo>
                      <a:pt x="1542" y="791"/>
                    </a:lnTo>
                    <a:lnTo>
                      <a:pt x="1521" y="986"/>
                    </a:lnTo>
                    <a:lnTo>
                      <a:pt x="1453" y="1251"/>
                    </a:lnTo>
                    <a:lnTo>
                      <a:pt x="1377" y="1327"/>
                    </a:lnTo>
                    <a:lnTo>
                      <a:pt x="1360" y="1580"/>
                    </a:lnTo>
                    <a:lnTo>
                      <a:pt x="1352" y="1758"/>
                    </a:lnTo>
                    <a:lnTo>
                      <a:pt x="1274" y="1901"/>
                    </a:lnTo>
                    <a:lnTo>
                      <a:pt x="1154" y="2051"/>
                    </a:lnTo>
                    <a:lnTo>
                      <a:pt x="839" y="2298"/>
                    </a:lnTo>
                    <a:lnTo>
                      <a:pt x="725" y="2391"/>
                    </a:lnTo>
                    <a:lnTo>
                      <a:pt x="664" y="2353"/>
                    </a:lnTo>
                    <a:lnTo>
                      <a:pt x="559" y="2213"/>
                    </a:lnTo>
                    <a:lnTo>
                      <a:pt x="303" y="1718"/>
                    </a:lnTo>
                    <a:lnTo>
                      <a:pt x="17" y="1123"/>
                    </a:lnTo>
                    <a:lnTo>
                      <a:pt x="0" y="532"/>
                    </a:lnTo>
                    <a:lnTo>
                      <a:pt x="82" y="268"/>
                    </a:lnTo>
                    <a:lnTo>
                      <a:pt x="82" y="26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8" name="Freeform 50"/>
              <p:cNvSpPr>
                <a:spLocks/>
              </p:cNvSpPr>
              <p:nvPr/>
            </p:nvSpPr>
            <p:spPr bwMode="auto">
              <a:xfrm>
                <a:off x="2940" y="2012"/>
                <a:ext cx="204" cy="108"/>
              </a:xfrm>
              <a:custGeom>
                <a:avLst/>
                <a:gdLst>
                  <a:gd name="T0" fmla="*/ 0 w 408"/>
                  <a:gd name="T1" fmla="*/ 147 h 215"/>
                  <a:gd name="T2" fmla="*/ 36 w 408"/>
                  <a:gd name="T3" fmla="*/ 0 h 215"/>
                  <a:gd name="T4" fmla="*/ 108 w 408"/>
                  <a:gd name="T5" fmla="*/ 23 h 215"/>
                  <a:gd name="T6" fmla="*/ 154 w 408"/>
                  <a:gd name="T7" fmla="*/ 10 h 215"/>
                  <a:gd name="T8" fmla="*/ 190 w 408"/>
                  <a:gd name="T9" fmla="*/ 69 h 215"/>
                  <a:gd name="T10" fmla="*/ 199 w 408"/>
                  <a:gd name="T11" fmla="*/ 29 h 215"/>
                  <a:gd name="T12" fmla="*/ 254 w 408"/>
                  <a:gd name="T13" fmla="*/ 76 h 215"/>
                  <a:gd name="T14" fmla="*/ 218 w 408"/>
                  <a:gd name="T15" fmla="*/ 6 h 215"/>
                  <a:gd name="T16" fmla="*/ 346 w 408"/>
                  <a:gd name="T17" fmla="*/ 128 h 215"/>
                  <a:gd name="T18" fmla="*/ 408 w 408"/>
                  <a:gd name="T19" fmla="*/ 215 h 215"/>
                  <a:gd name="T20" fmla="*/ 310 w 408"/>
                  <a:gd name="T21" fmla="*/ 175 h 215"/>
                  <a:gd name="T22" fmla="*/ 274 w 408"/>
                  <a:gd name="T23" fmla="*/ 133 h 215"/>
                  <a:gd name="T24" fmla="*/ 274 w 408"/>
                  <a:gd name="T25" fmla="*/ 190 h 215"/>
                  <a:gd name="T26" fmla="*/ 196 w 408"/>
                  <a:gd name="T27" fmla="*/ 141 h 215"/>
                  <a:gd name="T28" fmla="*/ 196 w 408"/>
                  <a:gd name="T29" fmla="*/ 192 h 215"/>
                  <a:gd name="T30" fmla="*/ 140 w 408"/>
                  <a:gd name="T31" fmla="*/ 190 h 215"/>
                  <a:gd name="T32" fmla="*/ 108 w 408"/>
                  <a:gd name="T33" fmla="*/ 128 h 215"/>
                  <a:gd name="T34" fmla="*/ 108 w 408"/>
                  <a:gd name="T35" fmla="*/ 196 h 215"/>
                  <a:gd name="T36" fmla="*/ 26 w 408"/>
                  <a:gd name="T37" fmla="*/ 200 h 215"/>
                  <a:gd name="T38" fmla="*/ 0 w 408"/>
                  <a:gd name="T39" fmla="*/ 147 h 215"/>
                  <a:gd name="T40" fmla="*/ 0 w 408"/>
                  <a:gd name="T41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215">
                    <a:moveTo>
                      <a:pt x="0" y="147"/>
                    </a:moveTo>
                    <a:lnTo>
                      <a:pt x="36" y="0"/>
                    </a:lnTo>
                    <a:lnTo>
                      <a:pt x="108" y="23"/>
                    </a:lnTo>
                    <a:lnTo>
                      <a:pt x="154" y="10"/>
                    </a:lnTo>
                    <a:lnTo>
                      <a:pt x="190" y="69"/>
                    </a:lnTo>
                    <a:lnTo>
                      <a:pt x="199" y="29"/>
                    </a:lnTo>
                    <a:lnTo>
                      <a:pt x="254" y="76"/>
                    </a:lnTo>
                    <a:lnTo>
                      <a:pt x="218" y="6"/>
                    </a:lnTo>
                    <a:lnTo>
                      <a:pt x="346" y="128"/>
                    </a:lnTo>
                    <a:lnTo>
                      <a:pt x="408" y="215"/>
                    </a:lnTo>
                    <a:lnTo>
                      <a:pt x="310" y="175"/>
                    </a:lnTo>
                    <a:lnTo>
                      <a:pt x="274" y="133"/>
                    </a:lnTo>
                    <a:lnTo>
                      <a:pt x="274" y="190"/>
                    </a:lnTo>
                    <a:lnTo>
                      <a:pt x="196" y="141"/>
                    </a:lnTo>
                    <a:lnTo>
                      <a:pt x="196" y="192"/>
                    </a:lnTo>
                    <a:lnTo>
                      <a:pt x="140" y="190"/>
                    </a:lnTo>
                    <a:lnTo>
                      <a:pt x="108" y="128"/>
                    </a:lnTo>
                    <a:lnTo>
                      <a:pt x="108" y="196"/>
                    </a:lnTo>
                    <a:lnTo>
                      <a:pt x="26" y="20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9" name="Freeform 51"/>
              <p:cNvSpPr>
                <a:spLocks/>
              </p:cNvSpPr>
              <p:nvPr/>
            </p:nvSpPr>
            <p:spPr bwMode="auto">
              <a:xfrm>
                <a:off x="3027" y="1757"/>
                <a:ext cx="116" cy="50"/>
              </a:xfrm>
              <a:custGeom>
                <a:avLst/>
                <a:gdLst>
                  <a:gd name="T0" fmla="*/ 55 w 232"/>
                  <a:gd name="T1" fmla="*/ 15 h 101"/>
                  <a:gd name="T2" fmla="*/ 7 w 232"/>
                  <a:gd name="T3" fmla="*/ 67 h 101"/>
                  <a:gd name="T4" fmla="*/ 0 w 232"/>
                  <a:gd name="T5" fmla="*/ 101 h 101"/>
                  <a:gd name="T6" fmla="*/ 112 w 232"/>
                  <a:gd name="T7" fmla="*/ 95 h 101"/>
                  <a:gd name="T8" fmla="*/ 156 w 232"/>
                  <a:gd name="T9" fmla="*/ 89 h 101"/>
                  <a:gd name="T10" fmla="*/ 194 w 232"/>
                  <a:gd name="T11" fmla="*/ 72 h 101"/>
                  <a:gd name="T12" fmla="*/ 232 w 232"/>
                  <a:gd name="T13" fmla="*/ 36 h 101"/>
                  <a:gd name="T14" fmla="*/ 186 w 232"/>
                  <a:gd name="T15" fmla="*/ 8 h 101"/>
                  <a:gd name="T16" fmla="*/ 118 w 232"/>
                  <a:gd name="T17" fmla="*/ 0 h 101"/>
                  <a:gd name="T18" fmla="*/ 55 w 232"/>
                  <a:gd name="T19" fmla="*/ 15 h 101"/>
                  <a:gd name="T20" fmla="*/ 55 w 232"/>
                  <a:gd name="T21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101">
                    <a:moveTo>
                      <a:pt x="55" y="15"/>
                    </a:moveTo>
                    <a:lnTo>
                      <a:pt x="7" y="67"/>
                    </a:lnTo>
                    <a:lnTo>
                      <a:pt x="0" y="101"/>
                    </a:lnTo>
                    <a:lnTo>
                      <a:pt x="112" y="95"/>
                    </a:lnTo>
                    <a:lnTo>
                      <a:pt x="156" y="89"/>
                    </a:lnTo>
                    <a:lnTo>
                      <a:pt x="194" y="72"/>
                    </a:lnTo>
                    <a:lnTo>
                      <a:pt x="232" y="36"/>
                    </a:lnTo>
                    <a:lnTo>
                      <a:pt x="186" y="8"/>
                    </a:lnTo>
                    <a:lnTo>
                      <a:pt x="118" y="0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0" name="Freeform 52"/>
              <p:cNvSpPr>
                <a:spLocks/>
              </p:cNvSpPr>
              <p:nvPr/>
            </p:nvSpPr>
            <p:spPr bwMode="auto">
              <a:xfrm>
                <a:off x="2723" y="1791"/>
                <a:ext cx="135" cy="54"/>
              </a:xfrm>
              <a:custGeom>
                <a:avLst/>
                <a:gdLst>
                  <a:gd name="T0" fmla="*/ 46 w 270"/>
                  <a:gd name="T1" fmla="*/ 21 h 109"/>
                  <a:gd name="T2" fmla="*/ 10 w 270"/>
                  <a:gd name="T3" fmla="*/ 63 h 109"/>
                  <a:gd name="T4" fmla="*/ 0 w 270"/>
                  <a:gd name="T5" fmla="*/ 94 h 109"/>
                  <a:gd name="T6" fmla="*/ 82 w 270"/>
                  <a:gd name="T7" fmla="*/ 109 h 109"/>
                  <a:gd name="T8" fmla="*/ 192 w 270"/>
                  <a:gd name="T9" fmla="*/ 90 h 109"/>
                  <a:gd name="T10" fmla="*/ 270 w 270"/>
                  <a:gd name="T11" fmla="*/ 77 h 109"/>
                  <a:gd name="T12" fmla="*/ 270 w 270"/>
                  <a:gd name="T13" fmla="*/ 54 h 109"/>
                  <a:gd name="T14" fmla="*/ 207 w 270"/>
                  <a:gd name="T15" fmla="*/ 23 h 109"/>
                  <a:gd name="T16" fmla="*/ 143 w 270"/>
                  <a:gd name="T17" fmla="*/ 0 h 109"/>
                  <a:gd name="T18" fmla="*/ 46 w 270"/>
                  <a:gd name="T19" fmla="*/ 21 h 109"/>
                  <a:gd name="T20" fmla="*/ 46 w 270"/>
                  <a:gd name="T21" fmla="*/ 2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109">
                    <a:moveTo>
                      <a:pt x="46" y="21"/>
                    </a:moveTo>
                    <a:lnTo>
                      <a:pt x="10" y="63"/>
                    </a:lnTo>
                    <a:lnTo>
                      <a:pt x="0" y="94"/>
                    </a:lnTo>
                    <a:lnTo>
                      <a:pt x="82" y="109"/>
                    </a:lnTo>
                    <a:lnTo>
                      <a:pt x="192" y="90"/>
                    </a:lnTo>
                    <a:lnTo>
                      <a:pt x="270" y="77"/>
                    </a:lnTo>
                    <a:lnTo>
                      <a:pt x="270" y="54"/>
                    </a:lnTo>
                    <a:lnTo>
                      <a:pt x="207" y="23"/>
                    </a:lnTo>
                    <a:lnTo>
                      <a:pt x="143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1" name="Freeform 53"/>
              <p:cNvSpPr>
                <a:spLocks/>
              </p:cNvSpPr>
              <p:nvPr/>
            </p:nvSpPr>
            <p:spPr bwMode="auto">
              <a:xfrm>
                <a:off x="2757" y="1795"/>
                <a:ext cx="64" cy="45"/>
              </a:xfrm>
              <a:custGeom>
                <a:avLst/>
                <a:gdLst>
                  <a:gd name="T0" fmla="*/ 0 w 127"/>
                  <a:gd name="T1" fmla="*/ 32 h 91"/>
                  <a:gd name="T2" fmla="*/ 11 w 127"/>
                  <a:gd name="T3" fmla="*/ 88 h 91"/>
                  <a:gd name="T4" fmla="*/ 72 w 127"/>
                  <a:gd name="T5" fmla="*/ 91 h 91"/>
                  <a:gd name="T6" fmla="*/ 108 w 127"/>
                  <a:gd name="T7" fmla="*/ 63 h 91"/>
                  <a:gd name="T8" fmla="*/ 127 w 127"/>
                  <a:gd name="T9" fmla="*/ 8 h 91"/>
                  <a:gd name="T10" fmla="*/ 93 w 127"/>
                  <a:gd name="T11" fmla="*/ 0 h 91"/>
                  <a:gd name="T12" fmla="*/ 40 w 127"/>
                  <a:gd name="T13" fmla="*/ 2 h 91"/>
                  <a:gd name="T14" fmla="*/ 0 w 127"/>
                  <a:gd name="T15" fmla="*/ 32 h 91"/>
                  <a:gd name="T16" fmla="*/ 0 w 127"/>
                  <a:gd name="T17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91">
                    <a:moveTo>
                      <a:pt x="0" y="32"/>
                    </a:moveTo>
                    <a:lnTo>
                      <a:pt x="11" y="88"/>
                    </a:lnTo>
                    <a:lnTo>
                      <a:pt x="72" y="91"/>
                    </a:lnTo>
                    <a:lnTo>
                      <a:pt x="108" y="63"/>
                    </a:lnTo>
                    <a:lnTo>
                      <a:pt x="127" y="8"/>
                    </a:lnTo>
                    <a:lnTo>
                      <a:pt x="93" y="0"/>
                    </a:lnTo>
                    <a:lnTo>
                      <a:pt x="4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2" name="Freeform 54"/>
              <p:cNvSpPr>
                <a:spLocks/>
              </p:cNvSpPr>
              <p:nvPr/>
            </p:nvSpPr>
            <p:spPr bwMode="auto">
              <a:xfrm>
                <a:off x="3068" y="1757"/>
                <a:ext cx="56" cy="44"/>
              </a:xfrm>
              <a:custGeom>
                <a:avLst/>
                <a:gdLst>
                  <a:gd name="T0" fmla="*/ 2 w 113"/>
                  <a:gd name="T1" fmla="*/ 11 h 89"/>
                  <a:gd name="T2" fmla="*/ 0 w 113"/>
                  <a:gd name="T3" fmla="*/ 63 h 89"/>
                  <a:gd name="T4" fmla="*/ 37 w 113"/>
                  <a:gd name="T5" fmla="*/ 89 h 89"/>
                  <a:gd name="T6" fmla="*/ 97 w 113"/>
                  <a:gd name="T7" fmla="*/ 68 h 89"/>
                  <a:gd name="T8" fmla="*/ 113 w 113"/>
                  <a:gd name="T9" fmla="*/ 27 h 89"/>
                  <a:gd name="T10" fmla="*/ 88 w 113"/>
                  <a:gd name="T11" fmla="*/ 0 h 89"/>
                  <a:gd name="T12" fmla="*/ 2 w 113"/>
                  <a:gd name="T13" fmla="*/ 11 h 89"/>
                  <a:gd name="T14" fmla="*/ 2 w 113"/>
                  <a:gd name="T15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2" y="11"/>
                    </a:moveTo>
                    <a:lnTo>
                      <a:pt x="0" y="63"/>
                    </a:lnTo>
                    <a:lnTo>
                      <a:pt x="37" y="89"/>
                    </a:lnTo>
                    <a:lnTo>
                      <a:pt x="97" y="68"/>
                    </a:lnTo>
                    <a:lnTo>
                      <a:pt x="113" y="27"/>
                    </a:lnTo>
                    <a:lnTo>
                      <a:pt x="88" y="0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3" name="Freeform 55"/>
              <p:cNvSpPr>
                <a:spLocks/>
              </p:cNvSpPr>
              <p:nvPr/>
            </p:nvSpPr>
            <p:spPr bwMode="auto">
              <a:xfrm>
                <a:off x="1805" y="2764"/>
                <a:ext cx="316" cy="184"/>
              </a:xfrm>
              <a:custGeom>
                <a:avLst/>
                <a:gdLst>
                  <a:gd name="T0" fmla="*/ 0 w 633"/>
                  <a:gd name="T1" fmla="*/ 287 h 369"/>
                  <a:gd name="T2" fmla="*/ 397 w 633"/>
                  <a:gd name="T3" fmla="*/ 350 h 369"/>
                  <a:gd name="T4" fmla="*/ 578 w 633"/>
                  <a:gd name="T5" fmla="*/ 369 h 369"/>
                  <a:gd name="T6" fmla="*/ 633 w 633"/>
                  <a:gd name="T7" fmla="*/ 251 h 369"/>
                  <a:gd name="T8" fmla="*/ 454 w 633"/>
                  <a:gd name="T9" fmla="*/ 124 h 369"/>
                  <a:gd name="T10" fmla="*/ 289 w 633"/>
                  <a:gd name="T11" fmla="*/ 0 h 369"/>
                  <a:gd name="T12" fmla="*/ 222 w 633"/>
                  <a:gd name="T13" fmla="*/ 46 h 369"/>
                  <a:gd name="T14" fmla="*/ 127 w 633"/>
                  <a:gd name="T15" fmla="*/ 10 h 369"/>
                  <a:gd name="T16" fmla="*/ 47 w 633"/>
                  <a:gd name="T17" fmla="*/ 32 h 369"/>
                  <a:gd name="T18" fmla="*/ 34 w 633"/>
                  <a:gd name="T19" fmla="*/ 234 h 369"/>
                  <a:gd name="T20" fmla="*/ 0 w 633"/>
                  <a:gd name="T21" fmla="*/ 287 h 369"/>
                  <a:gd name="T22" fmla="*/ 0 w 633"/>
                  <a:gd name="T23" fmla="*/ 28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369">
                    <a:moveTo>
                      <a:pt x="0" y="287"/>
                    </a:moveTo>
                    <a:lnTo>
                      <a:pt x="397" y="350"/>
                    </a:lnTo>
                    <a:lnTo>
                      <a:pt x="578" y="369"/>
                    </a:lnTo>
                    <a:lnTo>
                      <a:pt x="633" y="251"/>
                    </a:lnTo>
                    <a:lnTo>
                      <a:pt x="454" y="124"/>
                    </a:lnTo>
                    <a:lnTo>
                      <a:pt x="289" y="0"/>
                    </a:lnTo>
                    <a:lnTo>
                      <a:pt x="222" y="46"/>
                    </a:lnTo>
                    <a:lnTo>
                      <a:pt x="127" y="10"/>
                    </a:lnTo>
                    <a:lnTo>
                      <a:pt x="47" y="32"/>
                    </a:lnTo>
                    <a:lnTo>
                      <a:pt x="34" y="234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4" name="Freeform 56"/>
              <p:cNvSpPr>
                <a:spLocks/>
              </p:cNvSpPr>
              <p:nvPr/>
            </p:nvSpPr>
            <p:spPr bwMode="auto">
              <a:xfrm>
                <a:off x="1926" y="2761"/>
                <a:ext cx="68" cy="90"/>
              </a:xfrm>
              <a:custGeom>
                <a:avLst/>
                <a:gdLst>
                  <a:gd name="T0" fmla="*/ 59 w 137"/>
                  <a:gd name="T1" fmla="*/ 0 h 179"/>
                  <a:gd name="T2" fmla="*/ 51 w 137"/>
                  <a:gd name="T3" fmla="*/ 54 h 179"/>
                  <a:gd name="T4" fmla="*/ 86 w 137"/>
                  <a:gd name="T5" fmla="*/ 103 h 179"/>
                  <a:gd name="T6" fmla="*/ 137 w 137"/>
                  <a:gd name="T7" fmla="*/ 179 h 179"/>
                  <a:gd name="T8" fmla="*/ 78 w 137"/>
                  <a:gd name="T9" fmla="*/ 120 h 179"/>
                  <a:gd name="T10" fmla="*/ 0 w 137"/>
                  <a:gd name="T11" fmla="*/ 69 h 179"/>
                  <a:gd name="T12" fmla="*/ 0 w 137"/>
                  <a:gd name="T13" fmla="*/ 17 h 179"/>
                  <a:gd name="T14" fmla="*/ 59 w 137"/>
                  <a:gd name="T15" fmla="*/ 0 h 179"/>
                  <a:gd name="T16" fmla="*/ 59 w 13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79">
                    <a:moveTo>
                      <a:pt x="59" y="0"/>
                    </a:moveTo>
                    <a:lnTo>
                      <a:pt x="51" y="54"/>
                    </a:lnTo>
                    <a:lnTo>
                      <a:pt x="86" y="103"/>
                    </a:lnTo>
                    <a:lnTo>
                      <a:pt x="137" y="179"/>
                    </a:lnTo>
                    <a:lnTo>
                      <a:pt x="78" y="120"/>
                    </a:lnTo>
                    <a:lnTo>
                      <a:pt x="0" y="69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5" name="Freeform 57"/>
              <p:cNvSpPr>
                <a:spLocks/>
              </p:cNvSpPr>
              <p:nvPr/>
            </p:nvSpPr>
            <p:spPr bwMode="auto">
              <a:xfrm>
                <a:off x="1786" y="2768"/>
                <a:ext cx="163" cy="154"/>
              </a:xfrm>
              <a:custGeom>
                <a:avLst/>
                <a:gdLst>
                  <a:gd name="T0" fmla="*/ 175 w 327"/>
                  <a:gd name="T1" fmla="*/ 3 h 308"/>
                  <a:gd name="T2" fmla="*/ 125 w 327"/>
                  <a:gd name="T3" fmla="*/ 62 h 308"/>
                  <a:gd name="T4" fmla="*/ 137 w 327"/>
                  <a:gd name="T5" fmla="*/ 123 h 308"/>
                  <a:gd name="T6" fmla="*/ 270 w 327"/>
                  <a:gd name="T7" fmla="*/ 247 h 308"/>
                  <a:gd name="T8" fmla="*/ 327 w 327"/>
                  <a:gd name="T9" fmla="*/ 308 h 308"/>
                  <a:gd name="T10" fmla="*/ 159 w 327"/>
                  <a:gd name="T11" fmla="*/ 228 h 308"/>
                  <a:gd name="T12" fmla="*/ 114 w 327"/>
                  <a:gd name="T13" fmla="*/ 247 h 308"/>
                  <a:gd name="T14" fmla="*/ 81 w 327"/>
                  <a:gd name="T15" fmla="*/ 292 h 308"/>
                  <a:gd name="T16" fmla="*/ 0 w 327"/>
                  <a:gd name="T17" fmla="*/ 275 h 308"/>
                  <a:gd name="T18" fmla="*/ 87 w 327"/>
                  <a:gd name="T19" fmla="*/ 199 h 308"/>
                  <a:gd name="T20" fmla="*/ 36 w 327"/>
                  <a:gd name="T21" fmla="*/ 118 h 308"/>
                  <a:gd name="T22" fmla="*/ 55 w 327"/>
                  <a:gd name="T23" fmla="*/ 47 h 308"/>
                  <a:gd name="T24" fmla="*/ 114 w 327"/>
                  <a:gd name="T25" fmla="*/ 0 h 308"/>
                  <a:gd name="T26" fmla="*/ 175 w 327"/>
                  <a:gd name="T27" fmla="*/ 3 h 308"/>
                  <a:gd name="T28" fmla="*/ 175 w 327"/>
                  <a:gd name="T29" fmla="*/ 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308">
                    <a:moveTo>
                      <a:pt x="175" y="3"/>
                    </a:moveTo>
                    <a:lnTo>
                      <a:pt x="125" y="62"/>
                    </a:lnTo>
                    <a:lnTo>
                      <a:pt x="137" y="123"/>
                    </a:lnTo>
                    <a:lnTo>
                      <a:pt x="270" y="247"/>
                    </a:lnTo>
                    <a:lnTo>
                      <a:pt x="327" y="308"/>
                    </a:lnTo>
                    <a:lnTo>
                      <a:pt x="159" y="228"/>
                    </a:lnTo>
                    <a:lnTo>
                      <a:pt x="114" y="247"/>
                    </a:lnTo>
                    <a:lnTo>
                      <a:pt x="81" y="292"/>
                    </a:lnTo>
                    <a:lnTo>
                      <a:pt x="0" y="275"/>
                    </a:lnTo>
                    <a:lnTo>
                      <a:pt x="87" y="199"/>
                    </a:lnTo>
                    <a:lnTo>
                      <a:pt x="36" y="118"/>
                    </a:lnTo>
                    <a:lnTo>
                      <a:pt x="55" y="47"/>
                    </a:lnTo>
                    <a:lnTo>
                      <a:pt x="114" y="0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6" name="Freeform 58"/>
              <p:cNvSpPr>
                <a:spLocks/>
              </p:cNvSpPr>
              <p:nvPr/>
            </p:nvSpPr>
            <p:spPr bwMode="auto">
              <a:xfrm>
                <a:off x="2793" y="2016"/>
                <a:ext cx="165" cy="110"/>
              </a:xfrm>
              <a:custGeom>
                <a:avLst/>
                <a:gdLst>
                  <a:gd name="T0" fmla="*/ 266 w 329"/>
                  <a:gd name="T1" fmla="*/ 15 h 221"/>
                  <a:gd name="T2" fmla="*/ 87 w 329"/>
                  <a:gd name="T3" fmla="*/ 68 h 221"/>
                  <a:gd name="T4" fmla="*/ 0 w 329"/>
                  <a:gd name="T5" fmla="*/ 221 h 221"/>
                  <a:gd name="T6" fmla="*/ 116 w 329"/>
                  <a:gd name="T7" fmla="*/ 221 h 221"/>
                  <a:gd name="T8" fmla="*/ 251 w 329"/>
                  <a:gd name="T9" fmla="*/ 184 h 221"/>
                  <a:gd name="T10" fmla="*/ 319 w 329"/>
                  <a:gd name="T11" fmla="*/ 192 h 221"/>
                  <a:gd name="T12" fmla="*/ 319 w 329"/>
                  <a:gd name="T13" fmla="*/ 86 h 221"/>
                  <a:gd name="T14" fmla="*/ 329 w 329"/>
                  <a:gd name="T15" fmla="*/ 0 h 221"/>
                  <a:gd name="T16" fmla="*/ 266 w 329"/>
                  <a:gd name="T17" fmla="*/ 15 h 221"/>
                  <a:gd name="T18" fmla="*/ 266 w 329"/>
                  <a:gd name="T19" fmla="*/ 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21">
                    <a:moveTo>
                      <a:pt x="266" y="15"/>
                    </a:moveTo>
                    <a:lnTo>
                      <a:pt x="87" y="68"/>
                    </a:lnTo>
                    <a:lnTo>
                      <a:pt x="0" y="221"/>
                    </a:lnTo>
                    <a:lnTo>
                      <a:pt x="116" y="221"/>
                    </a:lnTo>
                    <a:lnTo>
                      <a:pt x="251" y="184"/>
                    </a:lnTo>
                    <a:lnTo>
                      <a:pt x="319" y="192"/>
                    </a:lnTo>
                    <a:lnTo>
                      <a:pt x="319" y="86"/>
                    </a:lnTo>
                    <a:lnTo>
                      <a:pt x="329" y="0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7" name="Freeform 59"/>
              <p:cNvSpPr>
                <a:spLocks/>
              </p:cNvSpPr>
              <p:nvPr/>
            </p:nvSpPr>
            <p:spPr bwMode="auto">
              <a:xfrm>
                <a:off x="3332" y="1738"/>
                <a:ext cx="50" cy="92"/>
              </a:xfrm>
              <a:custGeom>
                <a:avLst/>
                <a:gdLst>
                  <a:gd name="T0" fmla="*/ 59 w 99"/>
                  <a:gd name="T1" fmla="*/ 0 h 184"/>
                  <a:gd name="T2" fmla="*/ 99 w 99"/>
                  <a:gd name="T3" fmla="*/ 97 h 184"/>
                  <a:gd name="T4" fmla="*/ 80 w 99"/>
                  <a:gd name="T5" fmla="*/ 184 h 184"/>
                  <a:gd name="T6" fmla="*/ 0 w 99"/>
                  <a:gd name="T7" fmla="*/ 49 h 184"/>
                  <a:gd name="T8" fmla="*/ 59 w 99"/>
                  <a:gd name="T9" fmla="*/ 0 h 184"/>
                  <a:gd name="T10" fmla="*/ 59 w 99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84">
                    <a:moveTo>
                      <a:pt x="59" y="0"/>
                    </a:moveTo>
                    <a:lnTo>
                      <a:pt x="99" y="97"/>
                    </a:lnTo>
                    <a:lnTo>
                      <a:pt x="80" y="184"/>
                    </a:lnTo>
                    <a:lnTo>
                      <a:pt x="0" y="4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8" name="Freeform 60"/>
              <p:cNvSpPr>
                <a:spLocks/>
              </p:cNvSpPr>
              <p:nvPr/>
            </p:nvSpPr>
            <p:spPr bwMode="auto">
              <a:xfrm>
                <a:off x="3307" y="1791"/>
                <a:ext cx="64" cy="264"/>
              </a:xfrm>
              <a:custGeom>
                <a:avLst/>
                <a:gdLst>
                  <a:gd name="T0" fmla="*/ 15 w 129"/>
                  <a:gd name="T1" fmla="*/ 0 h 529"/>
                  <a:gd name="T2" fmla="*/ 110 w 129"/>
                  <a:gd name="T3" fmla="*/ 107 h 529"/>
                  <a:gd name="T4" fmla="*/ 129 w 129"/>
                  <a:gd name="T5" fmla="*/ 213 h 529"/>
                  <a:gd name="T6" fmla="*/ 78 w 129"/>
                  <a:gd name="T7" fmla="*/ 274 h 529"/>
                  <a:gd name="T8" fmla="*/ 93 w 129"/>
                  <a:gd name="T9" fmla="*/ 335 h 529"/>
                  <a:gd name="T10" fmla="*/ 43 w 129"/>
                  <a:gd name="T11" fmla="*/ 381 h 529"/>
                  <a:gd name="T12" fmla="*/ 78 w 129"/>
                  <a:gd name="T13" fmla="*/ 476 h 529"/>
                  <a:gd name="T14" fmla="*/ 0 w 129"/>
                  <a:gd name="T15" fmla="*/ 529 h 529"/>
                  <a:gd name="T16" fmla="*/ 15 w 129"/>
                  <a:gd name="T17" fmla="*/ 381 h 529"/>
                  <a:gd name="T18" fmla="*/ 15 w 129"/>
                  <a:gd name="T19" fmla="*/ 90 h 529"/>
                  <a:gd name="T20" fmla="*/ 15 w 129"/>
                  <a:gd name="T21" fmla="*/ 0 h 529"/>
                  <a:gd name="T22" fmla="*/ 15 w 129"/>
                  <a:gd name="T2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29">
                    <a:moveTo>
                      <a:pt x="15" y="0"/>
                    </a:moveTo>
                    <a:lnTo>
                      <a:pt x="110" y="107"/>
                    </a:lnTo>
                    <a:lnTo>
                      <a:pt x="129" y="213"/>
                    </a:lnTo>
                    <a:lnTo>
                      <a:pt x="78" y="274"/>
                    </a:lnTo>
                    <a:lnTo>
                      <a:pt x="93" y="335"/>
                    </a:lnTo>
                    <a:lnTo>
                      <a:pt x="43" y="381"/>
                    </a:lnTo>
                    <a:lnTo>
                      <a:pt x="78" y="476"/>
                    </a:lnTo>
                    <a:lnTo>
                      <a:pt x="0" y="529"/>
                    </a:lnTo>
                    <a:lnTo>
                      <a:pt x="15" y="381"/>
                    </a:lnTo>
                    <a:lnTo>
                      <a:pt x="15" y="9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9" name="Freeform 61"/>
              <p:cNvSpPr>
                <a:spLocks/>
              </p:cNvSpPr>
              <p:nvPr/>
            </p:nvSpPr>
            <p:spPr bwMode="auto">
              <a:xfrm>
                <a:off x="2733" y="1727"/>
                <a:ext cx="227" cy="303"/>
              </a:xfrm>
              <a:custGeom>
                <a:avLst/>
                <a:gdLst>
                  <a:gd name="T0" fmla="*/ 0 w 455"/>
                  <a:gd name="T1" fmla="*/ 40 h 607"/>
                  <a:gd name="T2" fmla="*/ 78 w 455"/>
                  <a:gd name="T3" fmla="*/ 78 h 607"/>
                  <a:gd name="T4" fmla="*/ 179 w 455"/>
                  <a:gd name="T5" fmla="*/ 86 h 607"/>
                  <a:gd name="T6" fmla="*/ 285 w 455"/>
                  <a:gd name="T7" fmla="*/ 160 h 607"/>
                  <a:gd name="T8" fmla="*/ 297 w 455"/>
                  <a:gd name="T9" fmla="*/ 242 h 607"/>
                  <a:gd name="T10" fmla="*/ 200 w 455"/>
                  <a:gd name="T11" fmla="*/ 375 h 607"/>
                  <a:gd name="T12" fmla="*/ 247 w 455"/>
                  <a:gd name="T13" fmla="*/ 367 h 607"/>
                  <a:gd name="T14" fmla="*/ 215 w 455"/>
                  <a:gd name="T15" fmla="*/ 548 h 607"/>
                  <a:gd name="T16" fmla="*/ 230 w 455"/>
                  <a:gd name="T17" fmla="*/ 607 h 607"/>
                  <a:gd name="T18" fmla="*/ 276 w 455"/>
                  <a:gd name="T19" fmla="*/ 546 h 607"/>
                  <a:gd name="T20" fmla="*/ 329 w 455"/>
                  <a:gd name="T21" fmla="*/ 589 h 607"/>
                  <a:gd name="T22" fmla="*/ 411 w 455"/>
                  <a:gd name="T23" fmla="*/ 588 h 607"/>
                  <a:gd name="T24" fmla="*/ 455 w 455"/>
                  <a:gd name="T25" fmla="*/ 570 h 607"/>
                  <a:gd name="T26" fmla="*/ 394 w 455"/>
                  <a:gd name="T27" fmla="*/ 565 h 607"/>
                  <a:gd name="T28" fmla="*/ 358 w 455"/>
                  <a:gd name="T29" fmla="*/ 534 h 607"/>
                  <a:gd name="T30" fmla="*/ 342 w 455"/>
                  <a:gd name="T31" fmla="*/ 485 h 607"/>
                  <a:gd name="T32" fmla="*/ 358 w 455"/>
                  <a:gd name="T33" fmla="*/ 350 h 607"/>
                  <a:gd name="T34" fmla="*/ 346 w 455"/>
                  <a:gd name="T35" fmla="*/ 297 h 607"/>
                  <a:gd name="T36" fmla="*/ 358 w 455"/>
                  <a:gd name="T37" fmla="*/ 232 h 607"/>
                  <a:gd name="T38" fmla="*/ 339 w 455"/>
                  <a:gd name="T39" fmla="*/ 133 h 607"/>
                  <a:gd name="T40" fmla="*/ 306 w 455"/>
                  <a:gd name="T41" fmla="*/ 80 h 607"/>
                  <a:gd name="T42" fmla="*/ 289 w 455"/>
                  <a:gd name="T43" fmla="*/ 36 h 607"/>
                  <a:gd name="T44" fmla="*/ 261 w 455"/>
                  <a:gd name="T45" fmla="*/ 0 h 607"/>
                  <a:gd name="T46" fmla="*/ 253 w 455"/>
                  <a:gd name="T47" fmla="*/ 50 h 607"/>
                  <a:gd name="T48" fmla="*/ 111 w 455"/>
                  <a:gd name="T49" fmla="*/ 17 h 607"/>
                  <a:gd name="T50" fmla="*/ 0 w 455"/>
                  <a:gd name="T51" fmla="*/ 40 h 607"/>
                  <a:gd name="T52" fmla="*/ 0 w 455"/>
                  <a:gd name="T53" fmla="*/ 4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5" h="607">
                    <a:moveTo>
                      <a:pt x="0" y="40"/>
                    </a:moveTo>
                    <a:lnTo>
                      <a:pt x="78" y="78"/>
                    </a:lnTo>
                    <a:lnTo>
                      <a:pt x="179" y="86"/>
                    </a:lnTo>
                    <a:lnTo>
                      <a:pt x="285" y="160"/>
                    </a:lnTo>
                    <a:lnTo>
                      <a:pt x="297" y="242"/>
                    </a:lnTo>
                    <a:lnTo>
                      <a:pt x="200" y="375"/>
                    </a:lnTo>
                    <a:lnTo>
                      <a:pt x="247" y="367"/>
                    </a:lnTo>
                    <a:lnTo>
                      <a:pt x="215" y="548"/>
                    </a:lnTo>
                    <a:lnTo>
                      <a:pt x="230" y="607"/>
                    </a:lnTo>
                    <a:lnTo>
                      <a:pt x="276" y="546"/>
                    </a:lnTo>
                    <a:lnTo>
                      <a:pt x="329" y="589"/>
                    </a:lnTo>
                    <a:lnTo>
                      <a:pt x="411" y="588"/>
                    </a:lnTo>
                    <a:lnTo>
                      <a:pt x="455" y="570"/>
                    </a:lnTo>
                    <a:lnTo>
                      <a:pt x="394" y="565"/>
                    </a:lnTo>
                    <a:lnTo>
                      <a:pt x="358" y="534"/>
                    </a:lnTo>
                    <a:lnTo>
                      <a:pt x="342" y="485"/>
                    </a:lnTo>
                    <a:lnTo>
                      <a:pt x="358" y="350"/>
                    </a:lnTo>
                    <a:lnTo>
                      <a:pt x="346" y="297"/>
                    </a:lnTo>
                    <a:lnTo>
                      <a:pt x="358" y="232"/>
                    </a:lnTo>
                    <a:lnTo>
                      <a:pt x="339" y="133"/>
                    </a:lnTo>
                    <a:lnTo>
                      <a:pt x="306" y="80"/>
                    </a:lnTo>
                    <a:lnTo>
                      <a:pt x="289" y="36"/>
                    </a:lnTo>
                    <a:lnTo>
                      <a:pt x="261" y="0"/>
                    </a:lnTo>
                    <a:lnTo>
                      <a:pt x="253" y="50"/>
                    </a:lnTo>
                    <a:lnTo>
                      <a:pt x="111" y="17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0" name="Freeform 62"/>
              <p:cNvSpPr>
                <a:spLocks/>
              </p:cNvSpPr>
              <p:nvPr/>
            </p:nvSpPr>
            <p:spPr bwMode="auto">
              <a:xfrm>
                <a:off x="2718" y="1771"/>
                <a:ext cx="56" cy="60"/>
              </a:xfrm>
              <a:custGeom>
                <a:avLst/>
                <a:gdLst>
                  <a:gd name="T0" fmla="*/ 0 w 110"/>
                  <a:gd name="T1" fmla="*/ 119 h 119"/>
                  <a:gd name="T2" fmla="*/ 4 w 110"/>
                  <a:gd name="T3" fmla="*/ 45 h 119"/>
                  <a:gd name="T4" fmla="*/ 57 w 110"/>
                  <a:gd name="T5" fmla="*/ 11 h 119"/>
                  <a:gd name="T6" fmla="*/ 110 w 110"/>
                  <a:gd name="T7" fmla="*/ 0 h 119"/>
                  <a:gd name="T8" fmla="*/ 78 w 110"/>
                  <a:gd name="T9" fmla="*/ 53 h 119"/>
                  <a:gd name="T10" fmla="*/ 0 w 110"/>
                  <a:gd name="T11" fmla="*/ 119 h 119"/>
                  <a:gd name="T12" fmla="*/ 0 w 110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0" y="119"/>
                    </a:moveTo>
                    <a:lnTo>
                      <a:pt x="4" y="45"/>
                    </a:lnTo>
                    <a:lnTo>
                      <a:pt x="57" y="11"/>
                    </a:lnTo>
                    <a:lnTo>
                      <a:pt x="110" y="0"/>
                    </a:lnTo>
                    <a:lnTo>
                      <a:pt x="78" y="53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1" name="Freeform 63"/>
              <p:cNvSpPr>
                <a:spLocks/>
              </p:cNvSpPr>
              <p:nvPr/>
            </p:nvSpPr>
            <p:spPr bwMode="auto">
              <a:xfrm>
                <a:off x="3073" y="1782"/>
                <a:ext cx="87" cy="52"/>
              </a:xfrm>
              <a:custGeom>
                <a:avLst/>
                <a:gdLst>
                  <a:gd name="T0" fmla="*/ 0 w 175"/>
                  <a:gd name="T1" fmla="*/ 78 h 105"/>
                  <a:gd name="T2" fmla="*/ 63 w 175"/>
                  <a:gd name="T3" fmla="*/ 105 h 105"/>
                  <a:gd name="T4" fmla="*/ 123 w 175"/>
                  <a:gd name="T5" fmla="*/ 97 h 105"/>
                  <a:gd name="T6" fmla="*/ 175 w 175"/>
                  <a:gd name="T7" fmla="*/ 29 h 105"/>
                  <a:gd name="T8" fmla="*/ 137 w 175"/>
                  <a:gd name="T9" fmla="*/ 0 h 105"/>
                  <a:gd name="T10" fmla="*/ 116 w 175"/>
                  <a:gd name="T11" fmla="*/ 31 h 105"/>
                  <a:gd name="T12" fmla="*/ 53 w 175"/>
                  <a:gd name="T13" fmla="*/ 71 h 105"/>
                  <a:gd name="T14" fmla="*/ 0 w 175"/>
                  <a:gd name="T15" fmla="*/ 78 h 105"/>
                  <a:gd name="T16" fmla="*/ 0 w 175"/>
                  <a:gd name="T17" fmla="*/ 7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05">
                    <a:moveTo>
                      <a:pt x="0" y="78"/>
                    </a:moveTo>
                    <a:lnTo>
                      <a:pt x="63" y="105"/>
                    </a:lnTo>
                    <a:lnTo>
                      <a:pt x="123" y="97"/>
                    </a:lnTo>
                    <a:lnTo>
                      <a:pt x="175" y="29"/>
                    </a:lnTo>
                    <a:lnTo>
                      <a:pt x="137" y="0"/>
                    </a:lnTo>
                    <a:lnTo>
                      <a:pt x="116" y="31"/>
                    </a:lnTo>
                    <a:lnTo>
                      <a:pt x="53" y="71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2" name="Freeform 64"/>
              <p:cNvSpPr>
                <a:spLocks/>
              </p:cNvSpPr>
              <p:nvPr/>
            </p:nvSpPr>
            <p:spPr bwMode="auto">
              <a:xfrm>
                <a:off x="2708" y="1850"/>
                <a:ext cx="98" cy="31"/>
              </a:xfrm>
              <a:custGeom>
                <a:avLst/>
                <a:gdLst>
                  <a:gd name="T0" fmla="*/ 17 w 196"/>
                  <a:gd name="T1" fmla="*/ 0 h 63"/>
                  <a:gd name="T2" fmla="*/ 112 w 196"/>
                  <a:gd name="T3" fmla="*/ 16 h 63"/>
                  <a:gd name="T4" fmla="*/ 196 w 196"/>
                  <a:gd name="T5" fmla="*/ 6 h 63"/>
                  <a:gd name="T6" fmla="*/ 127 w 196"/>
                  <a:gd name="T7" fmla="*/ 63 h 63"/>
                  <a:gd name="T8" fmla="*/ 49 w 196"/>
                  <a:gd name="T9" fmla="*/ 55 h 63"/>
                  <a:gd name="T10" fmla="*/ 0 w 196"/>
                  <a:gd name="T11" fmla="*/ 12 h 63"/>
                  <a:gd name="T12" fmla="*/ 17 w 196"/>
                  <a:gd name="T13" fmla="*/ 0 h 63"/>
                  <a:gd name="T14" fmla="*/ 17 w 196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63">
                    <a:moveTo>
                      <a:pt x="17" y="0"/>
                    </a:moveTo>
                    <a:lnTo>
                      <a:pt x="112" y="16"/>
                    </a:lnTo>
                    <a:lnTo>
                      <a:pt x="196" y="6"/>
                    </a:lnTo>
                    <a:lnTo>
                      <a:pt x="127" y="63"/>
                    </a:lnTo>
                    <a:lnTo>
                      <a:pt x="49" y="55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3" name="Freeform 65"/>
              <p:cNvSpPr>
                <a:spLocks/>
              </p:cNvSpPr>
              <p:nvPr/>
            </p:nvSpPr>
            <p:spPr bwMode="auto">
              <a:xfrm>
                <a:off x="2977" y="1694"/>
                <a:ext cx="195" cy="110"/>
              </a:xfrm>
              <a:custGeom>
                <a:avLst/>
                <a:gdLst>
                  <a:gd name="T0" fmla="*/ 25 w 390"/>
                  <a:gd name="T1" fmla="*/ 180 h 220"/>
                  <a:gd name="T2" fmla="*/ 0 w 390"/>
                  <a:gd name="T3" fmla="*/ 152 h 220"/>
                  <a:gd name="T4" fmla="*/ 0 w 390"/>
                  <a:gd name="T5" fmla="*/ 62 h 220"/>
                  <a:gd name="T6" fmla="*/ 114 w 390"/>
                  <a:gd name="T7" fmla="*/ 9 h 220"/>
                  <a:gd name="T8" fmla="*/ 251 w 390"/>
                  <a:gd name="T9" fmla="*/ 0 h 220"/>
                  <a:gd name="T10" fmla="*/ 367 w 390"/>
                  <a:gd name="T11" fmla="*/ 28 h 220"/>
                  <a:gd name="T12" fmla="*/ 308 w 390"/>
                  <a:gd name="T13" fmla="*/ 49 h 220"/>
                  <a:gd name="T14" fmla="*/ 390 w 390"/>
                  <a:gd name="T15" fmla="*/ 62 h 220"/>
                  <a:gd name="T16" fmla="*/ 357 w 390"/>
                  <a:gd name="T17" fmla="*/ 93 h 220"/>
                  <a:gd name="T18" fmla="*/ 344 w 390"/>
                  <a:gd name="T19" fmla="*/ 106 h 220"/>
                  <a:gd name="T20" fmla="*/ 354 w 390"/>
                  <a:gd name="T21" fmla="*/ 161 h 220"/>
                  <a:gd name="T22" fmla="*/ 321 w 390"/>
                  <a:gd name="T23" fmla="*/ 155 h 220"/>
                  <a:gd name="T24" fmla="*/ 247 w 390"/>
                  <a:gd name="T25" fmla="*/ 87 h 220"/>
                  <a:gd name="T26" fmla="*/ 186 w 390"/>
                  <a:gd name="T27" fmla="*/ 66 h 220"/>
                  <a:gd name="T28" fmla="*/ 133 w 390"/>
                  <a:gd name="T29" fmla="*/ 76 h 220"/>
                  <a:gd name="T30" fmla="*/ 93 w 390"/>
                  <a:gd name="T31" fmla="*/ 117 h 220"/>
                  <a:gd name="T32" fmla="*/ 74 w 390"/>
                  <a:gd name="T33" fmla="*/ 173 h 220"/>
                  <a:gd name="T34" fmla="*/ 47 w 390"/>
                  <a:gd name="T35" fmla="*/ 220 h 220"/>
                  <a:gd name="T36" fmla="*/ 25 w 390"/>
                  <a:gd name="T37" fmla="*/ 180 h 220"/>
                  <a:gd name="T38" fmla="*/ 25 w 390"/>
                  <a:gd name="T39" fmla="*/ 18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0" h="220">
                    <a:moveTo>
                      <a:pt x="25" y="180"/>
                    </a:moveTo>
                    <a:lnTo>
                      <a:pt x="0" y="152"/>
                    </a:lnTo>
                    <a:lnTo>
                      <a:pt x="0" y="62"/>
                    </a:lnTo>
                    <a:lnTo>
                      <a:pt x="114" y="9"/>
                    </a:lnTo>
                    <a:lnTo>
                      <a:pt x="251" y="0"/>
                    </a:lnTo>
                    <a:lnTo>
                      <a:pt x="367" y="28"/>
                    </a:lnTo>
                    <a:lnTo>
                      <a:pt x="308" y="49"/>
                    </a:lnTo>
                    <a:lnTo>
                      <a:pt x="390" y="62"/>
                    </a:lnTo>
                    <a:lnTo>
                      <a:pt x="357" y="93"/>
                    </a:lnTo>
                    <a:lnTo>
                      <a:pt x="344" y="106"/>
                    </a:lnTo>
                    <a:lnTo>
                      <a:pt x="354" y="161"/>
                    </a:lnTo>
                    <a:lnTo>
                      <a:pt x="321" y="155"/>
                    </a:lnTo>
                    <a:lnTo>
                      <a:pt x="247" y="87"/>
                    </a:lnTo>
                    <a:lnTo>
                      <a:pt x="186" y="66"/>
                    </a:lnTo>
                    <a:lnTo>
                      <a:pt x="133" y="76"/>
                    </a:lnTo>
                    <a:lnTo>
                      <a:pt x="93" y="117"/>
                    </a:lnTo>
                    <a:lnTo>
                      <a:pt x="74" y="173"/>
                    </a:lnTo>
                    <a:lnTo>
                      <a:pt x="47" y="220"/>
                    </a:lnTo>
                    <a:lnTo>
                      <a:pt x="25" y="180"/>
                    </a:lnTo>
                    <a:lnTo>
                      <a:pt x="25" y="18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4" name="Freeform 66"/>
              <p:cNvSpPr>
                <a:spLocks/>
              </p:cNvSpPr>
              <p:nvPr/>
            </p:nvSpPr>
            <p:spPr bwMode="auto">
              <a:xfrm>
                <a:off x="2607" y="1452"/>
                <a:ext cx="702" cy="1094"/>
              </a:xfrm>
              <a:custGeom>
                <a:avLst/>
                <a:gdLst>
                  <a:gd name="T0" fmla="*/ 244 w 1403"/>
                  <a:gd name="T1" fmla="*/ 112 h 2188"/>
                  <a:gd name="T2" fmla="*/ 234 w 1403"/>
                  <a:gd name="T3" fmla="*/ 313 h 2188"/>
                  <a:gd name="T4" fmla="*/ 268 w 1403"/>
                  <a:gd name="T5" fmla="*/ 393 h 2188"/>
                  <a:gd name="T6" fmla="*/ 360 w 1403"/>
                  <a:gd name="T7" fmla="*/ 412 h 2188"/>
                  <a:gd name="T8" fmla="*/ 799 w 1403"/>
                  <a:gd name="T9" fmla="*/ 317 h 2188"/>
                  <a:gd name="T10" fmla="*/ 483 w 1403"/>
                  <a:gd name="T11" fmla="*/ 481 h 2188"/>
                  <a:gd name="T12" fmla="*/ 173 w 1403"/>
                  <a:gd name="T13" fmla="*/ 509 h 2188"/>
                  <a:gd name="T14" fmla="*/ 122 w 1403"/>
                  <a:gd name="T15" fmla="*/ 726 h 2188"/>
                  <a:gd name="T16" fmla="*/ 141 w 1403"/>
                  <a:gd name="T17" fmla="*/ 895 h 2188"/>
                  <a:gd name="T18" fmla="*/ 308 w 1403"/>
                  <a:gd name="T19" fmla="*/ 1319 h 2188"/>
                  <a:gd name="T20" fmla="*/ 403 w 1403"/>
                  <a:gd name="T21" fmla="*/ 1521 h 2188"/>
                  <a:gd name="T22" fmla="*/ 510 w 1403"/>
                  <a:gd name="T23" fmla="*/ 1484 h 2188"/>
                  <a:gd name="T24" fmla="*/ 624 w 1403"/>
                  <a:gd name="T25" fmla="*/ 1475 h 2188"/>
                  <a:gd name="T26" fmla="*/ 850 w 1403"/>
                  <a:gd name="T27" fmla="*/ 1475 h 2188"/>
                  <a:gd name="T28" fmla="*/ 915 w 1403"/>
                  <a:gd name="T29" fmla="*/ 1521 h 2188"/>
                  <a:gd name="T30" fmla="*/ 700 w 1403"/>
                  <a:gd name="T31" fmla="*/ 1564 h 2188"/>
                  <a:gd name="T32" fmla="*/ 590 w 1403"/>
                  <a:gd name="T33" fmla="*/ 1661 h 2188"/>
                  <a:gd name="T34" fmla="*/ 727 w 1403"/>
                  <a:gd name="T35" fmla="*/ 1724 h 2188"/>
                  <a:gd name="T36" fmla="*/ 1116 w 1403"/>
                  <a:gd name="T37" fmla="*/ 1555 h 2188"/>
                  <a:gd name="T38" fmla="*/ 1289 w 1403"/>
                  <a:gd name="T39" fmla="*/ 1408 h 2188"/>
                  <a:gd name="T40" fmla="*/ 1324 w 1403"/>
                  <a:gd name="T41" fmla="*/ 1424 h 2188"/>
                  <a:gd name="T42" fmla="*/ 1052 w 1403"/>
                  <a:gd name="T43" fmla="*/ 1773 h 2188"/>
                  <a:gd name="T44" fmla="*/ 901 w 1403"/>
                  <a:gd name="T45" fmla="*/ 2019 h 2188"/>
                  <a:gd name="T46" fmla="*/ 694 w 1403"/>
                  <a:gd name="T47" fmla="*/ 1897 h 2188"/>
                  <a:gd name="T48" fmla="*/ 690 w 1403"/>
                  <a:gd name="T49" fmla="*/ 2089 h 2188"/>
                  <a:gd name="T50" fmla="*/ 586 w 1403"/>
                  <a:gd name="T51" fmla="*/ 2047 h 2188"/>
                  <a:gd name="T52" fmla="*/ 259 w 1403"/>
                  <a:gd name="T53" fmla="*/ 1536 h 2188"/>
                  <a:gd name="T54" fmla="*/ 71 w 1403"/>
                  <a:gd name="T55" fmla="*/ 1095 h 2188"/>
                  <a:gd name="T56" fmla="*/ 27 w 1403"/>
                  <a:gd name="T57" fmla="*/ 781 h 2188"/>
                  <a:gd name="T58" fmla="*/ 0 w 1403"/>
                  <a:gd name="T59" fmla="*/ 467 h 2188"/>
                  <a:gd name="T60" fmla="*/ 33 w 1403"/>
                  <a:gd name="T61" fmla="*/ 186 h 2188"/>
                  <a:gd name="T62" fmla="*/ 192 w 1403"/>
                  <a:gd name="T63" fmla="*/ 61 h 2188"/>
                  <a:gd name="T64" fmla="*/ 428 w 1403"/>
                  <a:gd name="T65" fmla="*/ 0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3" h="2188">
                    <a:moveTo>
                      <a:pt x="428" y="0"/>
                    </a:moveTo>
                    <a:lnTo>
                      <a:pt x="244" y="112"/>
                    </a:lnTo>
                    <a:lnTo>
                      <a:pt x="211" y="234"/>
                    </a:lnTo>
                    <a:lnTo>
                      <a:pt x="234" y="313"/>
                    </a:lnTo>
                    <a:lnTo>
                      <a:pt x="413" y="340"/>
                    </a:lnTo>
                    <a:lnTo>
                      <a:pt x="268" y="393"/>
                    </a:lnTo>
                    <a:lnTo>
                      <a:pt x="240" y="448"/>
                    </a:lnTo>
                    <a:lnTo>
                      <a:pt x="360" y="412"/>
                    </a:lnTo>
                    <a:lnTo>
                      <a:pt x="535" y="393"/>
                    </a:lnTo>
                    <a:lnTo>
                      <a:pt x="799" y="317"/>
                    </a:lnTo>
                    <a:lnTo>
                      <a:pt x="620" y="429"/>
                    </a:lnTo>
                    <a:lnTo>
                      <a:pt x="483" y="481"/>
                    </a:lnTo>
                    <a:lnTo>
                      <a:pt x="295" y="481"/>
                    </a:lnTo>
                    <a:lnTo>
                      <a:pt x="173" y="509"/>
                    </a:lnTo>
                    <a:lnTo>
                      <a:pt x="139" y="599"/>
                    </a:lnTo>
                    <a:lnTo>
                      <a:pt x="122" y="726"/>
                    </a:lnTo>
                    <a:lnTo>
                      <a:pt x="154" y="781"/>
                    </a:lnTo>
                    <a:lnTo>
                      <a:pt x="141" y="895"/>
                    </a:lnTo>
                    <a:lnTo>
                      <a:pt x="192" y="1057"/>
                    </a:lnTo>
                    <a:lnTo>
                      <a:pt x="308" y="1319"/>
                    </a:lnTo>
                    <a:lnTo>
                      <a:pt x="360" y="1456"/>
                    </a:lnTo>
                    <a:lnTo>
                      <a:pt x="403" y="1521"/>
                    </a:lnTo>
                    <a:lnTo>
                      <a:pt x="470" y="1469"/>
                    </a:lnTo>
                    <a:lnTo>
                      <a:pt x="510" y="1484"/>
                    </a:lnTo>
                    <a:lnTo>
                      <a:pt x="535" y="1433"/>
                    </a:lnTo>
                    <a:lnTo>
                      <a:pt x="624" y="1475"/>
                    </a:lnTo>
                    <a:lnTo>
                      <a:pt x="727" y="1460"/>
                    </a:lnTo>
                    <a:lnTo>
                      <a:pt x="850" y="1475"/>
                    </a:lnTo>
                    <a:lnTo>
                      <a:pt x="911" y="1443"/>
                    </a:lnTo>
                    <a:lnTo>
                      <a:pt x="915" y="1521"/>
                    </a:lnTo>
                    <a:lnTo>
                      <a:pt x="862" y="1574"/>
                    </a:lnTo>
                    <a:lnTo>
                      <a:pt x="700" y="1564"/>
                    </a:lnTo>
                    <a:lnTo>
                      <a:pt x="605" y="1591"/>
                    </a:lnTo>
                    <a:lnTo>
                      <a:pt x="590" y="1661"/>
                    </a:lnTo>
                    <a:lnTo>
                      <a:pt x="641" y="1722"/>
                    </a:lnTo>
                    <a:lnTo>
                      <a:pt x="727" y="1724"/>
                    </a:lnTo>
                    <a:lnTo>
                      <a:pt x="941" y="1680"/>
                    </a:lnTo>
                    <a:lnTo>
                      <a:pt x="1116" y="1555"/>
                    </a:lnTo>
                    <a:lnTo>
                      <a:pt x="1211" y="1494"/>
                    </a:lnTo>
                    <a:lnTo>
                      <a:pt x="1289" y="1408"/>
                    </a:lnTo>
                    <a:lnTo>
                      <a:pt x="1403" y="1239"/>
                    </a:lnTo>
                    <a:lnTo>
                      <a:pt x="1324" y="1424"/>
                    </a:lnTo>
                    <a:lnTo>
                      <a:pt x="1219" y="1591"/>
                    </a:lnTo>
                    <a:lnTo>
                      <a:pt x="1052" y="1773"/>
                    </a:lnTo>
                    <a:lnTo>
                      <a:pt x="976" y="1872"/>
                    </a:lnTo>
                    <a:lnTo>
                      <a:pt x="901" y="2019"/>
                    </a:lnTo>
                    <a:lnTo>
                      <a:pt x="782" y="1914"/>
                    </a:lnTo>
                    <a:lnTo>
                      <a:pt x="694" y="1897"/>
                    </a:lnTo>
                    <a:lnTo>
                      <a:pt x="797" y="2131"/>
                    </a:lnTo>
                    <a:lnTo>
                      <a:pt x="690" y="2089"/>
                    </a:lnTo>
                    <a:lnTo>
                      <a:pt x="694" y="2188"/>
                    </a:lnTo>
                    <a:lnTo>
                      <a:pt x="586" y="2047"/>
                    </a:lnTo>
                    <a:lnTo>
                      <a:pt x="403" y="1621"/>
                    </a:lnTo>
                    <a:lnTo>
                      <a:pt x="259" y="1536"/>
                    </a:lnTo>
                    <a:lnTo>
                      <a:pt x="202" y="1490"/>
                    </a:lnTo>
                    <a:lnTo>
                      <a:pt x="71" y="1095"/>
                    </a:lnTo>
                    <a:lnTo>
                      <a:pt x="36" y="927"/>
                    </a:lnTo>
                    <a:lnTo>
                      <a:pt x="27" y="781"/>
                    </a:lnTo>
                    <a:lnTo>
                      <a:pt x="8" y="585"/>
                    </a:lnTo>
                    <a:lnTo>
                      <a:pt x="0" y="467"/>
                    </a:lnTo>
                    <a:lnTo>
                      <a:pt x="27" y="308"/>
                    </a:lnTo>
                    <a:lnTo>
                      <a:pt x="33" y="186"/>
                    </a:lnTo>
                    <a:lnTo>
                      <a:pt x="59" y="116"/>
                    </a:lnTo>
                    <a:lnTo>
                      <a:pt x="192" y="61"/>
                    </a:lnTo>
                    <a:lnTo>
                      <a:pt x="244" y="19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5" name="Freeform 67"/>
              <p:cNvSpPr>
                <a:spLocks/>
              </p:cNvSpPr>
              <p:nvPr/>
            </p:nvSpPr>
            <p:spPr bwMode="auto">
              <a:xfrm>
                <a:off x="2793" y="1801"/>
                <a:ext cx="10" cy="13"/>
              </a:xfrm>
              <a:custGeom>
                <a:avLst/>
                <a:gdLst>
                  <a:gd name="T0" fmla="*/ 6 w 21"/>
                  <a:gd name="T1" fmla="*/ 0 h 25"/>
                  <a:gd name="T2" fmla="*/ 0 w 21"/>
                  <a:gd name="T3" fmla="*/ 12 h 25"/>
                  <a:gd name="T4" fmla="*/ 8 w 21"/>
                  <a:gd name="T5" fmla="*/ 25 h 25"/>
                  <a:gd name="T6" fmla="*/ 21 w 21"/>
                  <a:gd name="T7" fmla="*/ 16 h 25"/>
                  <a:gd name="T8" fmla="*/ 21 w 21"/>
                  <a:gd name="T9" fmla="*/ 4 h 25"/>
                  <a:gd name="T10" fmla="*/ 6 w 21"/>
                  <a:gd name="T11" fmla="*/ 0 h 25"/>
                  <a:gd name="T12" fmla="*/ 6 w 21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6" y="0"/>
                    </a:moveTo>
                    <a:lnTo>
                      <a:pt x="0" y="12"/>
                    </a:lnTo>
                    <a:lnTo>
                      <a:pt x="8" y="25"/>
                    </a:lnTo>
                    <a:lnTo>
                      <a:pt x="21" y="16"/>
                    </a:lnTo>
                    <a:lnTo>
                      <a:pt x="21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6" name="Freeform 68"/>
              <p:cNvSpPr>
                <a:spLocks/>
              </p:cNvSpPr>
              <p:nvPr/>
            </p:nvSpPr>
            <p:spPr bwMode="auto">
              <a:xfrm>
                <a:off x="3101" y="1765"/>
                <a:ext cx="11" cy="12"/>
              </a:xfrm>
              <a:custGeom>
                <a:avLst/>
                <a:gdLst>
                  <a:gd name="T0" fmla="*/ 0 w 23"/>
                  <a:gd name="T1" fmla="*/ 4 h 25"/>
                  <a:gd name="T2" fmla="*/ 11 w 23"/>
                  <a:gd name="T3" fmla="*/ 0 h 25"/>
                  <a:gd name="T4" fmla="*/ 23 w 23"/>
                  <a:gd name="T5" fmla="*/ 6 h 25"/>
                  <a:gd name="T6" fmla="*/ 17 w 23"/>
                  <a:gd name="T7" fmla="*/ 25 h 25"/>
                  <a:gd name="T8" fmla="*/ 4 w 23"/>
                  <a:gd name="T9" fmla="*/ 15 h 25"/>
                  <a:gd name="T10" fmla="*/ 0 w 23"/>
                  <a:gd name="T11" fmla="*/ 4 h 25"/>
                  <a:gd name="T12" fmla="*/ 0 w 23"/>
                  <a:gd name="T1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0" y="4"/>
                    </a:moveTo>
                    <a:lnTo>
                      <a:pt x="11" y="0"/>
                    </a:lnTo>
                    <a:lnTo>
                      <a:pt x="23" y="6"/>
                    </a:lnTo>
                    <a:lnTo>
                      <a:pt x="17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7" name="Freeform 69"/>
              <p:cNvSpPr>
                <a:spLocks/>
              </p:cNvSpPr>
              <p:nvPr/>
            </p:nvSpPr>
            <p:spPr bwMode="auto">
              <a:xfrm>
                <a:off x="2825" y="1479"/>
                <a:ext cx="316" cy="161"/>
              </a:xfrm>
              <a:custGeom>
                <a:avLst/>
                <a:gdLst>
                  <a:gd name="T0" fmla="*/ 0 w 633"/>
                  <a:gd name="T1" fmla="*/ 321 h 321"/>
                  <a:gd name="T2" fmla="*/ 85 w 633"/>
                  <a:gd name="T3" fmla="*/ 276 h 321"/>
                  <a:gd name="T4" fmla="*/ 19 w 633"/>
                  <a:gd name="T5" fmla="*/ 232 h 321"/>
                  <a:gd name="T6" fmla="*/ 24 w 633"/>
                  <a:gd name="T7" fmla="*/ 118 h 321"/>
                  <a:gd name="T8" fmla="*/ 76 w 633"/>
                  <a:gd name="T9" fmla="*/ 40 h 321"/>
                  <a:gd name="T10" fmla="*/ 188 w 633"/>
                  <a:gd name="T11" fmla="*/ 6 h 321"/>
                  <a:gd name="T12" fmla="*/ 350 w 633"/>
                  <a:gd name="T13" fmla="*/ 0 h 321"/>
                  <a:gd name="T14" fmla="*/ 509 w 633"/>
                  <a:gd name="T15" fmla="*/ 11 h 321"/>
                  <a:gd name="T16" fmla="*/ 564 w 633"/>
                  <a:gd name="T17" fmla="*/ 65 h 321"/>
                  <a:gd name="T18" fmla="*/ 625 w 633"/>
                  <a:gd name="T19" fmla="*/ 150 h 321"/>
                  <a:gd name="T20" fmla="*/ 633 w 633"/>
                  <a:gd name="T21" fmla="*/ 194 h 321"/>
                  <a:gd name="T22" fmla="*/ 422 w 633"/>
                  <a:gd name="T23" fmla="*/ 219 h 321"/>
                  <a:gd name="T24" fmla="*/ 224 w 633"/>
                  <a:gd name="T25" fmla="*/ 287 h 321"/>
                  <a:gd name="T26" fmla="*/ 131 w 633"/>
                  <a:gd name="T27" fmla="*/ 316 h 321"/>
                  <a:gd name="T28" fmla="*/ 0 w 633"/>
                  <a:gd name="T29" fmla="*/ 321 h 321"/>
                  <a:gd name="T30" fmla="*/ 0 w 633"/>
                  <a:gd name="T31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" h="321">
                    <a:moveTo>
                      <a:pt x="0" y="321"/>
                    </a:moveTo>
                    <a:lnTo>
                      <a:pt x="85" y="276"/>
                    </a:lnTo>
                    <a:lnTo>
                      <a:pt x="19" y="232"/>
                    </a:lnTo>
                    <a:lnTo>
                      <a:pt x="24" y="118"/>
                    </a:lnTo>
                    <a:lnTo>
                      <a:pt x="76" y="40"/>
                    </a:lnTo>
                    <a:lnTo>
                      <a:pt x="188" y="6"/>
                    </a:lnTo>
                    <a:lnTo>
                      <a:pt x="350" y="0"/>
                    </a:lnTo>
                    <a:lnTo>
                      <a:pt x="509" y="11"/>
                    </a:lnTo>
                    <a:lnTo>
                      <a:pt x="564" y="65"/>
                    </a:lnTo>
                    <a:lnTo>
                      <a:pt x="625" y="150"/>
                    </a:lnTo>
                    <a:lnTo>
                      <a:pt x="633" y="194"/>
                    </a:lnTo>
                    <a:lnTo>
                      <a:pt x="422" y="219"/>
                    </a:lnTo>
                    <a:lnTo>
                      <a:pt x="224" y="287"/>
                    </a:lnTo>
                    <a:lnTo>
                      <a:pt x="131" y="316"/>
                    </a:lnTo>
                    <a:lnTo>
                      <a:pt x="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8" name="Freeform 70"/>
              <p:cNvSpPr>
                <a:spLocks/>
              </p:cNvSpPr>
              <p:nvPr/>
            </p:nvSpPr>
            <p:spPr bwMode="auto">
              <a:xfrm>
                <a:off x="2851" y="1624"/>
                <a:ext cx="280" cy="113"/>
              </a:xfrm>
              <a:custGeom>
                <a:avLst/>
                <a:gdLst>
                  <a:gd name="T0" fmla="*/ 0 w 559"/>
                  <a:gd name="T1" fmla="*/ 156 h 224"/>
                  <a:gd name="T2" fmla="*/ 101 w 559"/>
                  <a:gd name="T3" fmla="*/ 127 h 224"/>
                  <a:gd name="T4" fmla="*/ 228 w 559"/>
                  <a:gd name="T5" fmla="*/ 59 h 224"/>
                  <a:gd name="T6" fmla="*/ 369 w 559"/>
                  <a:gd name="T7" fmla="*/ 9 h 224"/>
                  <a:gd name="T8" fmla="*/ 481 w 559"/>
                  <a:gd name="T9" fmla="*/ 0 h 224"/>
                  <a:gd name="T10" fmla="*/ 559 w 559"/>
                  <a:gd name="T11" fmla="*/ 15 h 224"/>
                  <a:gd name="T12" fmla="*/ 374 w 559"/>
                  <a:gd name="T13" fmla="*/ 64 h 224"/>
                  <a:gd name="T14" fmla="*/ 262 w 559"/>
                  <a:gd name="T15" fmla="*/ 118 h 224"/>
                  <a:gd name="T16" fmla="*/ 188 w 559"/>
                  <a:gd name="T17" fmla="*/ 186 h 224"/>
                  <a:gd name="T18" fmla="*/ 137 w 559"/>
                  <a:gd name="T19" fmla="*/ 224 h 224"/>
                  <a:gd name="T20" fmla="*/ 68 w 559"/>
                  <a:gd name="T21" fmla="*/ 196 h 224"/>
                  <a:gd name="T22" fmla="*/ 0 w 559"/>
                  <a:gd name="T23" fmla="*/ 156 h 224"/>
                  <a:gd name="T24" fmla="*/ 0 w 559"/>
                  <a:gd name="T2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9" h="224">
                    <a:moveTo>
                      <a:pt x="0" y="156"/>
                    </a:moveTo>
                    <a:lnTo>
                      <a:pt x="101" y="127"/>
                    </a:lnTo>
                    <a:lnTo>
                      <a:pt x="228" y="59"/>
                    </a:lnTo>
                    <a:lnTo>
                      <a:pt x="369" y="9"/>
                    </a:lnTo>
                    <a:lnTo>
                      <a:pt x="481" y="0"/>
                    </a:lnTo>
                    <a:lnTo>
                      <a:pt x="559" y="15"/>
                    </a:lnTo>
                    <a:lnTo>
                      <a:pt x="374" y="64"/>
                    </a:lnTo>
                    <a:lnTo>
                      <a:pt x="262" y="118"/>
                    </a:lnTo>
                    <a:lnTo>
                      <a:pt x="188" y="186"/>
                    </a:lnTo>
                    <a:lnTo>
                      <a:pt x="137" y="224"/>
                    </a:lnTo>
                    <a:lnTo>
                      <a:pt x="68" y="196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9" name="Freeform 71"/>
              <p:cNvSpPr>
                <a:spLocks/>
              </p:cNvSpPr>
              <p:nvPr/>
            </p:nvSpPr>
            <p:spPr bwMode="auto">
              <a:xfrm>
                <a:off x="2937" y="1926"/>
                <a:ext cx="38" cy="59"/>
              </a:xfrm>
              <a:custGeom>
                <a:avLst/>
                <a:gdLst>
                  <a:gd name="T0" fmla="*/ 76 w 76"/>
                  <a:gd name="T1" fmla="*/ 118 h 118"/>
                  <a:gd name="T2" fmla="*/ 17 w 76"/>
                  <a:gd name="T3" fmla="*/ 94 h 118"/>
                  <a:gd name="T4" fmla="*/ 0 w 76"/>
                  <a:gd name="T5" fmla="*/ 35 h 118"/>
                  <a:gd name="T6" fmla="*/ 32 w 76"/>
                  <a:gd name="T7" fmla="*/ 0 h 118"/>
                  <a:gd name="T8" fmla="*/ 76 w 76"/>
                  <a:gd name="T9" fmla="*/ 50 h 118"/>
                  <a:gd name="T10" fmla="*/ 76 w 76"/>
                  <a:gd name="T11" fmla="*/ 118 h 118"/>
                  <a:gd name="T12" fmla="*/ 76 w 76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8">
                    <a:moveTo>
                      <a:pt x="76" y="118"/>
                    </a:moveTo>
                    <a:lnTo>
                      <a:pt x="17" y="94"/>
                    </a:lnTo>
                    <a:lnTo>
                      <a:pt x="0" y="35"/>
                    </a:lnTo>
                    <a:lnTo>
                      <a:pt x="32" y="0"/>
                    </a:lnTo>
                    <a:lnTo>
                      <a:pt x="76" y="50"/>
                    </a:lnTo>
                    <a:lnTo>
                      <a:pt x="76" y="118"/>
                    </a:lnTo>
                    <a:lnTo>
                      <a:pt x="76" y="11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0" name="Freeform 72"/>
              <p:cNvSpPr>
                <a:spLocks/>
              </p:cNvSpPr>
              <p:nvPr/>
            </p:nvSpPr>
            <p:spPr bwMode="auto">
              <a:xfrm>
                <a:off x="2937" y="1777"/>
                <a:ext cx="46" cy="152"/>
              </a:xfrm>
              <a:custGeom>
                <a:avLst/>
                <a:gdLst>
                  <a:gd name="T0" fmla="*/ 17 w 91"/>
                  <a:gd name="T1" fmla="*/ 0 h 302"/>
                  <a:gd name="T2" fmla="*/ 0 w 91"/>
                  <a:gd name="T3" fmla="*/ 89 h 302"/>
                  <a:gd name="T4" fmla="*/ 42 w 91"/>
                  <a:gd name="T5" fmla="*/ 171 h 302"/>
                  <a:gd name="T6" fmla="*/ 32 w 91"/>
                  <a:gd name="T7" fmla="*/ 258 h 302"/>
                  <a:gd name="T8" fmla="*/ 91 w 91"/>
                  <a:gd name="T9" fmla="*/ 302 h 302"/>
                  <a:gd name="T10" fmla="*/ 91 w 91"/>
                  <a:gd name="T11" fmla="*/ 160 h 302"/>
                  <a:gd name="T12" fmla="*/ 61 w 91"/>
                  <a:gd name="T13" fmla="*/ 63 h 302"/>
                  <a:gd name="T14" fmla="*/ 17 w 91"/>
                  <a:gd name="T15" fmla="*/ 0 h 302"/>
                  <a:gd name="T16" fmla="*/ 17 w 91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02">
                    <a:moveTo>
                      <a:pt x="17" y="0"/>
                    </a:moveTo>
                    <a:lnTo>
                      <a:pt x="0" y="89"/>
                    </a:lnTo>
                    <a:lnTo>
                      <a:pt x="42" y="171"/>
                    </a:lnTo>
                    <a:lnTo>
                      <a:pt x="32" y="258"/>
                    </a:lnTo>
                    <a:lnTo>
                      <a:pt x="91" y="302"/>
                    </a:lnTo>
                    <a:lnTo>
                      <a:pt x="91" y="160"/>
                    </a:lnTo>
                    <a:lnTo>
                      <a:pt x="61" y="6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1" name="Freeform 73"/>
              <p:cNvSpPr>
                <a:spLocks/>
              </p:cNvSpPr>
              <p:nvPr/>
            </p:nvSpPr>
            <p:spPr bwMode="auto">
              <a:xfrm>
                <a:off x="3048" y="1710"/>
                <a:ext cx="241" cy="349"/>
              </a:xfrm>
              <a:custGeom>
                <a:avLst/>
                <a:gdLst>
                  <a:gd name="T0" fmla="*/ 0 w 481"/>
                  <a:gd name="T1" fmla="*/ 258 h 698"/>
                  <a:gd name="T2" fmla="*/ 122 w 481"/>
                  <a:gd name="T3" fmla="*/ 295 h 698"/>
                  <a:gd name="T4" fmla="*/ 225 w 481"/>
                  <a:gd name="T5" fmla="*/ 285 h 698"/>
                  <a:gd name="T6" fmla="*/ 267 w 481"/>
                  <a:gd name="T7" fmla="*/ 232 h 698"/>
                  <a:gd name="T8" fmla="*/ 274 w 481"/>
                  <a:gd name="T9" fmla="*/ 169 h 698"/>
                  <a:gd name="T10" fmla="*/ 303 w 481"/>
                  <a:gd name="T11" fmla="*/ 93 h 698"/>
                  <a:gd name="T12" fmla="*/ 284 w 481"/>
                  <a:gd name="T13" fmla="*/ 0 h 698"/>
                  <a:gd name="T14" fmla="*/ 360 w 481"/>
                  <a:gd name="T15" fmla="*/ 93 h 698"/>
                  <a:gd name="T16" fmla="*/ 385 w 481"/>
                  <a:gd name="T17" fmla="*/ 179 h 698"/>
                  <a:gd name="T18" fmla="*/ 421 w 481"/>
                  <a:gd name="T19" fmla="*/ 276 h 698"/>
                  <a:gd name="T20" fmla="*/ 481 w 481"/>
                  <a:gd name="T21" fmla="*/ 334 h 698"/>
                  <a:gd name="T22" fmla="*/ 438 w 481"/>
                  <a:gd name="T23" fmla="*/ 513 h 698"/>
                  <a:gd name="T24" fmla="*/ 405 w 481"/>
                  <a:gd name="T25" fmla="*/ 616 h 698"/>
                  <a:gd name="T26" fmla="*/ 350 w 481"/>
                  <a:gd name="T27" fmla="*/ 698 h 698"/>
                  <a:gd name="T28" fmla="*/ 259 w 481"/>
                  <a:gd name="T29" fmla="*/ 671 h 698"/>
                  <a:gd name="T30" fmla="*/ 172 w 481"/>
                  <a:gd name="T31" fmla="*/ 568 h 698"/>
                  <a:gd name="T32" fmla="*/ 69 w 481"/>
                  <a:gd name="T33" fmla="*/ 490 h 698"/>
                  <a:gd name="T34" fmla="*/ 35 w 481"/>
                  <a:gd name="T35" fmla="*/ 397 h 698"/>
                  <a:gd name="T36" fmla="*/ 0 w 481"/>
                  <a:gd name="T37" fmla="*/ 258 h 698"/>
                  <a:gd name="T38" fmla="*/ 0 w 481"/>
                  <a:gd name="T39" fmla="*/ 25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1" h="698">
                    <a:moveTo>
                      <a:pt x="0" y="258"/>
                    </a:moveTo>
                    <a:lnTo>
                      <a:pt x="122" y="295"/>
                    </a:lnTo>
                    <a:lnTo>
                      <a:pt x="225" y="285"/>
                    </a:lnTo>
                    <a:lnTo>
                      <a:pt x="267" y="232"/>
                    </a:lnTo>
                    <a:lnTo>
                      <a:pt x="274" y="169"/>
                    </a:lnTo>
                    <a:lnTo>
                      <a:pt x="303" y="93"/>
                    </a:lnTo>
                    <a:lnTo>
                      <a:pt x="284" y="0"/>
                    </a:lnTo>
                    <a:lnTo>
                      <a:pt x="360" y="93"/>
                    </a:lnTo>
                    <a:lnTo>
                      <a:pt x="385" y="179"/>
                    </a:lnTo>
                    <a:lnTo>
                      <a:pt x="421" y="276"/>
                    </a:lnTo>
                    <a:lnTo>
                      <a:pt x="481" y="334"/>
                    </a:lnTo>
                    <a:lnTo>
                      <a:pt x="438" y="513"/>
                    </a:lnTo>
                    <a:lnTo>
                      <a:pt x="405" y="616"/>
                    </a:lnTo>
                    <a:lnTo>
                      <a:pt x="350" y="698"/>
                    </a:lnTo>
                    <a:lnTo>
                      <a:pt x="259" y="671"/>
                    </a:lnTo>
                    <a:lnTo>
                      <a:pt x="172" y="568"/>
                    </a:lnTo>
                    <a:lnTo>
                      <a:pt x="69" y="490"/>
                    </a:lnTo>
                    <a:lnTo>
                      <a:pt x="35" y="397"/>
                    </a:lnTo>
                    <a:lnTo>
                      <a:pt x="0" y="258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2" name="Freeform 74"/>
              <p:cNvSpPr>
                <a:spLocks/>
              </p:cNvSpPr>
              <p:nvPr/>
            </p:nvSpPr>
            <p:spPr bwMode="auto">
              <a:xfrm>
                <a:off x="3118" y="2248"/>
                <a:ext cx="401" cy="917"/>
              </a:xfrm>
              <a:custGeom>
                <a:avLst/>
                <a:gdLst>
                  <a:gd name="T0" fmla="*/ 0 w 803"/>
                  <a:gd name="T1" fmla="*/ 1834 h 1834"/>
                  <a:gd name="T2" fmla="*/ 274 w 803"/>
                  <a:gd name="T3" fmla="*/ 901 h 1834"/>
                  <a:gd name="T4" fmla="*/ 441 w 803"/>
                  <a:gd name="T5" fmla="*/ 540 h 1834"/>
                  <a:gd name="T6" fmla="*/ 527 w 803"/>
                  <a:gd name="T7" fmla="*/ 249 h 1834"/>
                  <a:gd name="T8" fmla="*/ 569 w 803"/>
                  <a:gd name="T9" fmla="*/ 0 h 1834"/>
                  <a:gd name="T10" fmla="*/ 611 w 803"/>
                  <a:gd name="T11" fmla="*/ 241 h 1834"/>
                  <a:gd name="T12" fmla="*/ 630 w 803"/>
                  <a:gd name="T13" fmla="*/ 53 h 1834"/>
                  <a:gd name="T14" fmla="*/ 690 w 803"/>
                  <a:gd name="T15" fmla="*/ 291 h 1834"/>
                  <a:gd name="T16" fmla="*/ 753 w 803"/>
                  <a:gd name="T17" fmla="*/ 456 h 1834"/>
                  <a:gd name="T18" fmla="*/ 803 w 803"/>
                  <a:gd name="T19" fmla="*/ 954 h 1834"/>
                  <a:gd name="T20" fmla="*/ 681 w 803"/>
                  <a:gd name="T21" fmla="*/ 717 h 1834"/>
                  <a:gd name="T22" fmla="*/ 761 w 803"/>
                  <a:gd name="T23" fmla="*/ 996 h 1834"/>
                  <a:gd name="T24" fmla="*/ 641 w 803"/>
                  <a:gd name="T25" fmla="*/ 758 h 1834"/>
                  <a:gd name="T26" fmla="*/ 690 w 803"/>
                  <a:gd name="T27" fmla="*/ 1038 h 1834"/>
                  <a:gd name="T28" fmla="*/ 580 w 803"/>
                  <a:gd name="T29" fmla="*/ 819 h 1834"/>
                  <a:gd name="T30" fmla="*/ 630 w 803"/>
                  <a:gd name="T31" fmla="*/ 1099 h 1834"/>
                  <a:gd name="T32" fmla="*/ 565 w 803"/>
                  <a:gd name="T33" fmla="*/ 1150 h 1834"/>
                  <a:gd name="T34" fmla="*/ 403 w 803"/>
                  <a:gd name="T35" fmla="*/ 870 h 1834"/>
                  <a:gd name="T36" fmla="*/ 380 w 803"/>
                  <a:gd name="T37" fmla="*/ 996 h 1834"/>
                  <a:gd name="T38" fmla="*/ 599 w 803"/>
                  <a:gd name="T39" fmla="*/ 1505 h 1834"/>
                  <a:gd name="T40" fmla="*/ 411 w 803"/>
                  <a:gd name="T41" fmla="*/ 1834 h 1834"/>
                  <a:gd name="T42" fmla="*/ 0 w 803"/>
                  <a:gd name="T43" fmla="*/ 1834 h 1834"/>
                  <a:gd name="T44" fmla="*/ 0 w 803"/>
                  <a:gd name="T45" fmla="*/ 1834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3" h="1834">
                    <a:moveTo>
                      <a:pt x="0" y="1834"/>
                    </a:moveTo>
                    <a:lnTo>
                      <a:pt x="274" y="901"/>
                    </a:lnTo>
                    <a:lnTo>
                      <a:pt x="441" y="540"/>
                    </a:lnTo>
                    <a:lnTo>
                      <a:pt x="527" y="249"/>
                    </a:lnTo>
                    <a:lnTo>
                      <a:pt x="569" y="0"/>
                    </a:lnTo>
                    <a:lnTo>
                      <a:pt x="611" y="241"/>
                    </a:lnTo>
                    <a:lnTo>
                      <a:pt x="630" y="53"/>
                    </a:lnTo>
                    <a:lnTo>
                      <a:pt x="690" y="291"/>
                    </a:lnTo>
                    <a:lnTo>
                      <a:pt x="753" y="456"/>
                    </a:lnTo>
                    <a:lnTo>
                      <a:pt x="803" y="954"/>
                    </a:lnTo>
                    <a:lnTo>
                      <a:pt x="681" y="717"/>
                    </a:lnTo>
                    <a:lnTo>
                      <a:pt x="761" y="996"/>
                    </a:lnTo>
                    <a:lnTo>
                      <a:pt x="641" y="758"/>
                    </a:lnTo>
                    <a:lnTo>
                      <a:pt x="690" y="1038"/>
                    </a:lnTo>
                    <a:lnTo>
                      <a:pt x="580" y="819"/>
                    </a:lnTo>
                    <a:lnTo>
                      <a:pt x="630" y="1099"/>
                    </a:lnTo>
                    <a:lnTo>
                      <a:pt x="565" y="1150"/>
                    </a:lnTo>
                    <a:lnTo>
                      <a:pt x="403" y="870"/>
                    </a:lnTo>
                    <a:lnTo>
                      <a:pt x="380" y="996"/>
                    </a:lnTo>
                    <a:lnTo>
                      <a:pt x="599" y="1505"/>
                    </a:lnTo>
                    <a:lnTo>
                      <a:pt x="411" y="1834"/>
                    </a:lnTo>
                    <a:lnTo>
                      <a:pt x="0" y="1834"/>
                    </a:lnTo>
                    <a:lnTo>
                      <a:pt x="0" y="1834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3" name="Freeform 75"/>
              <p:cNvSpPr>
                <a:spLocks/>
              </p:cNvSpPr>
              <p:nvPr/>
            </p:nvSpPr>
            <p:spPr bwMode="auto">
              <a:xfrm>
                <a:off x="3408" y="2497"/>
                <a:ext cx="657" cy="668"/>
              </a:xfrm>
              <a:custGeom>
                <a:avLst/>
                <a:gdLst>
                  <a:gd name="T0" fmla="*/ 0 w 1316"/>
                  <a:gd name="T1" fmla="*/ 1336 h 1336"/>
                  <a:gd name="T2" fmla="*/ 173 w 1316"/>
                  <a:gd name="T3" fmla="*/ 1045 h 1336"/>
                  <a:gd name="T4" fmla="*/ 91 w 1316"/>
                  <a:gd name="T5" fmla="*/ 789 h 1336"/>
                  <a:gd name="T6" fmla="*/ 226 w 1316"/>
                  <a:gd name="T7" fmla="*/ 642 h 1336"/>
                  <a:gd name="T8" fmla="*/ 415 w 1316"/>
                  <a:gd name="T9" fmla="*/ 498 h 1336"/>
                  <a:gd name="T10" fmla="*/ 358 w 1316"/>
                  <a:gd name="T11" fmla="*/ 84 h 1336"/>
                  <a:gd name="T12" fmla="*/ 415 w 1316"/>
                  <a:gd name="T13" fmla="*/ 7 h 1336"/>
                  <a:gd name="T14" fmla="*/ 637 w 1316"/>
                  <a:gd name="T15" fmla="*/ 0 h 1336"/>
                  <a:gd name="T16" fmla="*/ 981 w 1316"/>
                  <a:gd name="T17" fmla="*/ 89 h 1336"/>
                  <a:gd name="T18" fmla="*/ 1211 w 1316"/>
                  <a:gd name="T19" fmla="*/ 260 h 1336"/>
                  <a:gd name="T20" fmla="*/ 1316 w 1316"/>
                  <a:gd name="T21" fmla="*/ 407 h 1336"/>
                  <a:gd name="T22" fmla="*/ 1308 w 1316"/>
                  <a:gd name="T23" fmla="*/ 682 h 1336"/>
                  <a:gd name="T24" fmla="*/ 1301 w 1316"/>
                  <a:gd name="T25" fmla="*/ 947 h 1336"/>
                  <a:gd name="T26" fmla="*/ 1221 w 1316"/>
                  <a:gd name="T27" fmla="*/ 1336 h 1336"/>
                  <a:gd name="T28" fmla="*/ 0 w 1316"/>
                  <a:gd name="T29" fmla="*/ 1336 h 1336"/>
                  <a:gd name="T30" fmla="*/ 0 w 1316"/>
                  <a:gd name="T31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6" h="1336">
                    <a:moveTo>
                      <a:pt x="0" y="1336"/>
                    </a:moveTo>
                    <a:lnTo>
                      <a:pt x="173" y="1045"/>
                    </a:lnTo>
                    <a:lnTo>
                      <a:pt x="91" y="789"/>
                    </a:lnTo>
                    <a:lnTo>
                      <a:pt x="226" y="642"/>
                    </a:lnTo>
                    <a:lnTo>
                      <a:pt x="415" y="498"/>
                    </a:lnTo>
                    <a:lnTo>
                      <a:pt x="358" y="84"/>
                    </a:lnTo>
                    <a:lnTo>
                      <a:pt x="415" y="7"/>
                    </a:lnTo>
                    <a:lnTo>
                      <a:pt x="637" y="0"/>
                    </a:lnTo>
                    <a:lnTo>
                      <a:pt x="981" y="89"/>
                    </a:lnTo>
                    <a:lnTo>
                      <a:pt x="1211" y="260"/>
                    </a:lnTo>
                    <a:lnTo>
                      <a:pt x="1316" y="407"/>
                    </a:lnTo>
                    <a:lnTo>
                      <a:pt x="1308" y="682"/>
                    </a:lnTo>
                    <a:lnTo>
                      <a:pt x="1301" y="947"/>
                    </a:lnTo>
                    <a:lnTo>
                      <a:pt x="1221" y="1336"/>
                    </a:lnTo>
                    <a:lnTo>
                      <a:pt x="0" y="1336"/>
                    </a:lnTo>
                    <a:lnTo>
                      <a:pt x="0" y="133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4" name="Freeform 76"/>
              <p:cNvSpPr>
                <a:spLocks/>
              </p:cNvSpPr>
              <p:nvPr/>
            </p:nvSpPr>
            <p:spPr bwMode="auto">
              <a:xfrm>
                <a:off x="4075" y="2700"/>
                <a:ext cx="134" cy="465"/>
              </a:xfrm>
              <a:custGeom>
                <a:avLst/>
                <a:gdLst>
                  <a:gd name="T0" fmla="*/ 0 w 268"/>
                  <a:gd name="T1" fmla="*/ 929 h 929"/>
                  <a:gd name="T2" fmla="*/ 53 w 268"/>
                  <a:gd name="T3" fmla="*/ 559 h 929"/>
                  <a:gd name="T4" fmla="*/ 104 w 268"/>
                  <a:gd name="T5" fmla="*/ 317 h 929"/>
                  <a:gd name="T6" fmla="*/ 177 w 268"/>
                  <a:gd name="T7" fmla="*/ 91 h 929"/>
                  <a:gd name="T8" fmla="*/ 215 w 268"/>
                  <a:gd name="T9" fmla="*/ 0 h 929"/>
                  <a:gd name="T10" fmla="*/ 215 w 268"/>
                  <a:gd name="T11" fmla="*/ 216 h 929"/>
                  <a:gd name="T12" fmla="*/ 260 w 268"/>
                  <a:gd name="T13" fmla="*/ 203 h 929"/>
                  <a:gd name="T14" fmla="*/ 249 w 268"/>
                  <a:gd name="T15" fmla="*/ 332 h 929"/>
                  <a:gd name="T16" fmla="*/ 268 w 268"/>
                  <a:gd name="T17" fmla="*/ 608 h 929"/>
                  <a:gd name="T18" fmla="*/ 230 w 268"/>
                  <a:gd name="T19" fmla="*/ 929 h 929"/>
                  <a:gd name="T20" fmla="*/ 0 w 268"/>
                  <a:gd name="T21" fmla="*/ 929 h 929"/>
                  <a:gd name="T22" fmla="*/ 0 w 268"/>
                  <a:gd name="T23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" h="929">
                    <a:moveTo>
                      <a:pt x="0" y="929"/>
                    </a:moveTo>
                    <a:lnTo>
                      <a:pt x="53" y="559"/>
                    </a:lnTo>
                    <a:lnTo>
                      <a:pt x="104" y="317"/>
                    </a:lnTo>
                    <a:lnTo>
                      <a:pt x="177" y="91"/>
                    </a:lnTo>
                    <a:lnTo>
                      <a:pt x="215" y="0"/>
                    </a:lnTo>
                    <a:lnTo>
                      <a:pt x="215" y="216"/>
                    </a:lnTo>
                    <a:lnTo>
                      <a:pt x="260" y="203"/>
                    </a:lnTo>
                    <a:lnTo>
                      <a:pt x="249" y="332"/>
                    </a:lnTo>
                    <a:lnTo>
                      <a:pt x="268" y="608"/>
                    </a:lnTo>
                    <a:lnTo>
                      <a:pt x="230" y="929"/>
                    </a:lnTo>
                    <a:lnTo>
                      <a:pt x="0" y="92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5" name="Freeform 77"/>
              <p:cNvSpPr>
                <a:spLocks/>
              </p:cNvSpPr>
              <p:nvPr/>
            </p:nvSpPr>
            <p:spPr bwMode="auto">
              <a:xfrm>
                <a:off x="2589" y="2369"/>
                <a:ext cx="200" cy="796"/>
              </a:xfrm>
              <a:custGeom>
                <a:avLst/>
                <a:gdLst>
                  <a:gd name="T0" fmla="*/ 384 w 399"/>
                  <a:gd name="T1" fmla="*/ 1593 h 1593"/>
                  <a:gd name="T2" fmla="*/ 352 w 399"/>
                  <a:gd name="T3" fmla="*/ 1200 h 1593"/>
                  <a:gd name="T4" fmla="*/ 352 w 399"/>
                  <a:gd name="T5" fmla="*/ 629 h 1593"/>
                  <a:gd name="T6" fmla="*/ 399 w 399"/>
                  <a:gd name="T7" fmla="*/ 299 h 1593"/>
                  <a:gd name="T8" fmla="*/ 371 w 399"/>
                  <a:gd name="T9" fmla="*/ 0 h 1593"/>
                  <a:gd name="T10" fmla="*/ 268 w 399"/>
                  <a:gd name="T11" fmla="*/ 299 h 1593"/>
                  <a:gd name="T12" fmla="*/ 245 w 399"/>
                  <a:gd name="T13" fmla="*/ 671 h 1593"/>
                  <a:gd name="T14" fmla="*/ 219 w 399"/>
                  <a:gd name="T15" fmla="*/ 1076 h 1593"/>
                  <a:gd name="T16" fmla="*/ 150 w 399"/>
                  <a:gd name="T17" fmla="*/ 928 h 1593"/>
                  <a:gd name="T18" fmla="*/ 215 w 399"/>
                  <a:gd name="T19" fmla="*/ 1253 h 1593"/>
                  <a:gd name="T20" fmla="*/ 103 w 399"/>
                  <a:gd name="T21" fmla="*/ 996 h 1593"/>
                  <a:gd name="T22" fmla="*/ 226 w 399"/>
                  <a:gd name="T23" fmla="*/ 1460 h 1593"/>
                  <a:gd name="T24" fmla="*/ 53 w 399"/>
                  <a:gd name="T25" fmla="*/ 1069 h 1593"/>
                  <a:gd name="T26" fmla="*/ 164 w 399"/>
                  <a:gd name="T27" fmla="*/ 1472 h 1593"/>
                  <a:gd name="T28" fmla="*/ 0 w 399"/>
                  <a:gd name="T29" fmla="*/ 1137 h 1593"/>
                  <a:gd name="T30" fmla="*/ 110 w 399"/>
                  <a:gd name="T31" fmla="*/ 1593 h 1593"/>
                  <a:gd name="T32" fmla="*/ 384 w 399"/>
                  <a:gd name="T33" fmla="*/ 1593 h 1593"/>
                  <a:gd name="T34" fmla="*/ 384 w 399"/>
                  <a:gd name="T35" fmla="*/ 1593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9" h="1593">
                    <a:moveTo>
                      <a:pt x="384" y="1593"/>
                    </a:moveTo>
                    <a:lnTo>
                      <a:pt x="352" y="1200"/>
                    </a:lnTo>
                    <a:lnTo>
                      <a:pt x="352" y="629"/>
                    </a:lnTo>
                    <a:lnTo>
                      <a:pt x="399" y="299"/>
                    </a:lnTo>
                    <a:lnTo>
                      <a:pt x="371" y="0"/>
                    </a:lnTo>
                    <a:lnTo>
                      <a:pt x="268" y="299"/>
                    </a:lnTo>
                    <a:lnTo>
                      <a:pt x="245" y="671"/>
                    </a:lnTo>
                    <a:lnTo>
                      <a:pt x="219" y="1076"/>
                    </a:lnTo>
                    <a:lnTo>
                      <a:pt x="150" y="928"/>
                    </a:lnTo>
                    <a:lnTo>
                      <a:pt x="215" y="1253"/>
                    </a:lnTo>
                    <a:lnTo>
                      <a:pt x="103" y="996"/>
                    </a:lnTo>
                    <a:lnTo>
                      <a:pt x="226" y="1460"/>
                    </a:lnTo>
                    <a:lnTo>
                      <a:pt x="53" y="1069"/>
                    </a:lnTo>
                    <a:lnTo>
                      <a:pt x="164" y="1472"/>
                    </a:lnTo>
                    <a:lnTo>
                      <a:pt x="0" y="1137"/>
                    </a:lnTo>
                    <a:lnTo>
                      <a:pt x="110" y="1593"/>
                    </a:lnTo>
                    <a:lnTo>
                      <a:pt x="384" y="1593"/>
                    </a:lnTo>
                    <a:lnTo>
                      <a:pt x="384" y="1593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6" name="Freeform 78"/>
              <p:cNvSpPr>
                <a:spLocks/>
              </p:cNvSpPr>
              <p:nvPr/>
            </p:nvSpPr>
            <p:spPr bwMode="auto">
              <a:xfrm>
                <a:off x="2395" y="2434"/>
                <a:ext cx="303" cy="731"/>
              </a:xfrm>
              <a:custGeom>
                <a:avLst/>
                <a:gdLst>
                  <a:gd name="T0" fmla="*/ 261 w 607"/>
                  <a:gd name="T1" fmla="*/ 1462 h 1462"/>
                  <a:gd name="T2" fmla="*/ 211 w 607"/>
                  <a:gd name="T3" fmla="*/ 979 h 1462"/>
                  <a:gd name="T4" fmla="*/ 384 w 607"/>
                  <a:gd name="T5" fmla="*/ 742 h 1462"/>
                  <a:gd name="T6" fmla="*/ 419 w 607"/>
                  <a:gd name="T7" fmla="*/ 643 h 1462"/>
                  <a:gd name="T8" fmla="*/ 365 w 607"/>
                  <a:gd name="T9" fmla="*/ 478 h 1462"/>
                  <a:gd name="T10" fmla="*/ 607 w 607"/>
                  <a:gd name="T11" fmla="*/ 0 h 1462"/>
                  <a:gd name="T12" fmla="*/ 343 w 607"/>
                  <a:gd name="T13" fmla="*/ 126 h 1462"/>
                  <a:gd name="T14" fmla="*/ 158 w 607"/>
                  <a:gd name="T15" fmla="*/ 299 h 1462"/>
                  <a:gd name="T16" fmla="*/ 46 w 607"/>
                  <a:gd name="T17" fmla="*/ 508 h 1462"/>
                  <a:gd name="T18" fmla="*/ 23 w 607"/>
                  <a:gd name="T19" fmla="*/ 708 h 1462"/>
                  <a:gd name="T20" fmla="*/ 0 w 607"/>
                  <a:gd name="T21" fmla="*/ 1088 h 1462"/>
                  <a:gd name="T22" fmla="*/ 65 w 607"/>
                  <a:gd name="T23" fmla="*/ 1337 h 1462"/>
                  <a:gd name="T24" fmla="*/ 97 w 607"/>
                  <a:gd name="T25" fmla="*/ 1462 h 1462"/>
                  <a:gd name="T26" fmla="*/ 261 w 607"/>
                  <a:gd name="T27" fmla="*/ 1462 h 1462"/>
                  <a:gd name="T28" fmla="*/ 261 w 607"/>
                  <a:gd name="T29" fmla="*/ 1462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1462">
                    <a:moveTo>
                      <a:pt x="261" y="1462"/>
                    </a:moveTo>
                    <a:lnTo>
                      <a:pt x="211" y="979"/>
                    </a:lnTo>
                    <a:lnTo>
                      <a:pt x="384" y="742"/>
                    </a:lnTo>
                    <a:lnTo>
                      <a:pt x="419" y="643"/>
                    </a:lnTo>
                    <a:lnTo>
                      <a:pt x="365" y="478"/>
                    </a:lnTo>
                    <a:lnTo>
                      <a:pt x="607" y="0"/>
                    </a:lnTo>
                    <a:lnTo>
                      <a:pt x="343" y="126"/>
                    </a:lnTo>
                    <a:lnTo>
                      <a:pt x="158" y="299"/>
                    </a:lnTo>
                    <a:lnTo>
                      <a:pt x="46" y="508"/>
                    </a:lnTo>
                    <a:lnTo>
                      <a:pt x="23" y="708"/>
                    </a:lnTo>
                    <a:lnTo>
                      <a:pt x="0" y="1088"/>
                    </a:lnTo>
                    <a:lnTo>
                      <a:pt x="65" y="1337"/>
                    </a:lnTo>
                    <a:lnTo>
                      <a:pt x="97" y="1462"/>
                    </a:lnTo>
                    <a:lnTo>
                      <a:pt x="261" y="1462"/>
                    </a:lnTo>
                    <a:lnTo>
                      <a:pt x="261" y="1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7" name="Freeform 79"/>
              <p:cNvSpPr>
                <a:spLocks/>
              </p:cNvSpPr>
              <p:nvPr/>
            </p:nvSpPr>
            <p:spPr bwMode="auto">
              <a:xfrm>
                <a:off x="2708" y="1776"/>
                <a:ext cx="163" cy="91"/>
              </a:xfrm>
              <a:custGeom>
                <a:avLst/>
                <a:gdLst>
                  <a:gd name="T0" fmla="*/ 319 w 327"/>
                  <a:gd name="T1" fmla="*/ 72 h 181"/>
                  <a:gd name="T2" fmla="*/ 279 w 327"/>
                  <a:gd name="T3" fmla="*/ 65 h 181"/>
                  <a:gd name="T4" fmla="*/ 186 w 327"/>
                  <a:gd name="T5" fmla="*/ 21 h 181"/>
                  <a:gd name="T6" fmla="*/ 139 w 327"/>
                  <a:gd name="T7" fmla="*/ 23 h 181"/>
                  <a:gd name="T8" fmla="*/ 101 w 327"/>
                  <a:gd name="T9" fmla="*/ 34 h 181"/>
                  <a:gd name="T10" fmla="*/ 57 w 327"/>
                  <a:gd name="T11" fmla="*/ 55 h 181"/>
                  <a:gd name="T12" fmla="*/ 25 w 327"/>
                  <a:gd name="T13" fmla="*/ 89 h 181"/>
                  <a:gd name="T14" fmla="*/ 45 w 327"/>
                  <a:gd name="T15" fmla="*/ 36 h 181"/>
                  <a:gd name="T16" fmla="*/ 78 w 327"/>
                  <a:gd name="T17" fmla="*/ 0 h 181"/>
                  <a:gd name="T18" fmla="*/ 51 w 327"/>
                  <a:gd name="T19" fmla="*/ 4 h 181"/>
                  <a:gd name="T20" fmla="*/ 15 w 327"/>
                  <a:gd name="T21" fmla="*/ 38 h 181"/>
                  <a:gd name="T22" fmla="*/ 6 w 327"/>
                  <a:gd name="T23" fmla="*/ 89 h 181"/>
                  <a:gd name="T24" fmla="*/ 6 w 327"/>
                  <a:gd name="T25" fmla="*/ 131 h 181"/>
                  <a:gd name="T26" fmla="*/ 0 w 327"/>
                  <a:gd name="T27" fmla="*/ 156 h 181"/>
                  <a:gd name="T28" fmla="*/ 25 w 327"/>
                  <a:gd name="T29" fmla="*/ 167 h 181"/>
                  <a:gd name="T30" fmla="*/ 47 w 327"/>
                  <a:gd name="T31" fmla="*/ 175 h 181"/>
                  <a:gd name="T32" fmla="*/ 68 w 327"/>
                  <a:gd name="T33" fmla="*/ 181 h 181"/>
                  <a:gd name="T34" fmla="*/ 93 w 327"/>
                  <a:gd name="T35" fmla="*/ 177 h 181"/>
                  <a:gd name="T36" fmla="*/ 110 w 327"/>
                  <a:gd name="T37" fmla="*/ 169 h 181"/>
                  <a:gd name="T38" fmla="*/ 135 w 327"/>
                  <a:gd name="T39" fmla="*/ 150 h 181"/>
                  <a:gd name="T40" fmla="*/ 85 w 327"/>
                  <a:gd name="T41" fmla="*/ 150 h 181"/>
                  <a:gd name="T42" fmla="*/ 53 w 327"/>
                  <a:gd name="T43" fmla="*/ 146 h 181"/>
                  <a:gd name="T44" fmla="*/ 30 w 327"/>
                  <a:gd name="T45" fmla="*/ 135 h 181"/>
                  <a:gd name="T46" fmla="*/ 42 w 327"/>
                  <a:gd name="T47" fmla="*/ 118 h 181"/>
                  <a:gd name="T48" fmla="*/ 57 w 327"/>
                  <a:gd name="T49" fmla="*/ 86 h 181"/>
                  <a:gd name="T50" fmla="*/ 89 w 327"/>
                  <a:gd name="T51" fmla="*/ 61 h 181"/>
                  <a:gd name="T52" fmla="*/ 127 w 327"/>
                  <a:gd name="T53" fmla="*/ 46 h 181"/>
                  <a:gd name="T54" fmla="*/ 165 w 327"/>
                  <a:gd name="T55" fmla="*/ 40 h 181"/>
                  <a:gd name="T56" fmla="*/ 203 w 327"/>
                  <a:gd name="T57" fmla="*/ 47 h 181"/>
                  <a:gd name="T58" fmla="*/ 236 w 327"/>
                  <a:gd name="T59" fmla="*/ 61 h 181"/>
                  <a:gd name="T60" fmla="*/ 262 w 327"/>
                  <a:gd name="T61" fmla="*/ 82 h 181"/>
                  <a:gd name="T62" fmla="*/ 293 w 327"/>
                  <a:gd name="T63" fmla="*/ 89 h 181"/>
                  <a:gd name="T64" fmla="*/ 291 w 327"/>
                  <a:gd name="T65" fmla="*/ 108 h 181"/>
                  <a:gd name="T66" fmla="*/ 327 w 327"/>
                  <a:gd name="T67" fmla="*/ 97 h 181"/>
                  <a:gd name="T68" fmla="*/ 319 w 327"/>
                  <a:gd name="T69" fmla="*/ 72 h 181"/>
                  <a:gd name="T70" fmla="*/ 319 w 327"/>
                  <a:gd name="T71" fmla="*/ 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" h="181">
                    <a:moveTo>
                      <a:pt x="319" y="72"/>
                    </a:moveTo>
                    <a:lnTo>
                      <a:pt x="279" y="65"/>
                    </a:lnTo>
                    <a:lnTo>
                      <a:pt x="186" y="21"/>
                    </a:lnTo>
                    <a:lnTo>
                      <a:pt x="139" y="23"/>
                    </a:lnTo>
                    <a:lnTo>
                      <a:pt x="101" y="34"/>
                    </a:lnTo>
                    <a:lnTo>
                      <a:pt x="57" y="55"/>
                    </a:lnTo>
                    <a:lnTo>
                      <a:pt x="25" y="89"/>
                    </a:lnTo>
                    <a:lnTo>
                      <a:pt x="45" y="36"/>
                    </a:lnTo>
                    <a:lnTo>
                      <a:pt x="78" y="0"/>
                    </a:lnTo>
                    <a:lnTo>
                      <a:pt x="51" y="4"/>
                    </a:lnTo>
                    <a:lnTo>
                      <a:pt x="15" y="38"/>
                    </a:lnTo>
                    <a:lnTo>
                      <a:pt x="6" y="89"/>
                    </a:lnTo>
                    <a:lnTo>
                      <a:pt x="6" y="131"/>
                    </a:lnTo>
                    <a:lnTo>
                      <a:pt x="0" y="156"/>
                    </a:lnTo>
                    <a:lnTo>
                      <a:pt x="25" y="167"/>
                    </a:lnTo>
                    <a:lnTo>
                      <a:pt x="47" y="175"/>
                    </a:lnTo>
                    <a:lnTo>
                      <a:pt x="68" y="181"/>
                    </a:lnTo>
                    <a:lnTo>
                      <a:pt x="93" y="177"/>
                    </a:lnTo>
                    <a:lnTo>
                      <a:pt x="110" y="169"/>
                    </a:lnTo>
                    <a:lnTo>
                      <a:pt x="135" y="150"/>
                    </a:lnTo>
                    <a:lnTo>
                      <a:pt x="85" y="150"/>
                    </a:lnTo>
                    <a:lnTo>
                      <a:pt x="53" y="146"/>
                    </a:lnTo>
                    <a:lnTo>
                      <a:pt x="30" y="135"/>
                    </a:lnTo>
                    <a:lnTo>
                      <a:pt x="42" y="118"/>
                    </a:lnTo>
                    <a:lnTo>
                      <a:pt x="57" y="86"/>
                    </a:lnTo>
                    <a:lnTo>
                      <a:pt x="89" y="61"/>
                    </a:lnTo>
                    <a:lnTo>
                      <a:pt x="127" y="46"/>
                    </a:lnTo>
                    <a:lnTo>
                      <a:pt x="165" y="40"/>
                    </a:lnTo>
                    <a:lnTo>
                      <a:pt x="203" y="47"/>
                    </a:lnTo>
                    <a:lnTo>
                      <a:pt x="236" y="61"/>
                    </a:lnTo>
                    <a:lnTo>
                      <a:pt x="262" y="82"/>
                    </a:lnTo>
                    <a:lnTo>
                      <a:pt x="293" y="89"/>
                    </a:lnTo>
                    <a:lnTo>
                      <a:pt x="291" y="108"/>
                    </a:lnTo>
                    <a:lnTo>
                      <a:pt x="327" y="97"/>
                    </a:lnTo>
                    <a:lnTo>
                      <a:pt x="319" y="72"/>
                    </a:lnTo>
                    <a:lnTo>
                      <a:pt x="319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8" name="Freeform 80"/>
              <p:cNvSpPr>
                <a:spLocks/>
              </p:cNvSpPr>
              <p:nvPr/>
            </p:nvSpPr>
            <p:spPr bwMode="auto">
              <a:xfrm>
                <a:off x="2784" y="1764"/>
                <a:ext cx="232" cy="272"/>
              </a:xfrm>
              <a:custGeom>
                <a:avLst/>
                <a:gdLst>
                  <a:gd name="T0" fmla="*/ 0 w 464"/>
                  <a:gd name="T1" fmla="*/ 8 h 544"/>
                  <a:gd name="T2" fmla="*/ 82 w 464"/>
                  <a:gd name="T3" fmla="*/ 29 h 544"/>
                  <a:gd name="T4" fmla="*/ 143 w 464"/>
                  <a:gd name="T5" fmla="*/ 76 h 544"/>
                  <a:gd name="T6" fmla="*/ 181 w 464"/>
                  <a:gd name="T7" fmla="*/ 131 h 544"/>
                  <a:gd name="T8" fmla="*/ 181 w 464"/>
                  <a:gd name="T9" fmla="*/ 177 h 544"/>
                  <a:gd name="T10" fmla="*/ 127 w 464"/>
                  <a:gd name="T11" fmla="*/ 278 h 544"/>
                  <a:gd name="T12" fmla="*/ 175 w 464"/>
                  <a:gd name="T13" fmla="*/ 259 h 544"/>
                  <a:gd name="T14" fmla="*/ 154 w 464"/>
                  <a:gd name="T15" fmla="*/ 371 h 544"/>
                  <a:gd name="T16" fmla="*/ 127 w 464"/>
                  <a:gd name="T17" fmla="*/ 456 h 544"/>
                  <a:gd name="T18" fmla="*/ 120 w 464"/>
                  <a:gd name="T19" fmla="*/ 508 h 544"/>
                  <a:gd name="T20" fmla="*/ 156 w 464"/>
                  <a:gd name="T21" fmla="*/ 544 h 544"/>
                  <a:gd name="T22" fmla="*/ 192 w 464"/>
                  <a:gd name="T23" fmla="*/ 544 h 544"/>
                  <a:gd name="T24" fmla="*/ 150 w 464"/>
                  <a:gd name="T25" fmla="*/ 514 h 544"/>
                  <a:gd name="T26" fmla="*/ 148 w 464"/>
                  <a:gd name="T27" fmla="*/ 470 h 544"/>
                  <a:gd name="T28" fmla="*/ 177 w 464"/>
                  <a:gd name="T29" fmla="*/ 417 h 544"/>
                  <a:gd name="T30" fmla="*/ 184 w 464"/>
                  <a:gd name="T31" fmla="*/ 458 h 544"/>
                  <a:gd name="T32" fmla="*/ 215 w 464"/>
                  <a:gd name="T33" fmla="*/ 500 h 544"/>
                  <a:gd name="T34" fmla="*/ 192 w 464"/>
                  <a:gd name="T35" fmla="*/ 517 h 544"/>
                  <a:gd name="T36" fmla="*/ 220 w 464"/>
                  <a:gd name="T37" fmla="*/ 525 h 544"/>
                  <a:gd name="T38" fmla="*/ 247 w 464"/>
                  <a:gd name="T39" fmla="*/ 517 h 544"/>
                  <a:gd name="T40" fmla="*/ 304 w 464"/>
                  <a:gd name="T41" fmla="*/ 525 h 544"/>
                  <a:gd name="T42" fmla="*/ 369 w 464"/>
                  <a:gd name="T43" fmla="*/ 493 h 544"/>
                  <a:gd name="T44" fmla="*/ 454 w 464"/>
                  <a:gd name="T45" fmla="*/ 502 h 544"/>
                  <a:gd name="T46" fmla="*/ 464 w 464"/>
                  <a:gd name="T47" fmla="*/ 481 h 544"/>
                  <a:gd name="T48" fmla="*/ 418 w 464"/>
                  <a:gd name="T49" fmla="*/ 472 h 544"/>
                  <a:gd name="T50" fmla="*/ 365 w 464"/>
                  <a:gd name="T51" fmla="*/ 483 h 544"/>
                  <a:gd name="T52" fmla="*/ 306 w 464"/>
                  <a:gd name="T53" fmla="*/ 510 h 544"/>
                  <a:gd name="T54" fmla="*/ 274 w 464"/>
                  <a:gd name="T55" fmla="*/ 508 h 544"/>
                  <a:gd name="T56" fmla="*/ 238 w 464"/>
                  <a:gd name="T57" fmla="*/ 489 h 544"/>
                  <a:gd name="T58" fmla="*/ 207 w 464"/>
                  <a:gd name="T59" fmla="*/ 437 h 544"/>
                  <a:gd name="T60" fmla="*/ 215 w 464"/>
                  <a:gd name="T61" fmla="*/ 403 h 544"/>
                  <a:gd name="T62" fmla="*/ 224 w 464"/>
                  <a:gd name="T63" fmla="*/ 302 h 544"/>
                  <a:gd name="T64" fmla="*/ 220 w 464"/>
                  <a:gd name="T65" fmla="*/ 232 h 544"/>
                  <a:gd name="T66" fmla="*/ 236 w 464"/>
                  <a:gd name="T67" fmla="*/ 139 h 544"/>
                  <a:gd name="T68" fmla="*/ 217 w 464"/>
                  <a:gd name="T69" fmla="*/ 74 h 544"/>
                  <a:gd name="T70" fmla="*/ 179 w 464"/>
                  <a:gd name="T71" fmla="*/ 33 h 544"/>
                  <a:gd name="T72" fmla="*/ 169 w 464"/>
                  <a:gd name="T73" fmla="*/ 65 h 544"/>
                  <a:gd name="T74" fmla="*/ 125 w 464"/>
                  <a:gd name="T75" fmla="*/ 31 h 544"/>
                  <a:gd name="T76" fmla="*/ 78 w 464"/>
                  <a:gd name="T77" fmla="*/ 0 h 544"/>
                  <a:gd name="T78" fmla="*/ 0 w 464"/>
                  <a:gd name="T79" fmla="*/ 8 h 544"/>
                  <a:gd name="T80" fmla="*/ 0 w 464"/>
                  <a:gd name="T81" fmla="*/ 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544">
                    <a:moveTo>
                      <a:pt x="0" y="8"/>
                    </a:moveTo>
                    <a:lnTo>
                      <a:pt x="82" y="29"/>
                    </a:lnTo>
                    <a:lnTo>
                      <a:pt x="143" y="76"/>
                    </a:lnTo>
                    <a:lnTo>
                      <a:pt x="181" y="131"/>
                    </a:lnTo>
                    <a:lnTo>
                      <a:pt x="181" y="177"/>
                    </a:lnTo>
                    <a:lnTo>
                      <a:pt x="127" y="278"/>
                    </a:lnTo>
                    <a:lnTo>
                      <a:pt x="175" y="259"/>
                    </a:lnTo>
                    <a:lnTo>
                      <a:pt x="154" y="371"/>
                    </a:lnTo>
                    <a:lnTo>
                      <a:pt x="127" y="456"/>
                    </a:lnTo>
                    <a:lnTo>
                      <a:pt x="120" y="508"/>
                    </a:lnTo>
                    <a:lnTo>
                      <a:pt x="156" y="544"/>
                    </a:lnTo>
                    <a:lnTo>
                      <a:pt x="192" y="544"/>
                    </a:lnTo>
                    <a:lnTo>
                      <a:pt x="150" y="514"/>
                    </a:lnTo>
                    <a:lnTo>
                      <a:pt x="148" y="470"/>
                    </a:lnTo>
                    <a:lnTo>
                      <a:pt x="177" y="417"/>
                    </a:lnTo>
                    <a:lnTo>
                      <a:pt x="184" y="458"/>
                    </a:lnTo>
                    <a:lnTo>
                      <a:pt x="215" y="500"/>
                    </a:lnTo>
                    <a:lnTo>
                      <a:pt x="192" y="517"/>
                    </a:lnTo>
                    <a:lnTo>
                      <a:pt x="220" y="525"/>
                    </a:lnTo>
                    <a:lnTo>
                      <a:pt x="247" y="517"/>
                    </a:lnTo>
                    <a:lnTo>
                      <a:pt x="304" y="525"/>
                    </a:lnTo>
                    <a:lnTo>
                      <a:pt x="369" y="493"/>
                    </a:lnTo>
                    <a:lnTo>
                      <a:pt x="454" y="502"/>
                    </a:lnTo>
                    <a:lnTo>
                      <a:pt x="464" y="481"/>
                    </a:lnTo>
                    <a:lnTo>
                      <a:pt x="418" y="472"/>
                    </a:lnTo>
                    <a:lnTo>
                      <a:pt x="365" y="483"/>
                    </a:lnTo>
                    <a:lnTo>
                      <a:pt x="306" y="510"/>
                    </a:lnTo>
                    <a:lnTo>
                      <a:pt x="274" y="508"/>
                    </a:lnTo>
                    <a:lnTo>
                      <a:pt x="238" y="489"/>
                    </a:lnTo>
                    <a:lnTo>
                      <a:pt x="207" y="437"/>
                    </a:lnTo>
                    <a:lnTo>
                      <a:pt x="215" y="403"/>
                    </a:lnTo>
                    <a:lnTo>
                      <a:pt x="224" y="302"/>
                    </a:lnTo>
                    <a:lnTo>
                      <a:pt x="220" y="232"/>
                    </a:lnTo>
                    <a:lnTo>
                      <a:pt x="236" y="139"/>
                    </a:lnTo>
                    <a:lnTo>
                      <a:pt x="217" y="74"/>
                    </a:lnTo>
                    <a:lnTo>
                      <a:pt x="179" y="33"/>
                    </a:lnTo>
                    <a:lnTo>
                      <a:pt x="169" y="65"/>
                    </a:lnTo>
                    <a:lnTo>
                      <a:pt x="125" y="31"/>
                    </a:lnTo>
                    <a:lnTo>
                      <a:pt x="7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9" name="Freeform 81"/>
              <p:cNvSpPr>
                <a:spLocks/>
              </p:cNvSpPr>
              <p:nvPr/>
            </p:nvSpPr>
            <p:spPr bwMode="auto">
              <a:xfrm>
                <a:off x="2660" y="1786"/>
                <a:ext cx="38" cy="30"/>
              </a:xfrm>
              <a:custGeom>
                <a:avLst/>
                <a:gdLst>
                  <a:gd name="T0" fmla="*/ 76 w 76"/>
                  <a:gd name="T1" fmla="*/ 0 h 61"/>
                  <a:gd name="T2" fmla="*/ 34 w 76"/>
                  <a:gd name="T3" fmla="*/ 13 h 61"/>
                  <a:gd name="T4" fmla="*/ 0 w 76"/>
                  <a:gd name="T5" fmla="*/ 61 h 61"/>
                  <a:gd name="T6" fmla="*/ 55 w 76"/>
                  <a:gd name="T7" fmla="*/ 40 h 61"/>
                  <a:gd name="T8" fmla="*/ 76 w 76"/>
                  <a:gd name="T9" fmla="*/ 0 h 61"/>
                  <a:gd name="T10" fmla="*/ 76 w 7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1">
                    <a:moveTo>
                      <a:pt x="76" y="0"/>
                    </a:moveTo>
                    <a:lnTo>
                      <a:pt x="34" y="13"/>
                    </a:lnTo>
                    <a:lnTo>
                      <a:pt x="0" y="61"/>
                    </a:lnTo>
                    <a:lnTo>
                      <a:pt x="55" y="4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0" name="Freeform 82"/>
              <p:cNvSpPr>
                <a:spLocks/>
              </p:cNvSpPr>
              <p:nvPr/>
            </p:nvSpPr>
            <p:spPr bwMode="auto">
              <a:xfrm>
                <a:off x="3125" y="1714"/>
                <a:ext cx="41" cy="11"/>
              </a:xfrm>
              <a:custGeom>
                <a:avLst/>
                <a:gdLst>
                  <a:gd name="T0" fmla="*/ 0 w 82"/>
                  <a:gd name="T1" fmla="*/ 4 h 23"/>
                  <a:gd name="T2" fmla="*/ 33 w 82"/>
                  <a:gd name="T3" fmla="*/ 23 h 23"/>
                  <a:gd name="T4" fmla="*/ 82 w 82"/>
                  <a:gd name="T5" fmla="*/ 21 h 23"/>
                  <a:gd name="T6" fmla="*/ 40 w 82"/>
                  <a:gd name="T7" fmla="*/ 0 h 23"/>
                  <a:gd name="T8" fmla="*/ 0 w 82"/>
                  <a:gd name="T9" fmla="*/ 4 h 23"/>
                  <a:gd name="T10" fmla="*/ 0 w 8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3">
                    <a:moveTo>
                      <a:pt x="0" y="4"/>
                    </a:moveTo>
                    <a:lnTo>
                      <a:pt x="33" y="23"/>
                    </a:lnTo>
                    <a:lnTo>
                      <a:pt x="82" y="2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1" name="Freeform 83"/>
              <p:cNvSpPr>
                <a:spLocks/>
              </p:cNvSpPr>
              <p:nvPr/>
            </p:nvSpPr>
            <p:spPr bwMode="auto">
              <a:xfrm>
                <a:off x="2674" y="1820"/>
                <a:ext cx="17" cy="22"/>
              </a:xfrm>
              <a:custGeom>
                <a:avLst/>
                <a:gdLst>
                  <a:gd name="T0" fmla="*/ 17 w 35"/>
                  <a:gd name="T1" fmla="*/ 0 h 44"/>
                  <a:gd name="T2" fmla="*/ 0 w 35"/>
                  <a:gd name="T3" fmla="*/ 18 h 44"/>
                  <a:gd name="T4" fmla="*/ 35 w 35"/>
                  <a:gd name="T5" fmla="*/ 44 h 44"/>
                  <a:gd name="T6" fmla="*/ 17 w 35"/>
                  <a:gd name="T7" fmla="*/ 0 h 44"/>
                  <a:gd name="T8" fmla="*/ 17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7" y="0"/>
                    </a:moveTo>
                    <a:lnTo>
                      <a:pt x="0" y="18"/>
                    </a:lnTo>
                    <a:lnTo>
                      <a:pt x="35" y="44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2" name="Freeform 84"/>
              <p:cNvSpPr>
                <a:spLocks/>
              </p:cNvSpPr>
              <p:nvPr/>
            </p:nvSpPr>
            <p:spPr bwMode="auto">
              <a:xfrm>
                <a:off x="3149" y="1735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30 w 30"/>
                  <a:gd name="T3" fmla="*/ 44 h 44"/>
                  <a:gd name="T4" fmla="*/ 30 w 30"/>
                  <a:gd name="T5" fmla="*/ 2 h 44"/>
                  <a:gd name="T6" fmla="*/ 0 w 30"/>
                  <a:gd name="T7" fmla="*/ 0 h 44"/>
                  <a:gd name="T8" fmla="*/ 0 w 3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0" y="4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3" name="Freeform 85"/>
              <p:cNvSpPr>
                <a:spLocks/>
              </p:cNvSpPr>
              <p:nvPr/>
            </p:nvSpPr>
            <p:spPr bwMode="auto">
              <a:xfrm>
                <a:off x="3012" y="1749"/>
                <a:ext cx="147" cy="60"/>
              </a:xfrm>
              <a:custGeom>
                <a:avLst/>
                <a:gdLst>
                  <a:gd name="T0" fmla="*/ 0 w 293"/>
                  <a:gd name="T1" fmla="*/ 120 h 120"/>
                  <a:gd name="T2" fmla="*/ 53 w 293"/>
                  <a:gd name="T3" fmla="*/ 32 h 120"/>
                  <a:gd name="T4" fmla="*/ 118 w 293"/>
                  <a:gd name="T5" fmla="*/ 0 h 120"/>
                  <a:gd name="T6" fmla="*/ 202 w 293"/>
                  <a:gd name="T7" fmla="*/ 4 h 120"/>
                  <a:gd name="T8" fmla="*/ 293 w 293"/>
                  <a:gd name="T9" fmla="*/ 34 h 120"/>
                  <a:gd name="T10" fmla="*/ 280 w 293"/>
                  <a:gd name="T11" fmla="*/ 64 h 120"/>
                  <a:gd name="T12" fmla="*/ 196 w 293"/>
                  <a:gd name="T13" fmla="*/ 28 h 120"/>
                  <a:gd name="T14" fmla="*/ 139 w 293"/>
                  <a:gd name="T15" fmla="*/ 23 h 120"/>
                  <a:gd name="T16" fmla="*/ 88 w 293"/>
                  <a:gd name="T17" fmla="*/ 36 h 120"/>
                  <a:gd name="T18" fmla="*/ 42 w 293"/>
                  <a:gd name="T19" fmla="*/ 114 h 120"/>
                  <a:gd name="T20" fmla="*/ 0 w 293"/>
                  <a:gd name="T21" fmla="*/ 120 h 120"/>
                  <a:gd name="T22" fmla="*/ 0 w 293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120">
                    <a:moveTo>
                      <a:pt x="0" y="120"/>
                    </a:moveTo>
                    <a:lnTo>
                      <a:pt x="53" y="32"/>
                    </a:lnTo>
                    <a:lnTo>
                      <a:pt x="118" y="0"/>
                    </a:lnTo>
                    <a:lnTo>
                      <a:pt x="202" y="4"/>
                    </a:lnTo>
                    <a:lnTo>
                      <a:pt x="293" y="34"/>
                    </a:lnTo>
                    <a:lnTo>
                      <a:pt x="280" y="64"/>
                    </a:lnTo>
                    <a:lnTo>
                      <a:pt x="196" y="28"/>
                    </a:lnTo>
                    <a:lnTo>
                      <a:pt x="139" y="23"/>
                    </a:lnTo>
                    <a:lnTo>
                      <a:pt x="88" y="36"/>
                    </a:lnTo>
                    <a:lnTo>
                      <a:pt x="42" y="114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4" name="Freeform 86"/>
              <p:cNvSpPr>
                <a:spLocks/>
              </p:cNvSpPr>
              <p:nvPr/>
            </p:nvSpPr>
            <p:spPr bwMode="auto">
              <a:xfrm>
                <a:off x="3038" y="1716"/>
                <a:ext cx="115" cy="52"/>
              </a:xfrm>
              <a:custGeom>
                <a:avLst/>
                <a:gdLst>
                  <a:gd name="T0" fmla="*/ 0 w 230"/>
                  <a:gd name="T1" fmla="*/ 38 h 105"/>
                  <a:gd name="T2" fmla="*/ 58 w 230"/>
                  <a:gd name="T3" fmla="*/ 25 h 105"/>
                  <a:gd name="T4" fmla="*/ 119 w 230"/>
                  <a:gd name="T5" fmla="*/ 25 h 105"/>
                  <a:gd name="T6" fmla="*/ 169 w 230"/>
                  <a:gd name="T7" fmla="*/ 40 h 105"/>
                  <a:gd name="T8" fmla="*/ 199 w 230"/>
                  <a:gd name="T9" fmla="*/ 67 h 105"/>
                  <a:gd name="T10" fmla="*/ 230 w 230"/>
                  <a:gd name="T11" fmla="*/ 105 h 105"/>
                  <a:gd name="T12" fmla="*/ 218 w 230"/>
                  <a:gd name="T13" fmla="*/ 55 h 105"/>
                  <a:gd name="T14" fmla="*/ 174 w 230"/>
                  <a:gd name="T15" fmla="*/ 16 h 105"/>
                  <a:gd name="T16" fmla="*/ 108 w 230"/>
                  <a:gd name="T17" fmla="*/ 0 h 105"/>
                  <a:gd name="T18" fmla="*/ 36 w 230"/>
                  <a:gd name="T19" fmla="*/ 12 h 105"/>
                  <a:gd name="T20" fmla="*/ 0 w 230"/>
                  <a:gd name="T21" fmla="*/ 38 h 105"/>
                  <a:gd name="T22" fmla="*/ 0 w 230"/>
                  <a:gd name="T23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105">
                    <a:moveTo>
                      <a:pt x="0" y="38"/>
                    </a:moveTo>
                    <a:lnTo>
                      <a:pt x="58" y="25"/>
                    </a:lnTo>
                    <a:lnTo>
                      <a:pt x="119" y="25"/>
                    </a:lnTo>
                    <a:lnTo>
                      <a:pt x="169" y="40"/>
                    </a:lnTo>
                    <a:lnTo>
                      <a:pt x="199" y="67"/>
                    </a:lnTo>
                    <a:lnTo>
                      <a:pt x="230" y="105"/>
                    </a:lnTo>
                    <a:lnTo>
                      <a:pt x="218" y="55"/>
                    </a:lnTo>
                    <a:lnTo>
                      <a:pt x="174" y="16"/>
                    </a:lnTo>
                    <a:lnTo>
                      <a:pt x="108" y="0"/>
                    </a:lnTo>
                    <a:lnTo>
                      <a:pt x="36" y="12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5" name="Freeform 87"/>
              <p:cNvSpPr>
                <a:spLocks/>
              </p:cNvSpPr>
              <p:nvPr/>
            </p:nvSpPr>
            <p:spPr bwMode="auto">
              <a:xfrm>
                <a:off x="3056" y="1786"/>
                <a:ext cx="90" cy="38"/>
              </a:xfrm>
              <a:custGeom>
                <a:avLst/>
                <a:gdLst>
                  <a:gd name="T0" fmla="*/ 0 w 180"/>
                  <a:gd name="T1" fmla="*/ 57 h 76"/>
                  <a:gd name="T2" fmla="*/ 53 w 180"/>
                  <a:gd name="T3" fmla="*/ 59 h 76"/>
                  <a:gd name="T4" fmla="*/ 100 w 180"/>
                  <a:gd name="T5" fmla="*/ 51 h 76"/>
                  <a:gd name="T6" fmla="*/ 140 w 180"/>
                  <a:gd name="T7" fmla="*/ 28 h 76"/>
                  <a:gd name="T8" fmla="*/ 180 w 180"/>
                  <a:gd name="T9" fmla="*/ 0 h 76"/>
                  <a:gd name="T10" fmla="*/ 175 w 180"/>
                  <a:gd name="T11" fmla="*/ 40 h 76"/>
                  <a:gd name="T12" fmla="*/ 135 w 180"/>
                  <a:gd name="T13" fmla="*/ 57 h 76"/>
                  <a:gd name="T14" fmla="*/ 102 w 180"/>
                  <a:gd name="T15" fmla="*/ 76 h 76"/>
                  <a:gd name="T16" fmla="*/ 34 w 180"/>
                  <a:gd name="T17" fmla="*/ 70 h 76"/>
                  <a:gd name="T18" fmla="*/ 0 w 180"/>
                  <a:gd name="T19" fmla="*/ 57 h 76"/>
                  <a:gd name="T20" fmla="*/ 0 w 180"/>
                  <a:gd name="T2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76">
                    <a:moveTo>
                      <a:pt x="0" y="57"/>
                    </a:moveTo>
                    <a:lnTo>
                      <a:pt x="53" y="59"/>
                    </a:lnTo>
                    <a:lnTo>
                      <a:pt x="100" y="51"/>
                    </a:lnTo>
                    <a:lnTo>
                      <a:pt x="140" y="28"/>
                    </a:lnTo>
                    <a:lnTo>
                      <a:pt x="180" y="0"/>
                    </a:lnTo>
                    <a:lnTo>
                      <a:pt x="175" y="40"/>
                    </a:lnTo>
                    <a:lnTo>
                      <a:pt x="135" y="57"/>
                    </a:lnTo>
                    <a:lnTo>
                      <a:pt x="102" y="76"/>
                    </a:lnTo>
                    <a:lnTo>
                      <a:pt x="34" y="7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6" name="Freeform 88"/>
              <p:cNvSpPr>
                <a:spLocks/>
              </p:cNvSpPr>
              <p:nvPr/>
            </p:nvSpPr>
            <p:spPr bwMode="auto">
              <a:xfrm>
                <a:off x="2724" y="1258"/>
                <a:ext cx="571" cy="181"/>
              </a:xfrm>
              <a:custGeom>
                <a:avLst/>
                <a:gdLst>
                  <a:gd name="T0" fmla="*/ 325 w 1143"/>
                  <a:gd name="T1" fmla="*/ 342 h 363"/>
                  <a:gd name="T2" fmla="*/ 215 w 1143"/>
                  <a:gd name="T3" fmla="*/ 363 h 363"/>
                  <a:gd name="T4" fmla="*/ 97 w 1143"/>
                  <a:gd name="T5" fmla="*/ 342 h 363"/>
                  <a:gd name="T6" fmla="*/ 27 w 1143"/>
                  <a:gd name="T7" fmla="*/ 285 h 363"/>
                  <a:gd name="T8" fmla="*/ 0 w 1143"/>
                  <a:gd name="T9" fmla="*/ 200 h 363"/>
                  <a:gd name="T10" fmla="*/ 27 w 1143"/>
                  <a:gd name="T11" fmla="*/ 105 h 363"/>
                  <a:gd name="T12" fmla="*/ 118 w 1143"/>
                  <a:gd name="T13" fmla="*/ 4 h 363"/>
                  <a:gd name="T14" fmla="*/ 129 w 1143"/>
                  <a:gd name="T15" fmla="*/ 49 h 363"/>
                  <a:gd name="T16" fmla="*/ 230 w 1143"/>
                  <a:gd name="T17" fmla="*/ 6 h 363"/>
                  <a:gd name="T18" fmla="*/ 401 w 1143"/>
                  <a:gd name="T19" fmla="*/ 0 h 363"/>
                  <a:gd name="T20" fmla="*/ 263 w 1143"/>
                  <a:gd name="T21" fmla="*/ 55 h 363"/>
                  <a:gd name="T22" fmla="*/ 221 w 1143"/>
                  <a:gd name="T23" fmla="*/ 148 h 363"/>
                  <a:gd name="T24" fmla="*/ 253 w 1143"/>
                  <a:gd name="T25" fmla="*/ 228 h 363"/>
                  <a:gd name="T26" fmla="*/ 283 w 1143"/>
                  <a:gd name="T27" fmla="*/ 169 h 363"/>
                  <a:gd name="T28" fmla="*/ 325 w 1143"/>
                  <a:gd name="T29" fmla="*/ 234 h 363"/>
                  <a:gd name="T30" fmla="*/ 340 w 1143"/>
                  <a:gd name="T31" fmla="*/ 154 h 363"/>
                  <a:gd name="T32" fmla="*/ 411 w 1143"/>
                  <a:gd name="T33" fmla="*/ 105 h 363"/>
                  <a:gd name="T34" fmla="*/ 534 w 1143"/>
                  <a:gd name="T35" fmla="*/ 116 h 363"/>
                  <a:gd name="T36" fmla="*/ 479 w 1143"/>
                  <a:gd name="T37" fmla="*/ 145 h 363"/>
                  <a:gd name="T38" fmla="*/ 624 w 1143"/>
                  <a:gd name="T39" fmla="*/ 228 h 363"/>
                  <a:gd name="T40" fmla="*/ 753 w 1143"/>
                  <a:gd name="T41" fmla="*/ 228 h 363"/>
                  <a:gd name="T42" fmla="*/ 926 w 1143"/>
                  <a:gd name="T43" fmla="*/ 125 h 363"/>
                  <a:gd name="T44" fmla="*/ 1042 w 1143"/>
                  <a:gd name="T45" fmla="*/ 135 h 363"/>
                  <a:gd name="T46" fmla="*/ 953 w 1143"/>
                  <a:gd name="T47" fmla="*/ 179 h 363"/>
                  <a:gd name="T48" fmla="*/ 1078 w 1143"/>
                  <a:gd name="T49" fmla="*/ 240 h 363"/>
                  <a:gd name="T50" fmla="*/ 1019 w 1143"/>
                  <a:gd name="T51" fmla="*/ 268 h 363"/>
                  <a:gd name="T52" fmla="*/ 1143 w 1143"/>
                  <a:gd name="T53" fmla="*/ 317 h 363"/>
                  <a:gd name="T54" fmla="*/ 994 w 1143"/>
                  <a:gd name="T55" fmla="*/ 325 h 363"/>
                  <a:gd name="T56" fmla="*/ 814 w 1143"/>
                  <a:gd name="T57" fmla="*/ 314 h 363"/>
                  <a:gd name="T58" fmla="*/ 681 w 1143"/>
                  <a:gd name="T59" fmla="*/ 279 h 363"/>
                  <a:gd name="T60" fmla="*/ 586 w 1143"/>
                  <a:gd name="T61" fmla="*/ 240 h 363"/>
                  <a:gd name="T62" fmla="*/ 552 w 1143"/>
                  <a:gd name="T63" fmla="*/ 228 h 363"/>
                  <a:gd name="T64" fmla="*/ 527 w 1143"/>
                  <a:gd name="T65" fmla="*/ 264 h 363"/>
                  <a:gd name="T66" fmla="*/ 489 w 1143"/>
                  <a:gd name="T67" fmla="*/ 260 h 363"/>
                  <a:gd name="T68" fmla="*/ 477 w 1143"/>
                  <a:gd name="T69" fmla="*/ 295 h 363"/>
                  <a:gd name="T70" fmla="*/ 428 w 1143"/>
                  <a:gd name="T71" fmla="*/ 274 h 363"/>
                  <a:gd name="T72" fmla="*/ 407 w 1143"/>
                  <a:gd name="T73" fmla="*/ 323 h 363"/>
                  <a:gd name="T74" fmla="*/ 325 w 1143"/>
                  <a:gd name="T75" fmla="*/ 342 h 363"/>
                  <a:gd name="T76" fmla="*/ 325 w 1143"/>
                  <a:gd name="T77" fmla="*/ 34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3" h="363">
                    <a:moveTo>
                      <a:pt x="325" y="342"/>
                    </a:moveTo>
                    <a:lnTo>
                      <a:pt x="215" y="363"/>
                    </a:lnTo>
                    <a:lnTo>
                      <a:pt x="97" y="342"/>
                    </a:lnTo>
                    <a:lnTo>
                      <a:pt x="27" y="285"/>
                    </a:lnTo>
                    <a:lnTo>
                      <a:pt x="0" y="200"/>
                    </a:lnTo>
                    <a:lnTo>
                      <a:pt x="27" y="105"/>
                    </a:lnTo>
                    <a:lnTo>
                      <a:pt x="118" y="4"/>
                    </a:lnTo>
                    <a:lnTo>
                      <a:pt x="129" y="49"/>
                    </a:lnTo>
                    <a:lnTo>
                      <a:pt x="230" y="6"/>
                    </a:lnTo>
                    <a:lnTo>
                      <a:pt x="401" y="0"/>
                    </a:lnTo>
                    <a:lnTo>
                      <a:pt x="263" y="55"/>
                    </a:lnTo>
                    <a:lnTo>
                      <a:pt x="221" y="148"/>
                    </a:lnTo>
                    <a:lnTo>
                      <a:pt x="253" y="228"/>
                    </a:lnTo>
                    <a:lnTo>
                      <a:pt x="283" y="169"/>
                    </a:lnTo>
                    <a:lnTo>
                      <a:pt x="325" y="234"/>
                    </a:lnTo>
                    <a:lnTo>
                      <a:pt x="340" y="154"/>
                    </a:lnTo>
                    <a:lnTo>
                      <a:pt x="411" y="105"/>
                    </a:lnTo>
                    <a:lnTo>
                      <a:pt x="534" y="116"/>
                    </a:lnTo>
                    <a:lnTo>
                      <a:pt x="479" y="145"/>
                    </a:lnTo>
                    <a:lnTo>
                      <a:pt x="624" y="228"/>
                    </a:lnTo>
                    <a:lnTo>
                      <a:pt x="753" y="228"/>
                    </a:lnTo>
                    <a:lnTo>
                      <a:pt x="926" y="125"/>
                    </a:lnTo>
                    <a:lnTo>
                      <a:pt x="1042" y="135"/>
                    </a:lnTo>
                    <a:lnTo>
                      <a:pt x="953" y="179"/>
                    </a:lnTo>
                    <a:lnTo>
                      <a:pt x="1078" y="240"/>
                    </a:lnTo>
                    <a:lnTo>
                      <a:pt x="1019" y="268"/>
                    </a:lnTo>
                    <a:lnTo>
                      <a:pt x="1143" y="317"/>
                    </a:lnTo>
                    <a:lnTo>
                      <a:pt x="994" y="325"/>
                    </a:lnTo>
                    <a:lnTo>
                      <a:pt x="814" y="314"/>
                    </a:lnTo>
                    <a:lnTo>
                      <a:pt x="681" y="279"/>
                    </a:lnTo>
                    <a:lnTo>
                      <a:pt x="586" y="240"/>
                    </a:lnTo>
                    <a:lnTo>
                      <a:pt x="552" y="228"/>
                    </a:lnTo>
                    <a:lnTo>
                      <a:pt x="527" y="264"/>
                    </a:lnTo>
                    <a:lnTo>
                      <a:pt x="489" y="260"/>
                    </a:lnTo>
                    <a:lnTo>
                      <a:pt x="477" y="295"/>
                    </a:lnTo>
                    <a:lnTo>
                      <a:pt x="428" y="274"/>
                    </a:lnTo>
                    <a:lnTo>
                      <a:pt x="407" y="323"/>
                    </a:lnTo>
                    <a:lnTo>
                      <a:pt x="325" y="342"/>
                    </a:lnTo>
                    <a:lnTo>
                      <a:pt x="32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7" name="Freeform 89"/>
              <p:cNvSpPr>
                <a:spLocks/>
              </p:cNvSpPr>
              <p:nvPr/>
            </p:nvSpPr>
            <p:spPr bwMode="auto">
              <a:xfrm>
                <a:off x="3162" y="1420"/>
                <a:ext cx="250" cy="404"/>
              </a:xfrm>
              <a:custGeom>
                <a:avLst/>
                <a:gdLst>
                  <a:gd name="T0" fmla="*/ 0 w 500"/>
                  <a:gd name="T1" fmla="*/ 0 h 808"/>
                  <a:gd name="T2" fmla="*/ 108 w 500"/>
                  <a:gd name="T3" fmla="*/ 48 h 808"/>
                  <a:gd name="T4" fmla="*/ 188 w 500"/>
                  <a:gd name="T5" fmla="*/ 164 h 808"/>
                  <a:gd name="T6" fmla="*/ 260 w 500"/>
                  <a:gd name="T7" fmla="*/ 224 h 808"/>
                  <a:gd name="T8" fmla="*/ 165 w 500"/>
                  <a:gd name="T9" fmla="*/ 179 h 808"/>
                  <a:gd name="T10" fmla="*/ 209 w 500"/>
                  <a:gd name="T11" fmla="*/ 299 h 808"/>
                  <a:gd name="T12" fmla="*/ 311 w 500"/>
                  <a:gd name="T13" fmla="*/ 428 h 808"/>
                  <a:gd name="T14" fmla="*/ 214 w 500"/>
                  <a:gd name="T15" fmla="*/ 384 h 808"/>
                  <a:gd name="T16" fmla="*/ 254 w 500"/>
                  <a:gd name="T17" fmla="*/ 504 h 808"/>
                  <a:gd name="T18" fmla="*/ 247 w 500"/>
                  <a:gd name="T19" fmla="*/ 622 h 808"/>
                  <a:gd name="T20" fmla="*/ 313 w 500"/>
                  <a:gd name="T21" fmla="*/ 544 h 808"/>
                  <a:gd name="T22" fmla="*/ 325 w 500"/>
                  <a:gd name="T23" fmla="*/ 618 h 808"/>
                  <a:gd name="T24" fmla="*/ 370 w 500"/>
                  <a:gd name="T25" fmla="*/ 559 h 808"/>
                  <a:gd name="T26" fmla="*/ 431 w 500"/>
                  <a:gd name="T27" fmla="*/ 599 h 808"/>
                  <a:gd name="T28" fmla="*/ 389 w 500"/>
                  <a:gd name="T29" fmla="*/ 468 h 808"/>
                  <a:gd name="T30" fmla="*/ 500 w 500"/>
                  <a:gd name="T31" fmla="*/ 559 h 808"/>
                  <a:gd name="T32" fmla="*/ 483 w 500"/>
                  <a:gd name="T33" fmla="*/ 652 h 808"/>
                  <a:gd name="T34" fmla="*/ 500 w 500"/>
                  <a:gd name="T35" fmla="*/ 726 h 808"/>
                  <a:gd name="T36" fmla="*/ 467 w 500"/>
                  <a:gd name="T37" fmla="*/ 772 h 808"/>
                  <a:gd name="T38" fmla="*/ 471 w 500"/>
                  <a:gd name="T39" fmla="*/ 677 h 808"/>
                  <a:gd name="T40" fmla="*/ 450 w 500"/>
                  <a:gd name="T41" fmla="*/ 639 h 808"/>
                  <a:gd name="T42" fmla="*/ 416 w 500"/>
                  <a:gd name="T43" fmla="*/ 664 h 808"/>
                  <a:gd name="T44" fmla="*/ 374 w 500"/>
                  <a:gd name="T45" fmla="*/ 673 h 808"/>
                  <a:gd name="T46" fmla="*/ 319 w 500"/>
                  <a:gd name="T47" fmla="*/ 741 h 808"/>
                  <a:gd name="T48" fmla="*/ 319 w 500"/>
                  <a:gd name="T49" fmla="*/ 808 h 808"/>
                  <a:gd name="T50" fmla="*/ 256 w 500"/>
                  <a:gd name="T51" fmla="*/ 778 h 808"/>
                  <a:gd name="T52" fmla="*/ 220 w 500"/>
                  <a:gd name="T53" fmla="*/ 648 h 808"/>
                  <a:gd name="T54" fmla="*/ 211 w 500"/>
                  <a:gd name="T55" fmla="*/ 517 h 808"/>
                  <a:gd name="T56" fmla="*/ 175 w 500"/>
                  <a:gd name="T57" fmla="*/ 376 h 808"/>
                  <a:gd name="T58" fmla="*/ 116 w 500"/>
                  <a:gd name="T59" fmla="*/ 293 h 808"/>
                  <a:gd name="T60" fmla="*/ 152 w 500"/>
                  <a:gd name="T61" fmla="*/ 287 h 808"/>
                  <a:gd name="T62" fmla="*/ 97 w 500"/>
                  <a:gd name="T63" fmla="*/ 223 h 808"/>
                  <a:gd name="T64" fmla="*/ 117 w 500"/>
                  <a:gd name="T65" fmla="*/ 198 h 808"/>
                  <a:gd name="T66" fmla="*/ 72 w 500"/>
                  <a:gd name="T67" fmla="*/ 99 h 808"/>
                  <a:gd name="T68" fmla="*/ 0 w 500"/>
                  <a:gd name="T69" fmla="*/ 0 h 808"/>
                  <a:gd name="T70" fmla="*/ 0 w 500"/>
                  <a:gd name="T7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0" h="808">
                    <a:moveTo>
                      <a:pt x="0" y="0"/>
                    </a:moveTo>
                    <a:lnTo>
                      <a:pt x="108" y="48"/>
                    </a:lnTo>
                    <a:lnTo>
                      <a:pt x="188" y="164"/>
                    </a:lnTo>
                    <a:lnTo>
                      <a:pt x="260" y="224"/>
                    </a:lnTo>
                    <a:lnTo>
                      <a:pt x="165" y="179"/>
                    </a:lnTo>
                    <a:lnTo>
                      <a:pt x="209" y="299"/>
                    </a:lnTo>
                    <a:lnTo>
                      <a:pt x="311" y="428"/>
                    </a:lnTo>
                    <a:lnTo>
                      <a:pt x="214" y="384"/>
                    </a:lnTo>
                    <a:lnTo>
                      <a:pt x="254" y="504"/>
                    </a:lnTo>
                    <a:lnTo>
                      <a:pt x="247" y="622"/>
                    </a:lnTo>
                    <a:lnTo>
                      <a:pt x="313" y="544"/>
                    </a:lnTo>
                    <a:lnTo>
                      <a:pt x="325" y="618"/>
                    </a:lnTo>
                    <a:lnTo>
                      <a:pt x="370" y="559"/>
                    </a:lnTo>
                    <a:lnTo>
                      <a:pt x="431" y="599"/>
                    </a:lnTo>
                    <a:lnTo>
                      <a:pt x="389" y="468"/>
                    </a:lnTo>
                    <a:lnTo>
                      <a:pt x="500" y="559"/>
                    </a:lnTo>
                    <a:lnTo>
                      <a:pt x="483" y="652"/>
                    </a:lnTo>
                    <a:lnTo>
                      <a:pt x="500" y="726"/>
                    </a:lnTo>
                    <a:lnTo>
                      <a:pt x="467" y="772"/>
                    </a:lnTo>
                    <a:lnTo>
                      <a:pt x="471" y="677"/>
                    </a:lnTo>
                    <a:lnTo>
                      <a:pt x="450" y="639"/>
                    </a:lnTo>
                    <a:lnTo>
                      <a:pt x="416" y="664"/>
                    </a:lnTo>
                    <a:lnTo>
                      <a:pt x="374" y="673"/>
                    </a:lnTo>
                    <a:lnTo>
                      <a:pt x="319" y="741"/>
                    </a:lnTo>
                    <a:lnTo>
                      <a:pt x="319" y="808"/>
                    </a:lnTo>
                    <a:lnTo>
                      <a:pt x="256" y="778"/>
                    </a:lnTo>
                    <a:lnTo>
                      <a:pt x="220" y="648"/>
                    </a:lnTo>
                    <a:lnTo>
                      <a:pt x="211" y="517"/>
                    </a:lnTo>
                    <a:lnTo>
                      <a:pt x="175" y="376"/>
                    </a:lnTo>
                    <a:lnTo>
                      <a:pt x="116" y="293"/>
                    </a:lnTo>
                    <a:lnTo>
                      <a:pt x="152" y="287"/>
                    </a:lnTo>
                    <a:lnTo>
                      <a:pt x="97" y="223"/>
                    </a:lnTo>
                    <a:lnTo>
                      <a:pt x="117" y="198"/>
                    </a:lnTo>
                    <a:lnTo>
                      <a:pt x="72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8" name="Freeform 90"/>
              <p:cNvSpPr>
                <a:spLocks/>
              </p:cNvSpPr>
              <p:nvPr/>
            </p:nvSpPr>
            <p:spPr bwMode="auto">
              <a:xfrm>
                <a:off x="3214" y="1429"/>
                <a:ext cx="229" cy="243"/>
              </a:xfrm>
              <a:custGeom>
                <a:avLst/>
                <a:gdLst>
                  <a:gd name="T0" fmla="*/ 0 w 458"/>
                  <a:gd name="T1" fmla="*/ 0 h 487"/>
                  <a:gd name="T2" fmla="*/ 57 w 458"/>
                  <a:gd name="T3" fmla="*/ 52 h 487"/>
                  <a:gd name="T4" fmla="*/ 130 w 458"/>
                  <a:gd name="T5" fmla="*/ 148 h 487"/>
                  <a:gd name="T6" fmla="*/ 217 w 458"/>
                  <a:gd name="T7" fmla="*/ 223 h 487"/>
                  <a:gd name="T8" fmla="*/ 137 w 458"/>
                  <a:gd name="T9" fmla="*/ 232 h 487"/>
                  <a:gd name="T10" fmla="*/ 166 w 458"/>
                  <a:gd name="T11" fmla="*/ 302 h 487"/>
                  <a:gd name="T12" fmla="*/ 232 w 458"/>
                  <a:gd name="T13" fmla="*/ 382 h 487"/>
                  <a:gd name="T14" fmla="*/ 356 w 458"/>
                  <a:gd name="T15" fmla="*/ 432 h 487"/>
                  <a:gd name="T16" fmla="*/ 362 w 458"/>
                  <a:gd name="T17" fmla="*/ 487 h 487"/>
                  <a:gd name="T18" fmla="*/ 417 w 458"/>
                  <a:gd name="T19" fmla="*/ 432 h 487"/>
                  <a:gd name="T20" fmla="*/ 417 w 458"/>
                  <a:gd name="T21" fmla="*/ 377 h 487"/>
                  <a:gd name="T22" fmla="*/ 458 w 458"/>
                  <a:gd name="T23" fmla="*/ 327 h 487"/>
                  <a:gd name="T24" fmla="*/ 449 w 458"/>
                  <a:gd name="T25" fmla="*/ 301 h 487"/>
                  <a:gd name="T26" fmla="*/ 381 w 458"/>
                  <a:gd name="T27" fmla="*/ 287 h 487"/>
                  <a:gd name="T28" fmla="*/ 362 w 458"/>
                  <a:gd name="T29" fmla="*/ 238 h 487"/>
                  <a:gd name="T30" fmla="*/ 297 w 458"/>
                  <a:gd name="T31" fmla="*/ 207 h 487"/>
                  <a:gd name="T32" fmla="*/ 314 w 458"/>
                  <a:gd name="T33" fmla="*/ 133 h 487"/>
                  <a:gd name="T34" fmla="*/ 253 w 458"/>
                  <a:gd name="T35" fmla="*/ 95 h 487"/>
                  <a:gd name="T36" fmla="*/ 247 w 458"/>
                  <a:gd name="T37" fmla="*/ 27 h 487"/>
                  <a:gd name="T38" fmla="*/ 137 w 458"/>
                  <a:gd name="T39" fmla="*/ 0 h 487"/>
                  <a:gd name="T40" fmla="*/ 0 w 458"/>
                  <a:gd name="T41" fmla="*/ 0 h 487"/>
                  <a:gd name="T42" fmla="*/ 0 w 458"/>
                  <a:gd name="T4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8" h="487">
                    <a:moveTo>
                      <a:pt x="0" y="0"/>
                    </a:moveTo>
                    <a:lnTo>
                      <a:pt x="57" y="52"/>
                    </a:lnTo>
                    <a:lnTo>
                      <a:pt x="130" y="148"/>
                    </a:lnTo>
                    <a:lnTo>
                      <a:pt x="217" y="223"/>
                    </a:lnTo>
                    <a:lnTo>
                      <a:pt x="137" y="232"/>
                    </a:lnTo>
                    <a:lnTo>
                      <a:pt x="166" y="302"/>
                    </a:lnTo>
                    <a:lnTo>
                      <a:pt x="232" y="382"/>
                    </a:lnTo>
                    <a:lnTo>
                      <a:pt x="356" y="432"/>
                    </a:lnTo>
                    <a:lnTo>
                      <a:pt x="362" y="487"/>
                    </a:lnTo>
                    <a:lnTo>
                      <a:pt x="417" y="432"/>
                    </a:lnTo>
                    <a:lnTo>
                      <a:pt x="417" y="377"/>
                    </a:lnTo>
                    <a:lnTo>
                      <a:pt x="458" y="327"/>
                    </a:lnTo>
                    <a:lnTo>
                      <a:pt x="449" y="301"/>
                    </a:lnTo>
                    <a:lnTo>
                      <a:pt x="381" y="287"/>
                    </a:lnTo>
                    <a:lnTo>
                      <a:pt x="362" y="238"/>
                    </a:lnTo>
                    <a:lnTo>
                      <a:pt x="297" y="207"/>
                    </a:lnTo>
                    <a:lnTo>
                      <a:pt x="314" y="133"/>
                    </a:lnTo>
                    <a:lnTo>
                      <a:pt x="253" y="95"/>
                    </a:lnTo>
                    <a:lnTo>
                      <a:pt x="247" y="27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9" name="Freeform 91"/>
              <p:cNvSpPr>
                <a:spLocks/>
              </p:cNvSpPr>
              <p:nvPr/>
            </p:nvSpPr>
            <p:spPr bwMode="auto">
              <a:xfrm>
                <a:off x="2603" y="1279"/>
                <a:ext cx="222" cy="258"/>
              </a:xfrm>
              <a:custGeom>
                <a:avLst/>
                <a:gdLst>
                  <a:gd name="T0" fmla="*/ 443 w 443"/>
                  <a:gd name="T1" fmla="*/ 329 h 515"/>
                  <a:gd name="T2" fmla="*/ 317 w 443"/>
                  <a:gd name="T3" fmla="*/ 325 h 515"/>
                  <a:gd name="T4" fmla="*/ 235 w 443"/>
                  <a:gd name="T5" fmla="*/ 273 h 515"/>
                  <a:gd name="T6" fmla="*/ 159 w 443"/>
                  <a:gd name="T7" fmla="*/ 184 h 515"/>
                  <a:gd name="T8" fmla="*/ 144 w 443"/>
                  <a:gd name="T9" fmla="*/ 270 h 515"/>
                  <a:gd name="T10" fmla="*/ 123 w 443"/>
                  <a:gd name="T11" fmla="*/ 184 h 515"/>
                  <a:gd name="T12" fmla="*/ 165 w 443"/>
                  <a:gd name="T13" fmla="*/ 85 h 515"/>
                  <a:gd name="T14" fmla="*/ 247 w 443"/>
                  <a:gd name="T15" fmla="*/ 0 h 515"/>
                  <a:gd name="T16" fmla="*/ 148 w 443"/>
                  <a:gd name="T17" fmla="*/ 55 h 515"/>
                  <a:gd name="T18" fmla="*/ 78 w 443"/>
                  <a:gd name="T19" fmla="*/ 165 h 515"/>
                  <a:gd name="T20" fmla="*/ 49 w 443"/>
                  <a:gd name="T21" fmla="*/ 140 h 515"/>
                  <a:gd name="T22" fmla="*/ 24 w 443"/>
                  <a:gd name="T23" fmla="*/ 241 h 515"/>
                  <a:gd name="T24" fmla="*/ 42 w 443"/>
                  <a:gd name="T25" fmla="*/ 321 h 515"/>
                  <a:gd name="T26" fmla="*/ 106 w 443"/>
                  <a:gd name="T27" fmla="*/ 399 h 515"/>
                  <a:gd name="T28" fmla="*/ 0 w 443"/>
                  <a:gd name="T29" fmla="*/ 374 h 515"/>
                  <a:gd name="T30" fmla="*/ 36 w 443"/>
                  <a:gd name="T31" fmla="*/ 414 h 515"/>
                  <a:gd name="T32" fmla="*/ 108 w 443"/>
                  <a:gd name="T33" fmla="*/ 445 h 515"/>
                  <a:gd name="T34" fmla="*/ 36 w 443"/>
                  <a:gd name="T35" fmla="*/ 465 h 515"/>
                  <a:gd name="T36" fmla="*/ 51 w 443"/>
                  <a:gd name="T37" fmla="*/ 515 h 515"/>
                  <a:gd name="T38" fmla="*/ 138 w 443"/>
                  <a:gd name="T39" fmla="*/ 446 h 515"/>
                  <a:gd name="T40" fmla="*/ 253 w 443"/>
                  <a:gd name="T41" fmla="*/ 416 h 515"/>
                  <a:gd name="T42" fmla="*/ 241 w 443"/>
                  <a:gd name="T43" fmla="*/ 380 h 515"/>
                  <a:gd name="T44" fmla="*/ 317 w 443"/>
                  <a:gd name="T45" fmla="*/ 384 h 515"/>
                  <a:gd name="T46" fmla="*/ 395 w 443"/>
                  <a:gd name="T47" fmla="*/ 361 h 515"/>
                  <a:gd name="T48" fmla="*/ 443 w 443"/>
                  <a:gd name="T49" fmla="*/ 329 h 515"/>
                  <a:gd name="T50" fmla="*/ 443 w 443"/>
                  <a:gd name="T51" fmla="*/ 32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3" h="515">
                    <a:moveTo>
                      <a:pt x="443" y="329"/>
                    </a:moveTo>
                    <a:lnTo>
                      <a:pt x="317" y="325"/>
                    </a:lnTo>
                    <a:lnTo>
                      <a:pt x="235" y="273"/>
                    </a:lnTo>
                    <a:lnTo>
                      <a:pt x="159" y="184"/>
                    </a:lnTo>
                    <a:lnTo>
                      <a:pt x="144" y="270"/>
                    </a:lnTo>
                    <a:lnTo>
                      <a:pt x="123" y="184"/>
                    </a:lnTo>
                    <a:lnTo>
                      <a:pt x="165" y="85"/>
                    </a:lnTo>
                    <a:lnTo>
                      <a:pt x="247" y="0"/>
                    </a:lnTo>
                    <a:lnTo>
                      <a:pt x="148" y="55"/>
                    </a:lnTo>
                    <a:lnTo>
                      <a:pt x="78" y="165"/>
                    </a:lnTo>
                    <a:lnTo>
                      <a:pt x="49" y="140"/>
                    </a:lnTo>
                    <a:lnTo>
                      <a:pt x="24" y="241"/>
                    </a:lnTo>
                    <a:lnTo>
                      <a:pt x="42" y="321"/>
                    </a:lnTo>
                    <a:lnTo>
                      <a:pt x="106" y="399"/>
                    </a:lnTo>
                    <a:lnTo>
                      <a:pt x="0" y="374"/>
                    </a:lnTo>
                    <a:lnTo>
                      <a:pt x="36" y="414"/>
                    </a:lnTo>
                    <a:lnTo>
                      <a:pt x="108" y="445"/>
                    </a:lnTo>
                    <a:lnTo>
                      <a:pt x="36" y="465"/>
                    </a:lnTo>
                    <a:lnTo>
                      <a:pt x="51" y="515"/>
                    </a:lnTo>
                    <a:lnTo>
                      <a:pt x="138" y="446"/>
                    </a:lnTo>
                    <a:lnTo>
                      <a:pt x="253" y="416"/>
                    </a:lnTo>
                    <a:lnTo>
                      <a:pt x="241" y="380"/>
                    </a:lnTo>
                    <a:lnTo>
                      <a:pt x="317" y="384"/>
                    </a:lnTo>
                    <a:lnTo>
                      <a:pt x="395" y="361"/>
                    </a:lnTo>
                    <a:lnTo>
                      <a:pt x="443" y="329"/>
                    </a:lnTo>
                    <a:lnTo>
                      <a:pt x="443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0" name="Freeform 92"/>
              <p:cNvSpPr>
                <a:spLocks/>
              </p:cNvSpPr>
              <p:nvPr/>
            </p:nvSpPr>
            <p:spPr bwMode="auto">
              <a:xfrm>
                <a:off x="2606" y="1152"/>
                <a:ext cx="707" cy="256"/>
              </a:xfrm>
              <a:custGeom>
                <a:avLst/>
                <a:gdLst>
                  <a:gd name="T0" fmla="*/ 643 w 1415"/>
                  <a:gd name="T1" fmla="*/ 240 h 511"/>
                  <a:gd name="T2" fmla="*/ 700 w 1415"/>
                  <a:gd name="T3" fmla="*/ 257 h 511"/>
                  <a:gd name="T4" fmla="*/ 822 w 1415"/>
                  <a:gd name="T5" fmla="*/ 304 h 511"/>
                  <a:gd name="T6" fmla="*/ 797 w 1415"/>
                  <a:gd name="T7" fmla="*/ 350 h 511"/>
                  <a:gd name="T8" fmla="*/ 873 w 1415"/>
                  <a:gd name="T9" fmla="*/ 376 h 511"/>
                  <a:gd name="T10" fmla="*/ 966 w 1415"/>
                  <a:gd name="T11" fmla="*/ 376 h 511"/>
                  <a:gd name="T12" fmla="*/ 1019 w 1415"/>
                  <a:gd name="T13" fmla="*/ 340 h 511"/>
                  <a:gd name="T14" fmla="*/ 1061 w 1415"/>
                  <a:gd name="T15" fmla="*/ 276 h 511"/>
                  <a:gd name="T16" fmla="*/ 1075 w 1415"/>
                  <a:gd name="T17" fmla="*/ 327 h 511"/>
                  <a:gd name="T18" fmla="*/ 1120 w 1415"/>
                  <a:gd name="T19" fmla="*/ 276 h 511"/>
                  <a:gd name="T20" fmla="*/ 1107 w 1415"/>
                  <a:gd name="T21" fmla="*/ 202 h 511"/>
                  <a:gd name="T22" fmla="*/ 1069 w 1415"/>
                  <a:gd name="T23" fmla="*/ 232 h 511"/>
                  <a:gd name="T24" fmla="*/ 1044 w 1415"/>
                  <a:gd name="T25" fmla="*/ 152 h 511"/>
                  <a:gd name="T26" fmla="*/ 1143 w 1415"/>
                  <a:gd name="T27" fmla="*/ 137 h 511"/>
                  <a:gd name="T28" fmla="*/ 1204 w 1415"/>
                  <a:gd name="T29" fmla="*/ 184 h 511"/>
                  <a:gd name="T30" fmla="*/ 1204 w 1415"/>
                  <a:gd name="T31" fmla="*/ 257 h 511"/>
                  <a:gd name="T32" fmla="*/ 1170 w 1415"/>
                  <a:gd name="T33" fmla="*/ 300 h 511"/>
                  <a:gd name="T34" fmla="*/ 1257 w 1415"/>
                  <a:gd name="T35" fmla="*/ 312 h 511"/>
                  <a:gd name="T36" fmla="*/ 1318 w 1415"/>
                  <a:gd name="T37" fmla="*/ 371 h 511"/>
                  <a:gd name="T38" fmla="*/ 1288 w 1415"/>
                  <a:gd name="T39" fmla="*/ 405 h 511"/>
                  <a:gd name="T40" fmla="*/ 1415 w 1415"/>
                  <a:gd name="T41" fmla="*/ 511 h 511"/>
                  <a:gd name="T42" fmla="*/ 1390 w 1415"/>
                  <a:gd name="T43" fmla="*/ 435 h 511"/>
                  <a:gd name="T44" fmla="*/ 1367 w 1415"/>
                  <a:gd name="T45" fmla="*/ 331 h 511"/>
                  <a:gd name="T46" fmla="*/ 1270 w 1415"/>
                  <a:gd name="T47" fmla="*/ 184 h 511"/>
                  <a:gd name="T48" fmla="*/ 1113 w 1415"/>
                  <a:gd name="T49" fmla="*/ 86 h 511"/>
                  <a:gd name="T50" fmla="*/ 890 w 1415"/>
                  <a:gd name="T51" fmla="*/ 15 h 511"/>
                  <a:gd name="T52" fmla="*/ 740 w 1415"/>
                  <a:gd name="T53" fmla="*/ 0 h 511"/>
                  <a:gd name="T54" fmla="*/ 582 w 1415"/>
                  <a:gd name="T55" fmla="*/ 21 h 511"/>
                  <a:gd name="T56" fmla="*/ 365 w 1415"/>
                  <a:gd name="T57" fmla="*/ 42 h 511"/>
                  <a:gd name="T58" fmla="*/ 236 w 1415"/>
                  <a:gd name="T59" fmla="*/ 116 h 511"/>
                  <a:gd name="T60" fmla="*/ 147 w 1415"/>
                  <a:gd name="T61" fmla="*/ 207 h 511"/>
                  <a:gd name="T62" fmla="*/ 65 w 1415"/>
                  <a:gd name="T63" fmla="*/ 236 h 511"/>
                  <a:gd name="T64" fmla="*/ 0 w 1415"/>
                  <a:gd name="T65" fmla="*/ 346 h 511"/>
                  <a:gd name="T66" fmla="*/ 10 w 1415"/>
                  <a:gd name="T67" fmla="*/ 395 h 511"/>
                  <a:gd name="T68" fmla="*/ 76 w 1415"/>
                  <a:gd name="T69" fmla="*/ 327 h 511"/>
                  <a:gd name="T70" fmla="*/ 183 w 1415"/>
                  <a:gd name="T71" fmla="*/ 251 h 511"/>
                  <a:gd name="T72" fmla="*/ 282 w 1415"/>
                  <a:gd name="T73" fmla="*/ 200 h 511"/>
                  <a:gd name="T74" fmla="*/ 286 w 1415"/>
                  <a:gd name="T75" fmla="*/ 226 h 511"/>
                  <a:gd name="T76" fmla="*/ 369 w 1415"/>
                  <a:gd name="T77" fmla="*/ 171 h 511"/>
                  <a:gd name="T78" fmla="*/ 386 w 1415"/>
                  <a:gd name="T79" fmla="*/ 202 h 511"/>
                  <a:gd name="T80" fmla="*/ 504 w 1415"/>
                  <a:gd name="T81" fmla="*/ 177 h 511"/>
                  <a:gd name="T82" fmla="*/ 616 w 1415"/>
                  <a:gd name="T83" fmla="*/ 175 h 511"/>
                  <a:gd name="T84" fmla="*/ 698 w 1415"/>
                  <a:gd name="T85" fmla="*/ 146 h 511"/>
                  <a:gd name="T86" fmla="*/ 689 w 1415"/>
                  <a:gd name="T87" fmla="*/ 190 h 511"/>
                  <a:gd name="T88" fmla="*/ 757 w 1415"/>
                  <a:gd name="T89" fmla="*/ 194 h 511"/>
                  <a:gd name="T90" fmla="*/ 643 w 1415"/>
                  <a:gd name="T91" fmla="*/ 240 h 511"/>
                  <a:gd name="T92" fmla="*/ 643 w 1415"/>
                  <a:gd name="T93" fmla="*/ 24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511">
                    <a:moveTo>
                      <a:pt x="643" y="240"/>
                    </a:moveTo>
                    <a:lnTo>
                      <a:pt x="700" y="257"/>
                    </a:lnTo>
                    <a:lnTo>
                      <a:pt x="822" y="304"/>
                    </a:lnTo>
                    <a:lnTo>
                      <a:pt x="797" y="350"/>
                    </a:lnTo>
                    <a:lnTo>
                      <a:pt x="873" y="376"/>
                    </a:lnTo>
                    <a:lnTo>
                      <a:pt x="966" y="376"/>
                    </a:lnTo>
                    <a:lnTo>
                      <a:pt x="1019" y="340"/>
                    </a:lnTo>
                    <a:lnTo>
                      <a:pt x="1061" y="276"/>
                    </a:lnTo>
                    <a:lnTo>
                      <a:pt x="1075" y="327"/>
                    </a:lnTo>
                    <a:lnTo>
                      <a:pt x="1120" y="276"/>
                    </a:lnTo>
                    <a:lnTo>
                      <a:pt x="1107" y="202"/>
                    </a:lnTo>
                    <a:lnTo>
                      <a:pt x="1069" y="232"/>
                    </a:lnTo>
                    <a:lnTo>
                      <a:pt x="1044" y="152"/>
                    </a:lnTo>
                    <a:lnTo>
                      <a:pt x="1143" y="137"/>
                    </a:lnTo>
                    <a:lnTo>
                      <a:pt x="1204" y="184"/>
                    </a:lnTo>
                    <a:lnTo>
                      <a:pt x="1204" y="257"/>
                    </a:lnTo>
                    <a:lnTo>
                      <a:pt x="1170" y="300"/>
                    </a:lnTo>
                    <a:lnTo>
                      <a:pt x="1257" y="312"/>
                    </a:lnTo>
                    <a:lnTo>
                      <a:pt x="1318" y="371"/>
                    </a:lnTo>
                    <a:lnTo>
                      <a:pt x="1288" y="405"/>
                    </a:lnTo>
                    <a:lnTo>
                      <a:pt x="1415" y="511"/>
                    </a:lnTo>
                    <a:lnTo>
                      <a:pt x="1390" y="435"/>
                    </a:lnTo>
                    <a:lnTo>
                      <a:pt x="1367" y="331"/>
                    </a:lnTo>
                    <a:lnTo>
                      <a:pt x="1270" y="184"/>
                    </a:lnTo>
                    <a:lnTo>
                      <a:pt x="1113" y="86"/>
                    </a:lnTo>
                    <a:lnTo>
                      <a:pt x="890" y="15"/>
                    </a:lnTo>
                    <a:lnTo>
                      <a:pt x="740" y="0"/>
                    </a:lnTo>
                    <a:lnTo>
                      <a:pt x="582" y="21"/>
                    </a:lnTo>
                    <a:lnTo>
                      <a:pt x="365" y="42"/>
                    </a:lnTo>
                    <a:lnTo>
                      <a:pt x="236" y="116"/>
                    </a:lnTo>
                    <a:lnTo>
                      <a:pt x="147" y="207"/>
                    </a:lnTo>
                    <a:lnTo>
                      <a:pt x="65" y="236"/>
                    </a:lnTo>
                    <a:lnTo>
                      <a:pt x="0" y="346"/>
                    </a:lnTo>
                    <a:lnTo>
                      <a:pt x="10" y="395"/>
                    </a:lnTo>
                    <a:lnTo>
                      <a:pt x="76" y="327"/>
                    </a:lnTo>
                    <a:lnTo>
                      <a:pt x="183" y="251"/>
                    </a:lnTo>
                    <a:lnTo>
                      <a:pt x="282" y="200"/>
                    </a:lnTo>
                    <a:lnTo>
                      <a:pt x="286" y="226"/>
                    </a:lnTo>
                    <a:lnTo>
                      <a:pt x="369" y="171"/>
                    </a:lnTo>
                    <a:lnTo>
                      <a:pt x="386" y="202"/>
                    </a:lnTo>
                    <a:lnTo>
                      <a:pt x="504" y="177"/>
                    </a:lnTo>
                    <a:lnTo>
                      <a:pt x="616" y="175"/>
                    </a:lnTo>
                    <a:lnTo>
                      <a:pt x="698" y="146"/>
                    </a:lnTo>
                    <a:lnTo>
                      <a:pt x="689" y="190"/>
                    </a:lnTo>
                    <a:lnTo>
                      <a:pt x="757" y="194"/>
                    </a:lnTo>
                    <a:lnTo>
                      <a:pt x="643" y="240"/>
                    </a:lnTo>
                    <a:lnTo>
                      <a:pt x="643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1" name="Freeform 93"/>
              <p:cNvSpPr>
                <a:spLocks/>
              </p:cNvSpPr>
              <p:nvPr/>
            </p:nvSpPr>
            <p:spPr bwMode="auto">
              <a:xfrm>
                <a:off x="2498" y="1304"/>
                <a:ext cx="118" cy="208"/>
              </a:xfrm>
              <a:custGeom>
                <a:avLst/>
                <a:gdLst>
                  <a:gd name="T0" fmla="*/ 209 w 235"/>
                  <a:gd name="T1" fmla="*/ 118 h 416"/>
                  <a:gd name="T2" fmla="*/ 203 w 235"/>
                  <a:gd name="T3" fmla="*/ 217 h 416"/>
                  <a:gd name="T4" fmla="*/ 235 w 235"/>
                  <a:gd name="T5" fmla="*/ 301 h 416"/>
                  <a:gd name="T6" fmla="*/ 169 w 235"/>
                  <a:gd name="T7" fmla="*/ 240 h 416"/>
                  <a:gd name="T8" fmla="*/ 157 w 235"/>
                  <a:gd name="T9" fmla="*/ 156 h 416"/>
                  <a:gd name="T10" fmla="*/ 148 w 235"/>
                  <a:gd name="T11" fmla="*/ 263 h 416"/>
                  <a:gd name="T12" fmla="*/ 199 w 235"/>
                  <a:gd name="T13" fmla="*/ 340 h 416"/>
                  <a:gd name="T14" fmla="*/ 137 w 235"/>
                  <a:gd name="T15" fmla="*/ 337 h 416"/>
                  <a:gd name="T16" fmla="*/ 214 w 235"/>
                  <a:gd name="T17" fmla="*/ 416 h 416"/>
                  <a:gd name="T18" fmla="*/ 91 w 235"/>
                  <a:gd name="T19" fmla="*/ 375 h 416"/>
                  <a:gd name="T20" fmla="*/ 0 w 235"/>
                  <a:gd name="T21" fmla="*/ 230 h 416"/>
                  <a:gd name="T22" fmla="*/ 19 w 235"/>
                  <a:gd name="T23" fmla="*/ 162 h 416"/>
                  <a:gd name="T24" fmla="*/ 66 w 235"/>
                  <a:gd name="T25" fmla="*/ 175 h 416"/>
                  <a:gd name="T26" fmla="*/ 91 w 235"/>
                  <a:gd name="T27" fmla="*/ 88 h 416"/>
                  <a:gd name="T28" fmla="*/ 188 w 235"/>
                  <a:gd name="T29" fmla="*/ 0 h 416"/>
                  <a:gd name="T30" fmla="*/ 209 w 235"/>
                  <a:gd name="T31" fmla="*/ 118 h 416"/>
                  <a:gd name="T32" fmla="*/ 209 w 235"/>
                  <a:gd name="T33" fmla="*/ 11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" h="416">
                    <a:moveTo>
                      <a:pt x="209" y="118"/>
                    </a:moveTo>
                    <a:lnTo>
                      <a:pt x="203" y="217"/>
                    </a:lnTo>
                    <a:lnTo>
                      <a:pt x="235" y="301"/>
                    </a:lnTo>
                    <a:lnTo>
                      <a:pt x="169" y="240"/>
                    </a:lnTo>
                    <a:lnTo>
                      <a:pt x="157" y="156"/>
                    </a:lnTo>
                    <a:lnTo>
                      <a:pt x="148" y="263"/>
                    </a:lnTo>
                    <a:lnTo>
                      <a:pt x="199" y="340"/>
                    </a:lnTo>
                    <a:lnTo>
                      <a:pt x="137" y="337"/>
                    </a:lnTo>
                    <a:lnTo>
                      <a:pt x="214" y="416"/>
                    </a:lnTo>
                    <a:lnTo>
                      <a:pt x="91" y="375"/>
                    </a:lnTo>
                    <a:lnTo>
                      <a:pt x="0" y="230"/>
                    </a:lnTo>
                    <a:lnTo>
                      <a:pt x="19" y="162"/>
                    </a:lnTo>
                    <a:lnTo>
                      <a:pt x="66" y="175"/>
                    </a:lnTo>
                    <a:lnTo>
                      <a:pt x="91" y="88"/>
                    </a:lnTo>
                    <a:lnTo>
                      <a:pt x="188" y="0"/>
                    </a:lnTo>
                    <a:lnTo>
                      <a:pt x="209" y="118"/>
                    </a:lnTo>
                    <a:lnTo>
                      <a:pt x="209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2" name="Freeform 94"/>
              <p:cNvSpPr>
                <a:spLocks/>
              </p:cNvSpPr>
              <p:nvPr/>
            </p:nvSpPr>
            <p:spPr bwMode="auto">
              <a:xfrm>
                <a:off x="2476" y="1457"/>
                <a:ext cx="140" cy="464"/>
              </a:xfrm>
              <a:custGeom>
                <a:avLst/>
                <a:gdLst>
                  <a:gd name="T0" fmla="*/ 120 w 279"/>
                  <a:gd name="T1" fmla="*/ 0 h 928"/>
                  <a:gd name="T2" fmla="*/ 47 w 279"/>
                  <a:gd name="T3" fmla="*/ 53 h 928"/>
                  <a:gd name="T4" fmla="*/ 53 w 279"/>
                  <a:gd name="T5" fmla="*/ 166 h 928"/>
                  <a:gd name="T6" fmla="*/ 6 w 279"/>
                  <a:gd name="T7" fmla="*/ 289 h 928"/>
                  <a:gd name="T8" fmla="*/ 0 w 279"/>
                  <a:gd name="T9" fmla="*/ 354 h 928"/>
                  <a:gd name="T10" fmla="*/ 44 w 279"/>
                  <a:gd name="T11" fmla="*/ 403 h 928"/>
                  <a:gd name="T12" fmla="*/ 42 w 279"/>
                  <a:gd name="T13" fmla="*/ 523 h 928"/>
                  <a:gd name="T14" fmla="*/ 80 w 279"/>
                  <a:gd name="T15" fmla="*/ 597 h 928"/>
                  <a:gd name="T16" fmla="*/ 78 w 279"/>
                  <a:gd name="T17" fmla="*/ 707 h 928"/>
                  <a:gd name="T18" fmla="*/ 108 w 279"/>
                  <a:gd name="T19" fmla="*/ 738 h 928"/>
                  <a:gd name="T20" fmla="*/ 129 w 279"/>
                  <a:gd name="T21" fmla="*/ 859 h 928"/>
                  <a:gd name="T22" fmla="*/ 217 w 279"/>
                  <a:gd name="T23" fmla="*/ 928 h 928"/>
                  <a:gd name="T24" fmla="*/ 173 w 279"/>
                  <a:gd name="T25" fmla="*/ 837 h 928"/>
                  <a:gd name="T26" fmla="*/ 173 w 279"/>
                  <a:gd name="T27" fmla="*/ 723 h 928"/>
                  <a:gd name="T28" fmla="*/ 232 w 279"/>
                  <a:gd name="T29" fmla="*/ 572 h 928"/>
                  <a:gd name="T30" fmla="*/ 228 w 279"/>
                  <a:gd name="T31" fmla="*/ 738 h 928"/>
                  <a:gd name="T32" fmla="*/ 276 w 279"/>
                  <a:gd name="T33" fmla="*/ 590 h 928"/>
                  <a:gd name="T34" fmla="*/ 260 w 279"/>
                  <a:gd name="T35" fmla="*/ 458 h 928"/>
                  <a:gd name="T36" fmla="*/ 224 w 279"/>
                  <a:gd name="T37" fmla="*/ 483 h 928"/>
                  <a:gd name="T38" fmla="*/ 249 w 279"/>
                  <a:gd name="T39" fmla="*/ 379 h 928"/>
                  <a:gd name="T40" fmla="*/ 268 w 279"/>
                  <a:gd name="T41" fmla="*/ 230 h 928"/>
                  <a:gd name="T42" fmla="*/ 279 w 279"/>
                  <a:gd name="T43" fmla="*/ 181 h 928"/>
                  <a:gd name="T44" fmla="*/ 209 w 279"/>
                  <a:gd name="T45" fmla="*/ 259 h 928"/>
                  <a:gd name="T46" fmla="*/ 188 w 279"/>
                  <a:gd name="T47" fmla="*/ 477 h 928"/>
                  <a:gd name="T48" fmla="*/ 156 w 279"/>
                  <a:gd name="T49" fmla="*/ 603 h 928"/>
                  <a:gd name="T50" fmla="*/ 124 w 279"/>
                  <a:gd name="T51" fmla="*/ 658 h 928"/>
                  <a:gd name="T52" fmla="*/ 135 w 279"/>
                  <a:gd name="T53" fmla="*/ 559 h 928"/>
                  <a:gd name="T54" fmla="*/ 84 w 279"/>
                  <a:gd name="T55" fmla="*/ 529 h 928"/>
                  <a:gd name="T56" fmla="*/ 141 w 279"/>
                  <a:gd name="T57" fmla="*/ 409 h 928"/>
                  <a:gd name="T58" fmla="*/ 89 w 279"/>
                  <a:gd name="T59" fmla="*/ 418 h 928"/>
                  <a:gd name="T60" fmla="*/ 150 w 279"/>
                  <a:gd name="T61" fmla="*/ 320 h 928"/>
                  <a:gd name="T62" fmla="*/ 186 w 279"/>
                  <a:gd name="T63" fmla="*/ 213 h 928"/>
                  <a:gd name="T64" fmla="*/ 279 w 279"/>
                  <a:gd name="T65" fmla="*/ 126 h 928"/>
                  <a:gd name="T66" fmla="*/ 120 w 279"/>
                  <a:gd name="T67" fmla="*/ 0 h 928"/>
                  <a:gd name="T68" fmla="*/ 120 w 279"/>
                  <a:gd name="T69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928">
                    <a:moveTo>
                      <a:pt x="120" y="0"/>
                    </a:moveTo>
                    <a:lnTo>
                      <a:pt x="47" y="53"/>
                    </a:lnTo>
                    <a:lnTo>
                      <a:pt x="53" y="166"/>
                    </a:lnTo>
                    <a:lnTo>
                      <a:pt x="6" y="289"/>
                    </a:lnTo>
                    <a:lnTo>
                      <a:pt x="0" y="354"/>
                    </a:lnTo>
                    <a:lnTo>
                      <a:pt x="44" y="403"/>
                    </a:lnTo>
                    <a:lnTo>
                      <a:pt x="42" y="523"/>
                    </a:lnTo>
                    <a:lnTo>
                      <a:pt x="80" y="597"/>
                    </a:lnTo>
                    <a:lnTo>
                      <a:pt x="78" y="707"/>
                    </a:lnTo>
                    <a:lnTo>
                      <a:pt x="108" y="738"/>
                    </a:lnTo>
                    <a:lnTo>
                      <a:pt x="129" y="859"/>
                    </a:lnTo>
                    <a:lnTo>
                      <a:pt x="217" y="928"/>
                    </a:lnTo>
                    <a:lnTo>
                      <a:pt x="173" y="837"/>
                    </a:lnTo>
                    <a:lnTo>
                      <a:pt x="173" y="723"/>
                    </a:lnTo>
                    <a:lnTo>
                      <a:pt x="232" y="572"/>
                    </a:lnTo>
                    <a:lnTo>
                      <a:pt x="228" y="738"/>
                    </a:lnTo>
                    <a:lnTo>
                      <a:pt x="276" y="590"/>
                    </a:lnTo>
                    <a:lnTo>
                      <a:pt x="260" y="458"/>
                    </a:lnTo>
                    <a:lnTo>
                      <a:pt x="224" y="483"/>
                    </a:lnTo>
                    <a:lnTo>
                      <a:pt x="249" y="379"/>
                    </a:lnTo>
                    <a:lnTo>
                      <a:pt x="268" y="230"/>
                    </a:lnTo>
                    <a:lnTo>
                      <a:pt x="279" y="181"/>
                    </a:lnTo>
                    <a:lnTo>
                      <a:pt x="209" y="259"/>
                    </a:lnTo>
                    <a:lnTo>
                      <a:pt x="188" y="477"/>
                    </a:lnTo>
                    <a:lnTo>
                      <a:pt x="156" y="603"/>
                    </a:lnTo>
                    <a:lnTo>
                      <a:pt x="124" y="658"/>
                    </a:lnTo>
                    <a:lnTo>
                      <a:pt x="135" y="559"/>
                    </a:lnTo>
                    <a:lnTo>
                      <a:pt x="84" y="529"/>
                    </a:lnTo>
                    <a:lnTo>
                      <a:pt x="141" y="409"/>
                    </a:lnTo>
                    <a:lnTo>
                      <a:pt x="89" y="418"/>
                    </a:lnTo>
                    <a:lnTo>
                      <a:pt x="150" y="320"/>
                    </a:lnTo>
                    <a:lnTo>
                      <a:pt x="186" y="213"/>
                    </a:lnTo>
                    <a:lnTo>
                      <a:pt x="279" y="12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3" name="Freeform 95"/>
              <p:cNvSpPr>
                <a:spLocks/>
              </p:cNvSpPr>
              <p:nvPr/>
            </p:nvSpPr>
            <p:spPr bwMode="auto">
              <a:xfrm>
                <a:off x="2586" y="1880"/>
                <a:ext cx="725" cy="645"/>
              </a:xfrm>
              <a:custGeom>
                <a:avLst/>
                <a:gdLst>
                  <a:gd name="T0" fmla="*/ 88 w 1449"/>
                  <a:gd name="T1" fmla="*/ 0 h 1291"/>
                  <a:gd name="T2" fmla="*/ 128 w 1449"/>
                  <a:gd name="T3" fmla="*/ 249 h 1291"/>
                  <a:gd name="T4" fmla="*/ 191 w 1449"/>
                  <a:gd name="T5" fmla="*/ 378 h 1291"/>
                  <a:gd name="T6" fmla="*/ 251 w 1449"/>
                  <a:gd name="T7" fmla="*/ 616 h 1291"/>
                  <a:gd name="T8" fmla="*/ 337 w 1449"/>
                  <a:gd name="T9" fmla="*/ 700 h 1291"/>
                  <a:gd name="T10" fmla="*/ 284 w 1449"/>
                  <a:gd name="T11" fmla="*/ 580 h 1291"/>
                  <a:gd name="T12" fmla="*/ 240 w 1449"/>
                  <a:gd name="T13" fmla="*/ 356 h 1291"/>
                  <a:gd name="T14" fmla="*/ 187 w 1449"/>
                  <a:gd name="T15" fmla="*/ 188 h 1291"/>
                  <a:gd name="T16" fmla="*/ 267 w 1449"/>
                  <a:gd name="T17" fmla="*/ 356 h 1291"/>
                  <a:gd name="T18" fmla="*/ 337 w 1449"/>
                  <a:gd name="T19" fmla="*/ 532 h 1291"/>
                  <a:gd name="T20" fmla="*/ 364 w 1449"/>
                  <a:gd name="T21" fmla="*/ 624 h 1291"/>
                  <a:gd name="T22" fmla="*/ 442 w 1449"/>
                  <a:gd name="T23" fmla="*/ 704 h 1291"/>
                  <a:gd name="T24" fmla="*/ 504 w 1449"/>
                  <a:gd name="T25" fmla="*/ 660 h 1291"/>
                  <a:gd name="T26" fmla="*/ 601 w 1449"/>
                  <a:gd name="T27" fmla="*/ 871 h 1291"/>
                  <a:gd name="T28" fmla="*/ 706 w 1449"/>
                  <a:gd name="T29" fmla="*/ 905 h 1291"/>
                  <a:gd name="T30" fmla="*/ 1012 w 1449"/>
                  <a:gd name="T31" fmla="*/ 861 h 1291"/>
                  <a:gd name="T32" fmla="*/ 1194 w 1449"/>
                  <a:gd name="T33" fmla="*/ 711 h 1291"/>
                  <a:gd name="T34" fmla="*/ 1284 w 1449"/>
                  <a:gd name="T35" fmla="*/ 660 h 1291"/>
                  <a:gd name="T36" fmla="*/ 1392 w 1449"/>
                  <a:gd name="T37" fmla="*/ 502 h 1291"/>
                  <a:gd name="T38" fmla="*/ 1449 w 1449"/>
                  <a:gd name="T39" fmla="*/ 359 h 1291"/>
                  <a:gd name="T40" fmla="*/ 1404 w 1449"/>
                  <a:gd name="T41" fmla="*/ 513 h 1291"/>
                  <a:gd name="T42" fmla="*/ 1265 w 1449"/>
                  <a:gd name="T43" fmla="*/ 730 h 1291"/>
                  <a:gd name="T44" fmla="*/ 1039 w 1449"/>
                  <a:gd name="T45" fmla="*/ 953 h 1291"/>
                  <a:gd name="T46" fmla="*/ 942 w 1449"/>
                  <a:gd name="T47" fmla="*/ 1129 h 1291"/>
                  <a:gd name="T48" fmla="*/ 841 w 1449"/>
                  <a:gd name="T49" fmla="*/ 1023 h 1291"/>
                  <a:gd name="T50" fmla="*/ 702 w 1449"/>
                  <a:gd name="T51" fmla="*/ 1011 h 1291"/>
                  <a:gd name="T52" fmla="*/ 799 w 1449"/>
                  <a:gd name="T53" fmla="*/ 1240 h 1291"/>
                  <a:gd name="T54" fmla="*/ 694 w 1449"/>
                  <a:gd name="T55" fmla="*/ 1181 h 1291"/>
                  <a:gd name="T56" fmla="*/ 706 w 1449"/>
                  <a:gd name="T57" fmla="*/ 1291 h 1291"/>
                  <a:gd name="T58" fmla="*/ 601 w 1449"/>
                  <a:gd name="T59" fmla="*/ 1165 h 1291"/>
                  <a:gd name="T60" fmla="*/ 500 w 1449"/>
                  <a:gd name="T61" fmla="*/ 975 h 1291"/>
                  <a:gd name="T62" fmla="*/ 438 w 1449"/>
                  <a:gd name="T63" fmla="*/ 818 h 1291"/>
                  <a:gd name="T64" fmla="*/ 248 w 1449"/>
                  <a:gd name="T65" fmla="*/ 639 h 1291"/>
                  <a:gd name="T66" fmla="*/ 187 w 1449"/>
                  <a:gd name="T67" fmla="*/ 477 h 1291"/>
                  <a:gd name="T68" fmla="*/ 94 w 1449"/>
                  <a:gd name="T69" fmla="*/ 443 h 1291"/>
                  <a:gd name="T70" fmla="*/ 46 w 1449"/>
                  <a:gd name="T71" fmla="*/ 359 h 1291"/>
                  <a:gd name="T72" fmla="*/ 8 w 1449"/>
                  <a:gd name="T73" fmla="*/ 209 h 1291"/>
                  <a:gd name="T74" fmla="*/ 0 w 1449"/>
                  <a:gd name="T75" fmla="*/ 82 h 1291"/>
                  <a:gd name="T76" fmla="*/ 88 w 1449"/>
                  <a:gd name="T77" fmla="*/ 0 h 1291"/>
                  <a:gd name="T78" fmla="*/ 88 w 1449"/>
                  <a:gd name="T7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9" h="1291">
                    <a:moveTo>
                      <a:pt x="88" y="0"/>
                    </a:moveTo>
                    <a:lnTo>
                      <a:pt x="128" y="249"/>
                    </a:lnTo>
                    <a:lnTo>
                      <a:pt x="191" y="378"/>
                    </a:lnTo>
                    <a:lnTo>
                      <a:pt x="251" y="616"/>
                    </a:lnTo>
                    <a:lnTo>
                      <a:pt x="337" y="700"/>
                    </a:lnTo>
                    <a:lnTo>
                      <a:pt x="284" y="580"/>
                    </a:lnTo>
                    <a:lnTo>
                      <a:pt x="240" y="356"/>
                    </a:lnTo>
                    <a:lnTo>
                      <a:pt x="187" y="188"/>
                    </a:lnTo>
                    <a:lnTo>
                      <a:pt x="267" y="356"/>
                    </a:lnTo>
                    <a:lnTo>
                      <a:pt x="337" y="532"/>
                    </a:lnTo>
                    <a:lnTo>
                      <a:pt x="364" y="624"/>
                    </a:lnTo>
                    <a:lnTo>
                      <a:pt x="442" y="704"/>
                    </a:lnTo>
                    <a:lnTo>
                      <a:pt x="504" y="660"/>
                    </a:lnTo>
                    <a:lnTo>
                      <a:pt x="601" y="871"/>
                    </a:lnTo>
                    <a:lnTo>
                      <a:pt x="706" y="905"/>
                    </a:lnTo>
                    <a:lnTo>
                      <a:pt x="1012" y="861"/>
                    </a:lnTo>
                    <a:lnTo>
                      <a:pt x="1194" y="711"/>
                    </a:lnTo>
                    <a:lnTo>
                      <a:pt x="1284" y="660"/>
                    </a:lnTo>
                    <a:lnTo>
                      <a:pt x="1392" y="502"/>
                    </a:lnTo>
                    <a:lnTo>
                      <a:pt x="1449" y="359"/>
                    </a:lnTo>
                    <a:lnTo>
                      <a:pt x="1404" y="513"/>
                    </a:lnTo>
                    <a:lnTo>
                      <a:pt x="1265" y="730"/>
                    </a:lnTo>
                    <a:lnTo>
                      <a:pt x="1039" y="953"/>
                    </a:lnTo>
                    <a:lnTo>
                      <a:pt x="942" y="1129"/>
                    </a:lnTo>
                    <a:lnTo>
                      <a:pt x="841" y="1023"/>
                    </a:lnTo>
                    <a:lnTo>
                      <a:pt x="702" y="1011"/>
                    </a:lnTo>
                    <a:lnTo>
                      <a:pt x="799" y="1240"/>
                    </a:lnTo>
                    <a:lnTo>
                      <a:pt x="694" y="1181"/>
                    </a:lnTo>
                    <a:lnTo>
                      <a:pt x="706" y="1291"/>
                    </a:lnTo>
                    <a:lnTo>
                      <a:pt x="601" y="1165"/>
                    </a:lnTo>
                    <a:lnTo>
                      <a:pt x="500" y="975"/>
                    </a:lnTo>
                    <a:lnTo>
                      <a:pt x="438" y="818"/>
                    </a:lnTo>
                    <a:lnTo>
                      <a:pt x="248" y="639"/>
                    </a:lnTo>
                    <a:lnTo>
                      <a:pt x="187" y="477"/>
                    </a:lnTo>
                    <a:lnTo>
                      <a:pt x="94" y="443"/>
                    </a:lnTo>
                    <a:lnTo>
                      <a:pt x="46" y="359"/>
                    </a:lnTo>
                    <a:lnTo>
                      <a:pt x="8" y="209"/>
                    </a:lnTo>
                    <a:lnTo>
                      <a:pt x="0" y="8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4" name="Freeform 96"/>
              <p:cNvSpPr>
                <a:spLocks/>
              </p:cNvSpPr>
              <p:nvPr/>
            </p:nvSpPr>
            <p:spPr bwMode="auto">
              <a:xfrm>
                <a:off x="2869" y="2186"/>
                <a:ext cx="163" cy="50"/>
              </a:xfrm>
              <a:custGeom>
                <a:avLst/>
                <a:gdLst>
                  <a:gd name="T0" fmla="*/ 21 w 327"/>
                  <a:gd name="T1" fmla="*/ 0 h 99"/>
                  <a:gd name="T2" fmla="*/ 97 w 327"/>
                  <a:gd name="T3" fmla="*/ 31 h 99"/>
                  <a:gd name="T4" fmla="*/ 202 w 327"/>
                  <a:gd name="T5" fmla="*/ 12 h 99"/>
                  <a:gd name="T6" fmla="*/ 327 w 327"/>
                  <a:gd name="T7" fmla="*/ 27 h 99"/>
                  <a:gd name="T8" fmla="*/ 301 w 327"/>
                  <a:gd name="T9" fmla="*/ 73 h 99"/>
                  <a:gd name="T10" fmla="*/ 152 w 327"/>
                  <a:gd name="T11" fmla="*/ 74 h 99"/>
                  <a:gd name="T12" fmla="*/ 59 w 327"/>
                  <a:gd name="T13" fmla="*/ 99 h 99"/>
                  <a:gd name="T14" fmla="*/ 0 w 327"/>
                  <a:gd name="T15" fmla="*/ 34 h 99"/>
                  <a:gd name="T16" fmla="*/ 21 w 327"/>
                  <a:gd name="T17" fmla="*/ 0 h 99"/>
                  <a:gd name="T18" fmla="*/ 21 w 327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99">
                    <a:moveTo>
                      <a:pt x="21" y="0"/>
                    </a:moveTo>
                    <a:lnTo>
                      <a:pt x="97" y="31"/>
                    </a:lnTo>
                    <a:lnTo>
                      <a:pt x="202" y="12"/>
                    </a:lnTo>
                    <a:lnTo>
                      <a:pt x="327" y="27"/>
                    </a:lnTo>
                    <a:lnTo>
                      <a:pt x="301" y="73"/>
                    </a:lnTo>
                    <a:lnTo>
                      <a:pt x="152" y="74"/>
                    </a:lnTo>
                    <a:lnTo>
                      <a:pt x="59" y="99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5" name="Freeform 97"/>
              <p:cNvSpPr>
                <a:spLocks/>
              </p:cNvSpPr>
              <p:nvPr/>
            </p:nvSpPr>
            <p:spPr bwMode="auto">
              <a:xfrm>
                <a:off x="2807" y="2109"/>
                <a:ext cx="339" cy="46"/>
              </a:xfrm>
              <a:custGeom>
                <a:avLst/>
                <a:gdLst>
                  <a:gd name="T0" fmla="*/ 0 w 678"/>
                  <a:gd name="T1" fmla="*/ 52 h 92"/>
                  <a:gd name="T2" fmla="*/ 95 w 678"/>
                  <a:gd name="T3" fmla="*/ 59 h 92"/>
                  <a:gd name="T4" fmla="*/ 245 w 678"/>
                  <a:gd name="T5" fmla="*/ 23 h 92"/>
                  <a:gd name="T6" fmla="*/ 321 w 678"/>
                  <a:gd name="T7" fmla="*/ 29 h 92"/>
                  <a:gd name="T8" fmla="*/ 391 w 678"/>
                  <a:gd name="T9" fmla="*/ 12 h 92"/>
                  <a:gd name="T10" fmla="*/ 551 w 678"/>
                  <a:gd name="T11" fmla="*/ 23 h 92"/>
                  <a:gd name="T12" fmla="*/ 612 w 678"/>
                  <a:gd name="T13" fmla="*/ 0 h 92"/>
                  <a:gd name="T14" fmla="*/ 678 w 678"/>
                  <a:gd name="T15" fmla="*/ 44 h 92"/>
                  <a:gd name="T16" fmla="*/ 644 w 678"/>
                  <a:gd name="T17" fmla="*/ 59 h 92"/>
                  <a:gd name="T18" fmla="*/ 589 w 678"/>
                  <a:gd name="T19" fmla="*/ 40 h 92"/>
                  <a:gd name="T20" fmla="*/ 503 w 678"/>
                  <a:gd name="T21" fmla="*/ 52 h 92"/>
                  <a:gd name="T22" fmla="*/ 403 w 678"/>
                  <a:gd name="T23" fmla="*/ 52 h 92"/>
                  <a:gd name="T24" fmla="*/ 309 w 678"/>
                  <a:gd name="T25" fmla="*/ 74 h 92"/>
                  <a:gd name="T26" fmla="*/ 220 w 678"/>
                  <a:gd name="T27" fmla="*/ 63 h 92"/>
                  <a:gd name="T28" fmla="*/ 123 w 678"/>
                  <a:gd name="T29" fmla="*/ 82 h 92"/>
                  <a:gd name="T30" fmla="*/ 58 w 678"/>
                  <a:gd name="T31" fmla="*/ 92 h 92"/>
                  <a:gd name="T32" fmla="*/ 0 w 678"/>
                  <a:gd name="T33" fmla="*/ 52 h 92"/>
                  <a:gd name="T34" fmla="*/ 0 w 678"/>
                  <a:gd name="T35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8" h="92">
                    <a:moveTo>
                      <a:pt x="0" y="52"/>
                    </a:moveTo>
                    <a:lnTo>
                      <a:pt x="95" y="59"/>
                    </a:lnTo>
                    <a:lnTo>
                      <a:pt x="245" y="23"/>
                    </a:lnTo>
                    <a:lnTo>
                      <a:pt x="321" y="29"/>
                    </a:lnTo>
                    <a:lnTo>
                      <a:pt x="391" y="12"/>
                    </a:lnTo>
                    <a:lnTo>
                      <a:pt x="551" y="23"/>
                    </a:lnTo>
                    <a:lnTo>
                      <a:pt x="612" y="0"/>
                    </a:lnTo>
                    <a:lnTo>
                      <a:pt x="678" y="44"/>
                    </a:lnTo>
                    <a:lnTo>
                      <a:pt x="644" y="59"/>
                    </a:lnTo>
                    <a:lnTo>
                      <a:pt x="589" y="40"/>
                    </a:lnTo>
                    <a:lnTo>
                      <a:pt x="503" y="52"/>
                    </a:lnTo>
                    <a:lnTo>
                      <a:pt x="403" y="52"/>
                    </a:lnTo>
                    <a:lnTo>
                      <a:pt x="309" y="74"/>
                    </a:lnTo>
                    <a:lnTo>
                      <a:pt x="220" y="63"/>
                    </a:lnTo>
                    <a:lnTo>
                      <a:pt x="123" y="82"/>
                    </a:lnTo>
                    <a:lnTo>
                      <a:pt x="58" y="9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6" name="Freeform 98"/>
              <p:cNvSpPr>
                <a:spLocks/>
              </p:cNvSpPr>
              <p:nvPr/>
            </p:nvSpPr>
            <p:spPr bwMode="auto">
              <a:xfrm>
                <a:off x="3001" y="1741"/>
                <a:ext cx="27" cy="53"/>
              </a:xfrm>
              <a:custGeom>
                <a:avLst/>
                <a:gdLst>
                  <a:gd name="T0" fmla="*/ 38 w 56"/>
                  <a:gd name="T1" fmla="*/ 0 h 104"/>
                  <a:gd name="T2" fmla="*/ 4 w 56"/>
                  <a:gd name="T3" fmla="*/ 55 h 104"/>
                  <a:gd name="T4" fmla="*/ 0 w 56"/>
                  <a:gd name="T5" fmla="*/ 104 h 104"/>
                  <a:gd name="T6" fmla="*/ 56 w 56"/>
                  <a:gd name="T7" fmla="*/ 40 h 104"/>
                  <a:gd name="T8" fmla="*/ 38 w 56"/>
                  <a:gd name="T9" fmla="*/ 0 h 104"/>
                  <a:gd name="T10" fmla="*/ 38 w 56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4">
                    <a:moveTo>
                      <a:pt x="38" y="0"/>
                    </a:moveTo>
                    <a:lnTo>
                      <a:pt x="4" y="55"/>
                    </a:lnTo>
                    <a:lnTo>
                      <a:pt x="0" y="104"/>
                    </a:lnTo>
                    <a:lnTo>
                      <a:pt x="56" y="4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7" name="Freeform 99"/>
              <p:cNvSpPr>
                <a:spLocks/>
              </p:cNvSpPr>
              <p:nvPr/>
            </p:nvSpPr>
            <p:spPr bwMode="auto">
              <a:xfrm>
                <a:off x="3313" y="1842"/>
                <a:ext cx="37" cy="164"/>
              </a:xfrm>
              <a:custGeom>
                <a:avLst/>
                <a:gdLst>
                  <a:gd name="T0" fmla="*/ 4 w 74"/>
                  <a:gd name="T1" fmla="*/ 0 h 329"/>
                  <a:gd name="T2" fmla="*/ 10 w 74"/>
                  <a:gd name="T3" fmla="*/ 215 h 329"/>
                  <a:gd name="T4" fmla="*/ 0 w 74"/>
                  <a:gd name="T5" fmla="*/ 329 h 329"/>
                  <a:gd name="T6" fmla="*/ 29 w 74"/>
                  <a:gd name="T7" fmla="*/ 183 h 329"/>
                  <a:gd name="T8" fmla="*/ 70 w 74"/>
                  <a:gd name="T9" fmla="*/ 124 h 329"/>
                  <a:gd name="T10" fmla="*/ 74 w 74"/>
                  <a:gd name="T11" fmla="*/ 55 h 329"/>
                  <a:gd name="T12" fmla="*/ 51 w 74"/>
                  <a:gd name="T13" fmla="*/ 15 h 329"/>
                  <a:gd name="T14" fmla="*/ 4 w 74"/>
                  <a:gd name="T15" fmla="*/ 0 h 329"/>
                  <a:gd name="T16" fmla="*/ 4 w 74"/>
                  <a:gd name="T1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29">
                    <a:moveTo>
                      <a:pt x="4" y="0"/>
                    </a:moveTo>
                    <a:lnTo>
                      <a:pt x="10" y="215"/>
                    </a:lnTo>
                    <a:lnTo>
                      <a:pt x="0" y="329"/>
                    </a:lnTo>
                    <a:lnTo>
                      <a:pt x="29" y="183"/>
                    </a:lnTo>
                    <a:lnTo>
                      <a:pt x="70" y="124"/>
                    </a:lnTo>
                    <a:lnTo>
                      <a:pt x="74" y="55"/>
                    </a:lnTo>
                    <a:lnTo>
                      <a:pt x="51" y="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8" name="Freeform 100"/>
              <p:cNvSpPr>
                <a:spLocks/>
              </p:cNvSpPr>
              <p:nvPr/>
            </p:nvSpPr>
            <p:spPr bwMode="auto">
              <a:xfrm>
                <a:off x="3323" y="1741"/>
                <a:ext cx="56" cy="93"/>
              </a:xfrm>
              <a:custGeom>
                <a:avLst/>
                <a:gdLst>
                  <a:gd name="T0" fmla="*/ 0 w 112"/>
                  <a:gd name="T1" fmla="*/ 70 h 186"/>
                  <a:gd name="T2" fmla="*/ 97 w 112"/>
                  <a:gd name="T3" fmla="*/ 186 h 186"/>
                  <a:gd name="T4" fmla="*/ 112 w 112"/>
                  <a:gd name="T5" fmla="*/ 150 h 186"/>
                  <a:gd name="T6" fmla="*/ 42 w 112"/>
                  <a:gd name="T7" fmla="*/ 0 h 186"/>
                  <a:gd name="T8" fmla="*/ 0 w 112"/>
                  <a:gd name="T9" fmla="*/ 70 h 186"/>
                  <a:gd name="T10" fmla="*/ 0 w 112"/>
                  <a:gd name="T11" fmla="*/ 7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86">
                    <a:moveTo>
                      <a:pt x="0" y="70"/>
                    </a:moveTo>
                    <a:lnTo>
                      <a:pt x="97" y="186"/>
                    </a:lnTo>
                    <a:lnTo>
                      <a:pt x="112" y="150"/>
                    </a:lnTo>
                    <a:lnTo>
                      <a:pt x="42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9" name="Freeform 101"/>
              <p:cNvSpPr>
                <a:spLocks/>
              </p:cNvSpPr>
              <p:nvPr/>
            </p:nvSpPr>
            <p:spPr bwMode="auto">
              <a:xfrm>
                <a:off x="3317" y="1816"/>
                <a:ext cx="87" cy="281"/>
              </a:xfrm>
              <a:custGeom>
                <a:avLst/>
                <a:gdLst>
                  <a:gd name="T0" fmla="*/ 173 w 173"/>
                  <a:gd name="T1" fmla="*/ 0 h 561"/>
                  <a:gd name="T2" fmla="*/ 154 w 173"/>
                  <a:gd name="T3" fmla="*/ 175 h 561"/>
                  <a:gd name="T4" fmla="*/ 119 w 173"/>
                  <a:gd name="T5" fmla="*/ 296 h 561"/>
                  <a:gd name="T6" fmla="*/ 95 w 173"/>
                  <a:gd name="T7" fmla="*/ 380 h 561"/>
                  <a:gd name="T8" fmla="*/ 34 w 173"/>
                  <a:gd name="T9" fmla="*/ 467 h 561"/>
                  <a:gd name="T10" fmla="*/ 53 w 173"/>
                  <a:gd name="T11" fmla="*/ 513 h 561"/>
                  <a:gd name="T12" fmla="*/ 7 w 173"/>
                  <a:gd name="T13" fmla="*/ 561 h 561"/>
                  <a:gd name="T14" fmla="*/ 0 w 173"/>
                  <a:gd name="T15" fmla="*/ 454 h 561"/>
                  <a:gd name="T16" fmla="*/ 60 w 173"/>
                  <a:gd name="T17" fmla="*/ 388 h 561"/>
                  <a:gd name="T18" fmla="*/ 108 w 173"/>
                  <a:gd name="T19" fmla="*/ 274 h 561"/>
                  <a:gd name="T20" fmla="*/ 146 w 173"/>
                  <a:gd name="T21" fmla="*/ 118 h 561"/>
                  <a:gd name="T22" fmla="*/ 173 w 173"/>
                  <a:gd name="T23" fmla="*/ 0 h 561"/>
                  <a:gd name="T24" fmla="*/ 173 w 173"/>
                  <a:gd name="T25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561">
                    <a:moveTo>
                      <a:pt x="173" y="0"/>
                    </a:moveTo>
                    <a:lnTo>
                      <a:pt x="154" y="175"/>
                    </a:lnTo>
                    <a:lnTo>
                      <a:pt x="119" y="296"/>
                    </a:lnTo>
                    <a:lnTo>
                      <a:pt x="95" y="380"/>
                    </a:lnTo>
                    <a:lnTo>
                      <a:pt x="34" y="467"/>
                    </a:lnTo>
                    <a:lnTo>
                      <a:pt x="53" y="513"/>
                    </a:lnTo>
                    <a:lnTo>
                      <a:pt x="7" y="561"/>
                    </a:lnTo>
                    <a:lnTo>
                      <a:pt x="0" y="454"/>
                    </a:lnTo>
                    <a:lnTo>
                      <a:pt x="60" y="388"/>
                    </a:lnTo>
                    <a:lnTo>
                      <a:pt x="108" y="274"/>
                    </a:lnTo>
                    <a:lnTo>
                      <a:pt x="146" y="118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0" name="Freeform 102"/>
              <p:cNvSpPr>
                <a:spLocks/>
              </p:cNvSpPr>
              <p:nvPr/>
            </p:nvSpPr>
            <p:spPr bwMode="auto">
              <a:xfrm>
                <a:off x="2728" y="1609"/>
                <a:ext cx="284" cy="69"/>
              </a:xfrm>
              <a:custGeom>
                <a:avLst/>
                <a:gdLst>
                  <a:gd name="T0" fmla="*/ 0 w 568"/>
                  <a:gd name="T1" fmla="*/ 137 h 137"/>
                  <a:gd name="T2" fmla="*/ 87 w 568"/>
                  <a:gd name="T3" fmla="*/ 114 h 137"/>
                  <a:gd name="T4" fmla="*/ 239 w 568"/>
                  <a:gd name="T5" fmla="*/ 103 h 137"/>
                  <a:gd name="T6" fmla="*/ 399 w 568"/>
                  <a:gd name="T7" fmla="*/ 67 h 137"/>
                  <a:gd name="T8" fmla="*/ 568 w 568"/>
                  <a:gd name="T9" fmla="*/ 0 h 137"/>
                  <a:gd name="T10" fmla="*/ 378 w 568"/>
                  <a:gd name="T11" fmla="*/ 59 h 137"/>
                  <a:gd name="T12" fmla="*/ 285 w 568"/>
                  <a:gd name="T13" fmla="*/ 78 h 137"/>
                  <a:gd name="T14" fmla="*/ 108 w 568"/>
                  <a:gd name="T15" fmla="*/ 82 h 137"/>
                  <a:gd name="T16" fmla="*/ 42 w 568"/>
                  <a:gd name="T17" fmla="*/ 99 h 137"/>
                  <a:gd name="T18" fmla="*/ 0 w 568"/>
                  <a:gd name="T19" fmla="*/ 137 h 137"/>
                  <a:gd name="T20" fmla="*/ 0 w 568"/>
                  <a:gd name="T2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8" h="137">
                    <a:moveTo>
                      <a:pt x="0" y="137"/>
                    </a:moveTo>
                    <a:lnTo>
                      <a:pt x="87" y="114"/>
                    </a:lnTo>
                    <a:lnTo>
                      <a:pt x="239" y="103"/>
                    </a:lnTo>
                    <a:lnTo>
                      <a:pt x="399" y="67"/>
                    </a:lnTo>
                    <a:lnTo>
                      <a:pt x="568" y="0"/>
                    </a:lnTo>
                    <a:lnTo>
                      <a:pt x="378" y="59"/>
                    </a:lnTo>
                    <a:lnTo>
                      <a:pt x="285" y="78"/>
                    </a:lnTo>
                    <a:lnTo>
                      <a:pt x="108" y="82"/>
                    </a:lnTo>
                    <a:lnTo>
                      <a:pt x="42" y="99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1" name="Freeform 103"/>
              <p:cNvSpPr>
                <a:spLocks/>
              </p:cNvSpPr>
              <p:nvPr/>
            </p:nvSpPr>
            <p:spPr bwMode="auto">
              <a:xfrm>
                <a:off x="3014" y="2133"/>
                <a:ext cx="313" cy="436"/>
              </a:xfrm>
              <a:custGeom>
                <a:avLst/>
                <a:gdLst>
                  <a:gd name="T0" fmla="*/ 614 w 626"/>
                  <a:gd name="T1" fmla="*/ 0 h 872"/>
                  <a:gd name="T2" fmla="*/ 582 w 626"/>
                  <a:gd name="T3" fmla="*/ 247 h 872"/>
                  <a:gd name="T4" fmla="*/ 506 w 626"/>
                  <a:gd name="T5" fmla="*/ 403 h 872"/>
                  <a:gd name="T6" fmla="*/ 388 w 626"/>
                  <a:gd name="T7" fmla="*/ 542 h 872"/>
                  <a:gd name="T8" fmla="*/ 122 w 626"/>
                  <a:gd name="T9" fmla="*/ 751 h 872"/>
                  <a:gd name="T10" fmla="*/ 0 w 626"/>
                  <a:gd name="T11" fmla="*/ 872 h 872"/>
                  <a:gd name="T12" fmla="*/ 156 w 626"/>
                  <a:gd name="T13" fmla="*/ 743 h 872"/>
                  <a:gd name="T14" fmla="*/ 405 w 626"/>
                  <a:gd name="T15" fmla="*/ 549 h 872"/>
                  <a:gd name="T16" fmla="*/ 510 w 626"/>
                  <a:gd name="T17" fmla="*/ 437 h 872"/>
                  <a:gd name="T18" fmla="*/ 593 w 626"/>
                  <a:gd name="T19" fmla="*/ 304 h 872"/>
                  <a:gd name="T20" fmla="*/ 626 w 626"/>
                  <a:gd name="T21" fmla="*/ 165 h 872"/>
                  <a:gd name="T22" fmla="*/ 614 w 626"/>
                  <a:gd name="T23" fmla="*/ 0 h 872"/>
                  <a:gd name="T24" fmla="*/ 614 w 626"/>
                  <a:gd name="T25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6" h="872">
                    <a:moveTo>
                      <a:pt x="614" y="0"/>
                    </a:moveTo>
                    <a:lnTo>
                      <a:pt x="582" y="247"/>
                    </a:lnTo>
                    <a:lnTo>
                      <a:pt x="506" y="403"/>
                    </a:lnTo>
                    <a:lnTo>
                      <a:pt x="388" y="542"/>
                    </a:lnTo>
                    <a:lnTo>
                      <a:pt x="122" y="751"/>
                    </a:lnTo>
                    <a:lnTo>
                      <a:pt x="0" y="872"/>
                    </a:lnTo>
                    <a:lnTo>
                      <a:pt x="156" y="743"/>
                    </a:lnTo>
                    <a:lnTo>
                      <a:pt x="405" y="549"/>
                    </a:lnTo>
                    <a:lnTo>
                      <a:pt x="510" y="437"/>
                    </a:lnTo>
                    <a:lnTo>
                      <a:pt x="593" y="304"/>
                    </a:lnTo>
                    <a:lnTo>
                      <a:pt x="626" y="165"/>
                    </a:lnTo>
                    <a:lnTo>
                      <a:pt x="614" y="0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2" name="Freeform 104"/>
              <p:cNvSpPr>
                <a:spLocks/>
              </p:cNvSpPr>
              <p:nvPr/>
            </p:nvSpPr>
            <p:spPr bwMode="auto">
              <a:xfrm>
                <a:off x="3325" y="2109"/>
                <a:ext cx="979" cy="1054"/>
              </a:xfrm>
              <a:custGeom>
                <a:avLst/>
                <a:gdLst>
                  <a:gd name="T0" fmla="*/ 0 w 1958"/>
                  <a:gd name="T1" fmla="*/ 0 h 2108"/>
                  <a:gd name="T2" fmla="*/ 97 w 1958"/>
                  <a:gd name="T3" fmla="*/ 44 h 2108"/>
                  <a:gd name="T4" fmla="*/ 266 w 1958"/>
                  <a:gd name="T5" fmla="*/ 278 h 2108"/>
                  <a:gd name="T6" fmla="*/ 338 w 1958"/>
                  <a:gd name="T7" fmla="*/ 369 h 2108"/>
                  <a:gd name="T8" fmla="*/ 407 w 1958"/>
                  <a:gd name="T9" fmla="*/ 420 h 2108"/>
                  <a:gd name="T10" fmla="*/ 517 w 1958"/>
                  <a:gd name="T11" fmla="*/ 474 h 2108"/>
                  <a:gd name="T12" fmla="*/ 1205 w 1958"/>
                  <a:gd name="T13" fmla="*/ 732 h 2108"/>
                  <a:gd name="T14" fmla="*/ 1745 w 1958"/>
                  <a:gd name="T15" fmla="*/ 953 h 2108"/>
                  <a:gd name="T16" fmla="*/ 1783 w 1958"/>
                  <a:gd name="T17" fmla="*/ 1023 h 2108"/>
                  <a:gd name="T18" fmla="*/ 1884 w 1958"/>
                  <a:gd name="T19" fmla="*/ 1359 h 2108"/>
                  <a:gd name="T20" fmla="*/ 1935 w 1958"/>
                  <a:gd name="T21" fmla="*/ 1755 h 2108"/>
                  <a:gd name="T22" fmla="*/ 1958 w 1958"/>
                  <a:gd name="T23" fmla="*/ 2108 h 2108"/>
                  <a:gd name="T24" fmla="*/ 1869 w 1958"/>
                  <a:gd name="T25" fmla="*/ 2108 h 2108"/>
                  <a:gd name="T26" fmla="*/ 1842 w 1958"/>
                  <a:gd name="T27" fmla="*/ 1736 h 2108"/>
                  <a:gd name="T28" fmla="*/ 1804 w 1958"/>
                  <a:gd name="T29" fmla="*/ 1382 h 2108"/>
                  <a:gd name="T30" fmla="*/ 1741 w 1958"/>
                  <a:gd name="T31" fmla="*/ 1074 h 2108"/>
                  <a:gd name="T32" fmla="*/ 1724 w 1958"/>
                  <a:gd name="T33" fmla="*/ 1027 h 2108"/>
                  <a:gd name="T34" fmla="*/ 1659 w 1958"/>
                  <a:gd name="T35" fmla="*/ 1213 h 2108"/>
                  <a:gd name="T36" fmla="*/ 1549 w 1958"/>
                  <a:gd name="T37" fmla="*/ 1637 h 2108"/>
                  <a:gd name="T38" fmla="*/ 1507 w 1958"/>
                  <a:gd name="T39" fmla="*/ 1827 h 2108"/>
                  <a:gd name="T40" fmla="*/ 1536 w 1958"/>
                  <a:gd name="T41" fmla="*/ 1525 h 2108"/>
                  <a:gd name="T42" fmla="*/ 1587 w 1958"/>
                  <a:gd name="T43" fmla="*/ 1213 h 2108"/>
                  <a:gd name="T44" fmla="*/ 1635 w 1958"/>
                  <a:gd name="T45" fmla="*/ 975 h 2108"/>
                  <a:gd name="T46" fmla="*/ 1332 w 1958"/>
                  <a:gd name="T47" fmla="*/ 837 h 2108"/>
                  <a:gd name="T48" fmla="*/ 853 w 1958"/>
                  <a:gd name="T49" fmla="*/ 624 h 2108"/>
                  <a:gd name="T50" fmla="*/ 399 w 1958"/>
                  <a:gd name="T51" fmla="*/ 474 h 2108"/>
                  <a:gd name="T52" fmla="*/ 300 w 1958"/>
                  <a:gd name="T53" fmla="*/ 396 h 2108"/>
                  <a:gd name="T54" fmla="*/ 165 w 1958"/>
                  <a:gd name="T55" fmla="*/ 187 h 2108"/>
                  <a:gd name="T56" fmla="*/ 76 w 1958"/>
                  <a:gd name="T57" fmla="*/ 71 h 2108"/>
                  <a:gd name="T58" fmla="*/ 0 w 1958"/>
                  <a:gd name="T59" fmla="*/ 0 h 2108"/>
                  <a:gd name="T60" fmla="*/ 0 w 1958"/>
                  <a:gd name="T61" fmla="*/ 0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8" h="2108">
                    <a:moveTo>
                      <a:pt x="0" y="0"/>
                    </a:moveTo>
                    <a:lnTo>
                      <a:pt x="97" y="44"/>
                    </a:lnTo>
                    <a:lnTo>
                      <a:pt x="266" y="278"/>
                    </a:lnTo>
                    <a:lnTo>
                      <a:pt x="338" y="369"/>
                    </a:lnTo>
                    <a:lnTo>
                      <a:pt x="407" y="420"/>
                    </a:lnTo>
                    <a:lnTo>
                      <a:pt x="517" y="474"/>
                    </a:lnTo>
                    <a:lnTo>
                      <a:pt x="1205" y="732"/>
                    </a:lnTo>
                    <a:lnTo>
                      <a:pt x="1745" y="953"/>
                    </a:lnTo>
                    <a:lnTo>
                      <a:pt x="1783" y="1023"/>
                    </a:lnTo>
                    <a:lnTo>
                      <a:pt x="1884" y="1359"/>
                    </a:lnTo>
                    <a:lnTo>
                      <a:pt x="1935" y="1755"/>
                    </a:lnTo>
                    <a:lnTo>
                      <a:pt x="1958" y="2108"/>
                    </a:lnTo>
                    <a:lnTo>
                      <a:pt x="1869" y="2108"/>
                    </a:lnTo>
                    <a:lnTo>
                      <a:pt x="1842" y="1736"/>
                    </a:lnTo>
                    <a:lnTo>
                      <a:pt x="1804" y="1382"/>
                    </a:lnTo>
                    <a:lnTo>
                      <a:pt x="1741" y="1074"/>
                    </a:lnTo>
                    <a:lnTo>
                      <a:pt x="1724" y="1027"/>
                    </a:lnTo>
                    <a:lnTo>
                      <a:pt x="1659" y="1213"/>
                    </a:lnTo>
                    <a:lnTo>
                      <a:pt x="1549" y="1637"/>
                    </a:lnTo>
                    <a:lnTo>
                      <a:pt x="1507" y="1827"/>
                    </a:lnTo>
                    <a:lnTo>
                      <a:pt x="1536" y="1525"/>
                    </a:lnTo>
                    <a:lnTo>
                      <a:pt x="1587" y="1213"/>
                    </a:lnTo>
                    <a:lnTo>
                      <a:pt x="1635" y="975"/>
                    </a:lnTo>
                    <a:lnTo>
                      <a:pt x="1332" y="837"/>
                    </a:lnTo>
                    <a:lnTo>
                      <a:pt x="853" y="624"/>
                    </a:lnTo>
                    <a:lnTo>
                      <a:pt x="399" y="474"/>
                    </a:lnTo>
                    <a:lnTo>
                      <a:pt x="300" y="396"/>
                    </a:lnTo>
                    <a:lnTo>
                      <a:pt x="165" y="187"/>
                    </a:lnTo>
                    <a:lnTo>
                      <a:pt x="7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3" name="Freeform 105"/>
              <p:cNvSpPr>
                <a:spLocks/>
              </p:cNvSpPr>
              <p:nvPr/>
            </p:nvSpPr>
            <p:spPr bwMode="auto">
              <a:xfrm>
                <a:off x="3325" y="2256"/>
                <a:ext cx="252" cy="912"/>
              </a:xfrm>
              <a:custGeom>
                <a:avLst/>
                <a:gdLst>
                  <a:gd name="T0" fmla="*/ 0 w 504"/>
                  <a:gd name="T1" fmla="*/ 922 h 1823"/>
                  <a:gd name="T2" fmla="*/ 144 w 504"/>
                  <a:gd name="T3" fmla="*/ 1169 h 1823"/>
                  <a:gd name="T4" fmla="*/ 235 w 504"/>
                  <a:gd name="T5" fmla="*/ 1120 h 1823"/>
                  <a:gd name="T6" fmla="*/ 460 w 504"/>
                  <a:gd name="T7" fmla="*/ 956 h 1823"/>
                  <a:gd name="T8" fmla="*/ 410 w 504"/>
                  <a:gd name="T9" fmla="*/ 736 h 1823"/>
                  <a:gd name="T10" fmla="*/ 389 w 504"/>
                  <a:gd name="T11" fmla="*/ 359 h 1823"/>
                  <a:gd name="T12" fmla="*/ 327 w 504"/>
                  <a:gd name="T13" fmla="*/ 194 h 1823"/>
                  <a:gd name="T14" fmla="*/ 241 w 504"/>
                  <a:gd name="T15" fmla="*/ 0 h 1823"/>
                  <a:gd name="T16" fmla="*/ 365 w 504"/>
                  <a:gd name="T17" fmla="*/ 135 h 1823"/>
                  <a:gd name="T18" fmla="*/ 424 w 504"/>
                  <a:gd name="T19" fmla="*/ 346 h 1823"/>
                  <a:gd name="T20" fmla="*/ 466 w 504"/>
                  <a:gd name="T21" fmla="*/ 800 h 1823"/>
                  <a:gd name="T22" fmla="*/ 504 w 504"/>
                  <a:gd name="T23" fmla="*/ 1000 h 1823"/>
                  <a:gd name="T24" fmla="*/ 386 w 504"/>
                  <a:gd name="T25" fmla="*/ 1061 h 1823"/>
                  <a:gd name="T26" fmla="*/ 173 w 504"/>
                  <a:gd name="T27" fmla="*/ 1217 h 1823"/>
                  <a:gd name="T28" fmla="*/ 310 w 504"/>
                  <a:gd name="T29" fmla="*/ 1481 h 1823"/>
                  <a:gd name="T30" fmla="*/ 300 w 504"/>
                  <a:gd name="T31" fmla="*/ 1536 h 1823"/>
                  <a:gd name="T32" fmla="*/ 139 w 504"/>
                  <a:gd name="T33" fmla="*/ 1823 h 1823"/>
                  <a:gd name="T34" fmla="*/ 72 w 504"/>
                  <a:gd name="T35" fmla="*/ 1819 h 1823"/>
                  <a:gd name="T36" fmla="*/ 237 w 504"/>
                  <a:gd name="T37" fmla="*/ 1545 h 1823"/>
                  <a:gd name="T38" fmla="*/ 249 w 504"/>
                  <a:gd name="T39" fmla="*/ 1488 h 1823"/>
                  <a:gd name="T40" fmla="*/ 234 w 504"/>
                  <a:gd name="T41" fmla="*/ 1424 h 1823"/>
                  <a:gd name="T42" fmla="*/ 118 w 504"/>
                  <a:gd name="T43" fmla="*/ 1177 h 1823"/>
                  <a:gd name="T44" fmla="*/ 0 w 504"/>
                  <a:gd name="T45" fmla="*/ 922 h 1823"/>
                  <a:gd name="T46" fmla="*/ 0 w 504"/>
                  <a:gd name="T47" fmla="*/ 922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4" h="1823">
                    <a:moveTo>
                      <a:pt x="0" y="922"/>
                    </a:moveTo>
                    <a:lnTo>
                      <a:pt x="144" y="1169"/>
                    </a:lnTo>
                    <a:lnTo>
                      <a:pt x="235" y="1120"/>
                    </a:lnTo>
                    <a:lnTo>
                      <a:pt x="460" y="956"/>
                    </a:lnTo>
                    <a:lnTo>
                      <a:pt x="410" y="736"/>
                    </a:lnTo>
                    <a:lnTo>
                      <a:pt x="389" y="359"/>
                    </a:lnTo>
                    <a:lnTo>
                      <a:pt x="327" y="194"/>
                    </a:lnTo>
                    <a:lnTo>
                      <a:pt x="241" y="0"/>
                    </a:lnTo>
                    <a:lnTo>
                      <a:pt x="365" y="135"/>
                    </a:lnTo>
                    <a:lnTo>
                      <a:pt x="424" y="346"/>
                    </a:lnTo>
                    <a:lnTo>
                      <a:pt x="466" y="800"/>
                    </a:lnTo>
                    <a:lnTo>
                      <a:pt x="504" y="1000"/>
                    </a:lnTo>
                    <a:lnTo>
                      <a:pt x="386" y="1061"/>
                    </a:lnTo>
                    <a:lnTo>
                      <a:pt x="173" y="1217"/>
                    </a:lnTo>
                    <a:lnTo>
                      <a:pt x="310" y="1481"/>
                    </a:lnTo>
                    <a:lnTo>
                      <a:pt x="300" y="1536"/>
                    </a:lnTo>
                    <a:lnTo>
                      <a:pt x="139" y="1823"/>
                    </a:lnTo>
                    <a:lnTo>
                      <a:pt x="72" y="1819"/>
                    </a:lnTo>
                    <a:lnTo>
                      <a:pt x="237" y="1545"/>
                    </a:lnTo>
                    <a:lnTo>
                      <a:pt x="249" y="1488"/>
                    </a:lnTo>
                    <a:lnTo>
                      <a:pt x="234" y="1424"/>
                    </a:lnTo>
                    <a:lnTo>
                      <a:pt x="118" y="1177"/>
                    </a:lnTo>
                    <a:lnTo>
                      <a:pt x="0" y="922"/>
                    </a:lnTo>
                    <a:lnTo>
                      <a:pt x="0" y="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4" name="Freeform 106"/>
              <p:cNvSpPr>
                <a:spLocks/>
              </p:cNvSpPr>
              <p:nvPr/>
            </p:nvSpPr>
            <p:spPr bwMode="auto">
              <a:xfrm>
                <a:off x="3050" y="2153"/>
                <a:ext cx="332" cy="1013"/>
              </a:xfrm>
              <a:custGeom>
                <a:avLst/>
                <a:gdLst>
                  <a:gd name="T0" fmla="*/ 592 w 664"/>
                  <a:gd name="T1" fmla="*/ 0 h 2026"/>
                  <a:gd name="T2" fmla="*/ 630 w 664"/>
                  <a:gd name="T3" fmla="*/ 159 h 2026"/>
                  <a:gd name="T4" fmla="*/ 616 w 664"/>
                  <a:gd name="T5" fmla="*/ 346 h 2026"/>
                  <a:gd name="T6" fmla="*/ 557 w 664"/>
                  <a:gd name="T7" fmla="*/ 536 h 2026"/>
                  <a:gd name="T8" fmla="*/ 382 w 664"/>
                  <a:gd name="T9" fmla="*/ 960 h 2026"/>
                  <a:gd name="T10" fmla="*/ 168 w 664"/>
                  <a:gd name="T11" fmla="*/ 1511 h 2026"/>
                  <a:gd name="T12" fmla="*/ 0 w 664"/>
                  <a:gd name="T13" fmla="*/ 2026 h 2026"/>
                  <a:gd name="T14" fmla="*/ 78 w 664"/>
                  <a:gd name="T15" fmla="*/ 2026 h 2026"/>
                  <a:gd name="T16" fmla="*/ 183 w 664"/>
                  <a:gd name="T17" fmla="*/ 1597 h 2026"/>
                  <a:gd name="T18" fmla="*/ 327 w 664"/>
                  <a:gd name="T19" fmla="*/ 1176 h 2026"/>
                  <a:gd name="T20" fmla="*/ 485 w 664"/>
                  <a:gd name="T21" fmla="*/ 810 h 2026"/>
                  <a:gd name="T22" fmla="*/ 609 w 664"/>
                  <a:gd name="T23" fmla="*/ 481 h 2026"/>
                  <a:gd name="T24" fmla="*/ 660 w 664"/>
                  <a:gd name="T25" fmla="*/ 268 h 2026"/>
                  <a:gd name="T26" fmla="*/ 664 w 664"/>
                  <a:gd name="T27" fmla="*/ 125 h 2026"/>
                  <a:gd name="T28" fmla="*/ 630 w 664"/>
                  <a:gd name="T29" fmla="*/ 34 h 2026"/>
                  <a:gd name="T30" fmla="*/ 592 w 664"/>
                  <a:gd name="T31" fmla="*/ 0 h 2026"/>
                  <a:gd name="T32" fmla="*/ 592 w 664"/>
                  <a:gd name="T33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4" h="2026">
                    <a:moveTo>
                      <a:pt x="592" y="0"/>
                    </a:moveTo>
                    <a:lnTo>
                      <a:pt x="630" y="159"/>
                    </a:lnTo>
                    <a:lnTo>
                      <a:pt x="616" y="346"/>
                    </a:lnTo>
                    <a:lnTo>
                      <a:pt x="557" y="536"/>
                    </a:lnTo>
                    <a:lnTo>
                      <a:pt x="382" y="960"/>
                    </a:lnTo>
                    <a:lnTo>
                      <a:pt x="168" y="1511"/>
                    </a:lnTo>
                    <a:lnTo>
                      <a:pt x="0" y="2026"/>
                    </a:lnTo>
                    <a:lnTo>
                      <a:pt x="78" y="2026"/>
                    </a:lnTo>
                    <a:lnTo>
                      <a:pt x="183" y="1597"/>
                    </a:lnTo>
                    <a:lnTo>
                      <a:pt x="327" y="1176"/>
                    </a:lnTo>
                    <a:lnTo>
                      <a:pt x="485" y="810"/>
                    </a:lnTo>
                    <a:lnTo>
                      <a:pt x="609" y="481"/>
                    </a:lnTo>
                    <a:lnTo>
                      <a:pt x="660" y="268"/>
                    </a:lnTo>
                    <a:lnTo>
                      <a:pt x="664" y="125"/>
                    </a:lnTo>
                    <a:lnTo>
                      <a:pt x="630" y="34"/>
                    </a:lnTo>
                    <a:lnTo>
                      <a:pt x="592" y="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5" name="Freeform 107"/>
              <p:cNvSpPr>
                <a:spLocks/>
              </p:cNvSpPr>
              <p:nvPr/>
            </p:nvSpPr>
            <p:spPr bwMode="auto">
              <a:xfrm>
                <a:off x="2800" y="2575"/>
                <a:ext cx="187" cy="580"/>
              </a:xfrm>
              <a:custGeom>
                <a:avLst/>
                <a:gdLst>
                  <a:gd name="T0" fmla="*/ 69 w 375"/>
                  <a:gd name="T1" fmla="*/ 350 h 1159"/>
                  <a:gd name="T2" fmla="*/ 76 w 375"/>
                  <a:gd name="T3" fmla="*/ 277 h 1159"/>
                  <a:gd name="T4" fmla="*/ 90 w 375"/>
                  <a:gd name="T5" fmla="*/ 190 h 1159"/>
                  <a:gd name="T6" fmla="*/ 139 w 375"/>
                  <a:gd name="T7" fmla="*/ 85 h 1159"/>
                  <a:gd name="T8" fmla="*/ 217 w 375"/>
                  <a:gd name="T9" fmla="*/ 17 h 1159"/>
                  <a:gd name="T10" fmla="*/ 318 w 375"/>
                  <a:gd name="T11" fmla="*/ 0 h 1159"/>
                  <a:gd name="T12" fmla="*/ 375 w 375"/>
                  <a:gd name="T13" fmla="*/ 34 h 1159"/>
                  <a:gd name="T14" fmla="*/ 276 w 375"/>
                  <a:gd name="T15" fmla="*/ 30 h 1159"/>
                  <a:gd name="T16" fmla="*/ 196 w 375"/>
                  <a:gd name="T17" fmla="*/ 64 h 1159"/>
                  <a:gd name="T18" fmla="*/ 152 w 375"/>
                  <a:gd name="T19" fmla="*/ 135 h 1159"/>
                  <a:gd name="T20" fmla="*/ 200 w 375"/>
                  <a:gd name="T21" fmla="*/ 264 h 1159"/>
                  <a:gd name="T22" fmla="*/ 200 w 375"/>
                  <a:gd name="T23" fmla="*/ 338 h 1159"/>
                  <a:gd name="T24" fmla="*/ 272 w 375"/>
                  <a:gd name="T25" fmla="*/ 372 h 1159"/>
                  <a:gd name="T26" fmla="*/ 169 w 375"/>
                  <a:gd name="T27" fmla="*/ 389 h 1159"/>
                  <a:gd name="T28" fmla="*/ 149 w 375"/>
                  <a:gd name="T29" fmla="*/ 545 h 1159"/>
                  <a:gd name="T30" fmla="*/ 69 w 375"/>
                  <a:gd name="T31" fmla="*/ 813 h 1159"/>
                  <a:gd name="T32" fmla="*/ 0 w 375"/>
                  <a:gd name="T33" fmla="*/ 1159 h 1159"/>
                  <a:gd name="T34" fmla="*/ 42 w 375"/>
                  <a:gd name="T35" fmla="*/ 792 h 1159"/>
                  <a:gd name="T36" fmla="*/ 149 w 375"/>
                  <a:gd name="T37" fmla="*/ 359 h 1159"/>
                  <a:gd name="T38" fmla="*/ 124 w 375"/>
                  <a:gd name="T39" fmla="*/ 294 h 1159"/>
                  <a:gd name="T40" fmla="*/ 42 w 375"/>
                  <a:gd name="T41" fmla="*/ 467 h 1159"/>
                  <a:gd name="T42" fmla="*/ 69 w 375"/>
                  <a:gd name="T43" fmla="*/ 350 h 1159"/>
                  <a:gd name="T44" fmla="*/ 69 w 375"/>
                  <a:gd name="T45" fmla="*/ 35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159">
                    <a:moveTo>
                      <a:pt x="69" y="350"/>
                    </a:moveTo>
                    <a:lnTo>
                      <a:pt x="76" y="277"/>
                    </a:lnTo>
                    <a:lnTo>
                      <a:pt x="90" y="190"/>
                    </a:lnTo>
                    <a:lnTo>
                      <a:pt x="139" y="85"/>
                    </a:lnTo>
                    <a:lnTo>
                      <a:pt x="217" y="17"/>
                    </a:lnTo>
                    <a:lnTo>
                      <a:pt x="318" y="0"/>
                    </a:lnTo>
                    <a:lnTo>
                      <a:pt x="375" y="34"/>
                    </a:lnTo>
                    <a:lnTo>
                      <a:pt x="276" y="30"/>
                    </a:lnTo>
                    <a:lnTo>
                      <a:pt x="196" y="64"/>
                    </a:lnTo>
                    <a:lnTo>
                      <a:pt x="152" y="135"/>
                    </a:lnTo>
                    <a:lnTo>
                      <a:pt x="200" y="264"/>
                    </a:lnTo>
                    <a:lnTo>
                      <a:pt x="200" y="338"/>
                    </a:lnTo>
                    <a:lnTo>
                      <a:pt x="272" y="372"/>
                    </a:lnTo>
                    <a:lnTo>
                      <a:pt x="169" y="389"/>
                    </a:lnTo>
                    <a:lnTo>
                      <a:pt x="149" y="545"/>
                    </a:lnTo>
                    <a:lnTo>
                      <a:pt x="69" y="813"/>
                    </a:lnTo>
                    <a:lnTo>
                      <a:pt x="0" y="1159"/>
                    </a:lnTo>
                    <a:lnTo>
                      <a:pt x="42" y="792"/>
                    </a:lnTo>
                    <a:lnTo>
                      <a:pt x="149" y="359"/>
                    </a:lnTo>
                    <a:lnTo>
                      <a:pt x="124" y="294"/>
                    </a:lnTo>
                    <a:lnTo>
                      <a:pt x="42" y="467"/>
                    </a:lnTo>
                    <a:lnTo>
                      <a:pt x="69" y="350"/>
                    </a:lnTo>
                    <a:lnTo>
                      <a:pt x="69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6" name="Freeform 108"/>
              <p:cNvSpPr>
                <a:spLocks/>
              </p:cNvSpPr>
              <p:nvPr/>
            </p:nvSpPr>
            <p:spPr bwMode="auto">
              <a:xfrm>
                <a:off x="3004" y="2596"/>
                <a:ext cx="170" cy="215"/>
              </a:xfrm>
              <a:custGeom>
                <a:avLst/>
                <a:gdLst>
                  <a:gd name="T0" fmla="*/ 105 w 340"/>
                  <a:gd name="T1" fmla="*/ 89 h 429"/>
                  <a:gd name="T2" fmla="*/ 162 w 340"/>
                  <a:gd name="T3" fmla="*/ 178 h 429"/>
                  <a:gd name="T4" fmla="*/ 243 w 340"/>
                  <a:gd name="T5" fmla="*/ 325 h 429"/>
                  <a:gd name="T6" fmla="*/ 340 w 340"/>
                  <a:gd name="T7" fmla="*/ 429 h 429"/>
                  <a:gd name="T8" fmla="*/ 217 w 340"/>
                  <a:gd name="T9" fmla="*/ 325 h 429"/>
                  <a:gd name="T10" fmla="*/ 110 w 340"/>
                  <a:gd name="T11" fmla="*/ 209 h 429"/>
                  <a:gd name="T12" fmla="*/ 21 w 340"/>
                  <a:gd name="T13" fmla="*/ 296 h 429"/>
                  <a:gd name="T14" fmla="*/ 86 w 340"/>
                  <a:gd name="T15" fmla="*/ 165 h 429"/>
                  <a:gd name="T16" fmla="*/ 63 w 340"/>
                  <a:gd name="T17" fmla="*/ 83 h 429"/>
                  <a:gd name="T18" fmla="*/ 0 w 340"/>
                  <a:gd name="T19" fmla="*/ 0 h 429"/>
                  <a:gd name="T20" fmla="*/ 105 w 340"/>
                  <a:gd name="T21" fmla="*/ 89 h 429"/>
                  <a:gd name="T22" fmla="*/ 105 w 340"/>
                  <a:gd name="T23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429">
                    <a:moveTo>
                      <a:pt x="105" y="89"/>
                    </a:moveTo>
                    <a:lnTo>
                      <a:pt x="162" y="178"/>
                    </a:lnTo>
                    <a:lnTo>
                      <a:pt x="243" y="325"/>
                    </a:lnTo>
                    <a:lnTo>
                      <a:pt x="340" y="429"/>
                    </a:lnTo>
                    <a:lnTo>
                      <a:pt x="217" y="325"/>
                    </a:lnTo>
                    <a:lnTo>
                      <a:pt x="110" y="209"/>
                    </a:lnTo>
                    <a:lnTo>
                      <a:pt x="21" y="296"/>
                    </a:lnTo>
                    <a:lnTo>
                      <a:pt x="86" y="165"/>
                    </a:lnTo>
                    <a:lnTo>
                      <a:pt x="63" y="83"/>
                    </a:lnTo>
                    <a:lnTo>
                      <a:pt x="0" y="0"/>
                    </a:lnTo>
                    <a:lnTo>
                      <a:pt x="105" y="89"/>
                    </a:lnTo>
                    <a:lnTo>
                      <a:pt x="10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7" name="Freeform 109"/>
              <p:cNvSpPr>
                <a:spLocks/>
              </p:cNvSpPr>
              <p:nvPr/>
            </p:nvSpPr>
            <p:spPr bwMode="auto">
              <a:xfrm>
                <a:off x="3008" y="2776"/>
                <a:ext cx="42" cy="387"/>
              </a:xfrm>
              <a:custGeom>
                <a:avLst/>
                <a:gdLst>
                  <a:gd name="T0" fmla="*/ 0 w 83"/>
                  <a:gd name="T1" fmla="*/ 0 h 773"/>
                  <a:gd name="T2" fmla="*/ 55 w 83"/>
                  <a:gd name="T3" fmla="*/ 194 h 773"/>
                  <a:gd name="T4" fmla="*/ 68 w 83"/>
                  <a:gd name="T5" fmla="*/ 275 h 773"/>
                  <a:gd name="T6" fmla="*/ 72 w 83"/>
                  <a:gd name="T7" fmla="*/ 376 h 773"/>
                  <a:gd name="T8" fmla="*/ 72 w 83"/>
                  <a:gd name="T9" fmla="*/ 610 h 773"/>
                  <a:gd name="T10" fmla="*/ 83 w 83"/>
                  <a:gd name="T11" fmla="*/ 773 h 773"/>
                  <a:gd name="T12" fmla="*/ 28 w 83"/>
                  <a:gd name="T13" fmla="*/ 770 h 773"/>
                  <a:gd name="T14" fmla="*/ 34 w 83"/>
                  <a:gd name="T15" fmla="*/ 587 h 773"/>
                  <a:gd name="T16" fmla="*/ 51 w 83"/>
                  <a:gd name="T17" fmla="*/ 336 h 773"/>
                  <a:gd name="T18" fmla="*/ 41 w 83"/>
                  <a:gd name="T19" fmla="*/ 207 h 773"/>
                  <a:gd name="T20" fmla="*/ 17 w 83"/>
                  <a:gd name="T21" fmla="*/ 85 h 773"/>
                  <a:gd name="T22" fmla="*/ 0 w 83"/>
                  <a:gd name="T23" fmla="*/ 0 h 773"/>
                  <a:gd name="T24" fmla="*/ 0 w 83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73">
                    <a:moveTo>
                      <a:pt x="0" y="0"/>
                    </a:moveTo>
                    <a:lnTo>
                      <a:pt x="55" y="194"/>
                    </a:lnTo>
                    <a:lnTo>
                      <a:pt x="68" y="275"/>
                    </a:lnTo>
                    <a:lnTo>
                      <a:pt x="72" y="376"/>
                    </a:lnTo>
                    <a:lnTo>
                      <a:pt x="72" y="610"/>
                    </a:lnTo>
                    <a:lnTo>
                      <a:pt x="83" y="773"/>
                    </a:lnTo>
                    <a:lnTo>
                      <a:pt x="28" y="770"/>
                    </a:lnTo>
                    <a:lnTo>
                      <a:pt x="34" y="587"/>
                    </a:lnTo>
                    <a:lnTo>
                      <a:pt x="51" y="336"/>
                    </a:lnTo>
                    <a:lnTo>
                      <a:pt x="41" y="207"/>
                    </a:lnTo>
                    <a:lnTo>
                      <a:pt x="17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8" name="Freeform 110"/>
              <p:cNvSpPr>
                <a:spLocks/>
              </p:cNvSpPr>
              <p:nvPr/>
            </p:nvSpPr>
            <p:spPr bwMode="auto">
              <a:xfrm>
                <a:off x="2785" y="2265"/>
                <a:ext cx="46" cy="881"/>
              </a:xfrm>
              <a:custGeom>
                <a:avLst/>
                <a:gdLst>
                  <a:gd name="T0" fmla="*/ 59 w 93"/>
                  <a:gd name="T1" fmla="*/ 40 h 1762"/>
                  <a:gd name="T2" fmla="*/ 72 w 93"/>
                  <a:gd name="T3" fmla="*/ 251 h 1762"/>
                  <a:gd name="T4" fmla="*/ 93 w 93"/>
                  <a:gd name="T5" fmla="*/ 559 h 1762"/>
                  <a:gd name="T6" fmla="*/ 72 w 93"/>
                  <a:gd name="T7" fmla="*/ 770 h 1762"/>
                  <a:gd name="T8" fmla="*/ 38 w 93"/>
                  <a:gd name="T9" fmla="*/ 1135 h 1762"/>
                  <a:gd name="T10" fmla="*/ 21 w 93"/>
                  <a:gd name="T11" fmla="*/ 1464 h 1762"/>
                  <a:gd name="T12" fmla="*/ 21 w 93"/>
                  <a:gd name="T13" fmla="*/ 1762 h 1762"/>
                  <a:gd name="T14" fmla="*/ 0 w 93"/>
                  <a:gd name="T15" fmla="*/ 1420 h 1762"/>
                  <a:gd name="T16" fmla="*/ 0 w 93"/>
                  <a:gd name="T17" fmla="*/ 1047 h 1762"/>
                  <a:gd name="T18" fmla="*/ 47 w 93"/>
                  <a:gd name="T19" fmla="*/ 599 h 1762"/>
                  <a:gd name="T20" fmla="*/ 34 w 93"/>
                  <a:gd name="T21" fmla="*/ 196 h 1762"/>
                  <a:gd name="T22" fmla="*/ 47 w 93"/>
                  <a:gd name="T23" fmla="*/ 0 h 1762"/>
                  <a:gd name="T24" fmla="*/ 59 w 93"/>
                  <a:gd name="T25" fmla="*/ 40 h 1762"/>
                  <a:gd name="T26" fmla="*/ 59 w 93"/>
                  <a:gd name="T27" fmla="*/ 40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62">
                    <a:moveTo>
                      <a:pt x="59" y="40"/>
                    </a:moveTo>
                    <a:lnTo>
                      <a:pt x="72" y="251"/>
                    </a:lnTo>
                    <a:lnTo>
                      <a:pt x="93" y="559"/>
                    </a:lnTo>
                    <a:lnTo>
                      <a:pt x="72" y="770"/>
                    </a:lnTo>
                    <a:lnTo>
                      <a:pt x="38" y="1135"/>
                    </a:lnTo>
                    <a:lnTo>
                      <a:pt x="21" y="1464"/>
                    </a:lnTo>
                    <a:lnTo>
                      <a:pt x="21" y="1762"/>
                    </a:lnTo>
                    <a:lnTo>
                      <a:pt x="0" y="1420"/>
                    </a:lnTo>
                    <a:lnTo>
                      <a:pt x="0" y="1047"/>
                    </a:lnTo>
                    <a:lnTo>
                      <a:pt x="47" y="599"/>
                    </a:lnTo>
                    <a:lnTo>
                      <a:pt x="34" y="196"/>
                    </a:lnTo>
                    <a:lnTo>
                      <a:pt x="47" y="0"/>
                    </a:lnTo>
                    <a:lnTo>
                      <a:pt x="59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9" name="Freeform 111"/>
              <p:cNvSpPr>
                <a:spLocks/>
              </p:cNvSpPr>
              <p:nvPr/>
            </p:nvSpPr>
            <p:spPr bwMode="auto">
              <a:xfrm>
                <a:off x="2503" y="2276"/>
                <a:ext cx="311" cy="891"/>
              </a:xfrm>
              <a:custGeom>
                <a:avLst/>
                <a:gdLst>
                  <a:gd name="T0" fmla="*/ 572 w 624"/>
                  <a:gd name="T1" fmla="*/ 21 h 1781"/>
                  <a:gd name="T2" fmla="*/ 489 w 624"/>
                  <a:gd name="T3" fmla="*/ 108 h 1781"/>
                  <a:gd name="T4" fmla="*/ 293 w 624"/>
                  <a:gd name="T5" fmla="*/ 525 h 1781"/>
                  <a:gd name="T6" fmla="*/ 139 w 624"/>
                  <a:gd name="T7" fmla="*/ 802 h 1781"/>
                  <a:gd name="T8" fmla="*/ 217 w 624"/>
                  <a:gd name="T9" fmla="*/ 990 h 1781"/>
                  <a:gd name="T10" fmla="*/ 6 w 624"/>
                  <a:gd name="T11" fmla="*/ 1272 h 1781"/>
                  <a:gd name="T12" fmla="*/ 0 w 624"/>
                  <a:gd name="T13" fmla="*/ 1329 h 1781"/>
                  <a:gd name="T14" fmla="*/ 48 w 624"/>
                  <a:gd name="T15" fmla="*/ 1781 h 1781"/>
                  <a:gd name="T16" fmla="*/ 84 w 624"/>
                  <a:gd name="T17" fmla="*/ 1777 h 1781"/>
                  <a:gd name="T18" fmla="*/ 42 w 624"/>
                  <a:gd name="T19" fmla="*/ 1357 h 1781"/>
                  <a:gd name="T20" fmla="*/ 46 w 624"/>
                  <a:gd name="T21" fmla="*/ 1294 h 1781"/>
                  <a:gd name="T22" fmla="*/ 71 w 624"/>
                  <a:gd name="T23" fmla="*/ 1247 h 1781"/>
                  <a:gd name="T24" fmla="*/ 255 w 624"/>
                  <a:gd name="T25" fmla="*/ 994 h 1781"/>
                  <a:gd name="T26" fmla="*/ 247 w 624"/>
                  <a:gd name="T27" fmla="*/ 948 h 1781"/>
                  <a:gd name="T28" fmla="*/ 175 w 624"/>
                  <a:gd name="T29" fmla="*/ 810 h 1781"/>
                  <a:gd name="T30" fmla="*/ 181 w 624"/>
                  <a:gd name="T31" fmla="*/ 781 h 1781"/>
                  <a:gd name="T32" fmla="*/ 369 w 624"/>
                  <a:gd name="T33" fmla="*/ 439 h 1781"/>
                  <a:gd name="T34" fmla="*/ 510 w 624"/>
                  <a:gd name="T35" fmla="*/ 139 h 1781"/>
                  <a:gd name="T36" fmla="*/ 624 w 624"/>
                  <a:gd name="T37" fmla="*/ 0 h 1781"/>
                  <a:gd name="T38" fmla="*/ 572 w 624"/>
                  <a:gd name="T39" fmla="*/ 21 h 1781"/>
                  <a:gd name="T40" fmla="*/ 572 w 624"/>
                  <a:gd name="T41" fmla="*/ 2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4" h="1781">
                    <a:moveTo>
                      <a:pt x="572" y="21"/>
                    </a:moveTo>
                    <a:lnTo>
                      <a:pt x="489" y="108"/>
                    </a:lnTo>
                    <a:lnTo>
                      <a:pt x="293" y="525"/>
                    </a:lnTo>
                    <a:lnTo>
                      <a:pt x="139" y="802"/>
                    </a:lnTo>
                    <a:lnTo>
                      <a:pt x="217" y="990"/>
                    </a:lnTo>
                    <a:lnTo>
                      <a:pt x="6" y="1272"/>
                    </a:lnTo>
                    <a:lnTo>
                      <a:pt x="0" y="1329"/>
                    </a:lnTo>
                    <a:lnTo>
                      <a:pt x="48" y="1781"/>
                    </a:lnTo>
                    <a:lnTo>
                      <a:pt x="84" y="1777"/>
                    </a:lnTo>
                    <a:lnTo>
                      <a:pt x="42" y="1357"/>
                    </a:lnTo>
                    <a:lnTo>
                      <a:pt x="46" y="1294"/>
                    </a:lnTo>
                    <a:lnTo>
                      <a:pt x="71" y="1247"/>
                    </a:lnTo>
                    <a:lnTo>
                      <a:pt x="255" y="994"/>
                    </a:lnTo>
                    <a:lnTo>
                      <a:pt x="247" y="948"/>
                    </a:lnTo>
                    <a:lnTo>
                      <a:pt x="175" y="810"/>
                    </a:lnTo>
                    <a:lnTo>
                      <a:pt x="181" y="781"/>
                    </a:lnTo>
                    <a:lnTo>
                      <a:pt x="369" y="439"/>
                    </a:lnTo>
                    <a:lnTo>
                      <a:pt x="510" y="139"/>
                    </a:lnTo>
                    <a:lnTo>
                      <a:pt x="624" y="0"/>
                    </a:lnTo>
                    <a:lnTo>
                      <a:pt x="572" y="21"/>
                    </a:lnTo>
                    <a:lnTo>
                      <a:pt x="5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0" name="Freeform 112"/>
              <p:cNvSpPr>
                <a:spLocks/>
              </p:cNvSpPr>
              <p:nvPr/>
            </p:nvSpPr>
            <p:spPr bwMode="auto">
              <a:xfrm>
                <a:off x="2179" y="2256"/>
                <a:ext cx="650" cy="513"/>
              </a:xfrm>
              <a:custGeom>
                <a:avLst/>
                <a:gdLst>
                  <a:gd name="T0" fmla="*/ 1211 w 1298"/>
                  <a:gd name="T1" fmla="*/ 0 h 1025"/>
                  <a:gd name="T2" fmla="*/ 1023 w 1298"/>
                  <a:gd name="T3" fmla="*/ 53 h 1025"/>
                  <a:gd name="T4" fmla="*/ 713 w 1298"/>
                  <a:gd name="T5" fmla="*/ 110 h 1025"/>
                  <a:gd name="T6" fmla="*/ 475 w 1298"/>
                  <a:gd name="T7" fmla="*/ 175 h 1025"/>
                  <a:gd name="T8" fmla="*/ 380 w 1298"/>
                  <a:gd name="T9" fmla="*/ 217 h 1025"/>
                  <a:gd name="T10" fmla="*/ 272 w 1298"/>
                  <a:gd name="T11" fmla="*/ 236 h 1025"/>
                  <a:gd name="T12" fmla="*/ 203 w 1298"/>
                  <a:gd name="T13" fmla="*/ 298 h 1025"/>
                  <a:gd name="T14" fmla="*/ 59 w 1298"/>
                  <a:gd name="T15" fmla="*/ 597 h 1025"/>
                  <a:gd name="T16" fmla="*/ 28 w 1298"/>
                  <a:gd name="T17" fmla="*/ 747 h 1025"/>
                  <a:gd name="T18" fmla="*/ 0 w 1298"/>
                  <a:gd name="T19" fmla="*/ 804 h 1025"/>
                  <a:gd name="T20" fmla="*/ 78 w 1298"/>
                  <a:gd name="T21" fmla="*/ 922 h 1025"/>
                  <a:gd name="T22" fmla="*/ 95 w 1298"/>
                  <a:gd name="T23" fmla="*/ 793 h 1025"/>
                  <a:gd name="T24" fmla="*/ 99 w 1298"/>
                  <a:gd name="T25" fmla="*/ 620 h 1025"/>
                  <a:gd name="T26" fmla="*/ 129 w 1298"/>
                  <a:gd name="T27" fmla="*/ 490 h 1025"/>
                  <a:gd name="T28" fmla="*/ 234 w 1298"/>
                  <a:gd name="T29" fmla="*/ 306 h 1025"/>
                  <a:gd name="T30" fmla="*/ 304 w 1298"/>
                  <a:gd name="T31" fmla="*/ 266 h 1025"/>
                  <a:gd name="T32" fmla="*/ 209 w 1298"/>
                  <a:gd name="T33" fmla="*/ 540 h 1025"/>
                  <a:gd name="T34" fmla="*/ 178 w 1298"/>
                  <a:gd name="T35" fmla="*/ 736 h 1025"/>
                  <a:gd name="T36" fmla="*/ 178 w 1298"/>
                  <a:gd name="T37" fmla="*/ 1025 h 1025"/>
                  <a:gd name="T38" fmla="*/ 213 w 1298"/>
                  <a:gd name="T39" fmla="*/ 715 h 1025"/>
                  <a:gd name="T40" fmla="*/ 270 w 1298"/>
                  <a:gd name="T41" fmla="*/ 506 h 1025"/>
                  <a:gd name="T42" fmla="*/ 346 w 1298"/>
                  <a:gd name="T43" fmla="*/ 342 h 1025"/>
                  <a:gd name="T44" fmla="*/ 395 w 1298"/>
                  <a:gd name="T45" fmla="*/ 266 h 1025"/>
                  <a:gd name="T46" fmla="*/ 433 w 1298"/>
                  <a:gd name="T47" fmla="*/ 228 h 1025"/>
                  <a:gd name="T48" fmla="*/ 713 w 1298"/>
                  <a:gd name="T49" fmla="*/ 160 h 1025"/>
                  <a:gd name="T50" fmla="*/ 952 w 1298"/>
                  <a:gd name="T51" fmla="*/ 118 h 1025"/>
                  <a:gd name="T52" fmla="*/ 1068 w 1298"/>
                  <a:gd name="T53" fmla="*/ 85 h 1025"/>
                  <a:gd name="T54" fmla="*/ 1165 w 1298"/>
                  <a:gd name="T55" fmla="*/ 49 h 1025"/>
                  <a:gd name="T56" fmla="*/ 1298 w 1298"/>
                  <a:gd name="T57" fmla="*/ 32 h 1025"/>
                  <a:gd name="T58" fmla="*/ 1211 w 1298"/>
                  <a:gd name="T59" fmla="*/ 0 h 1025"/>
                  <a:gd name="T60" fmla="*/ 1211 w 1298"/>
                  <a:gd name="T61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8" h="1025">
                    <a:moveTo>
                      <a:pt x="1211" y="0"/>
                    </a:moveTo>
                    <a:lnTo>
                      <a:pt x="1023" y="53"/>
                    </a:lnTo>
                    <a:lnTo>
                      <a:pt x="713" y="110"/>
                    </a:lnTo>
                    <a:lnTo>
                      <a:pt x="475" y="175"/>
                    </a:lnTo>
                    <a:lnTo>
                      <a:pt x="380" y="217"/>
                    </a:lnTo>
                    <a:lnTo>
                      <a:pt x="272" y="236"/>
                    </a:lnTo>
                    <a:lnTo>
                      <a:pt x="203" y="298"/>
                    </a:lnTo>
                    <a:lnTo>
                      <a:pt x="59" y="597"/>
                    </a:lnTo>
                    <a:lnTo>
                      <a:pt x="28" y="747"/>
                    </a:lnTo>
                    <a:lnTo>
                      <a:pt x="0" y="804"/>
                    </a:lnTo>
                    <a:lnTo>
                      <a:pt x="78" y="922"/>
                    </a:lnTo>
                    <a:lnTo>
                      <a:pt x="95" y="793"/>
                    </a:lnTo>
                    <a:lnTo>
                      <a:pt x="99" y="620"/>
                    </a:lnTo>
                    <a:lnTo>
                      <a:pt x="129" y="490"/>
                    </a:lnTo>
                    <a:lnTo>
                      <a:pt x="234" y="306"/>
                    </a:lnTo>
                    <a:lnTo>
                      <a:pt x="304" y="266"/>
                    </a:lnTo>
                    <a:lnTo>
                      <a:pt x="209" y="540"/>
                    </a:lnTo>
                    <a:lnTo>
                      <a:pt x="178" y="736"/>
                    </a:lnTo>
                    <a:lnTo>
                      <a:pt x="178" y="1025"/>
                    </a:lnTo>
                    <a:lnTo>
                      <a:pt x="213" y="715"/>
                    </a:lnTo>
                    <a:lnTo>
                      <a:pt x="270" y="506"/>
                    </a:lnTo>
                    <a:lnTo>
                      <a:pt x="346" y="342"/>
                    </a:lnTo>
                    <a:lnTo>
                      <a:pt x="395" y="266"/>
                    </a:lnTo>
                    <a:lnTo>
                      <a:pt x="433" y="228"/>
                    </a:lnTo>
                    <a:lnTo>
                      <a:pt x="713" y="160"/>
                    </a:lnTo>
                    <a:lnTo>
                      <a:pt x="952" y="118"/>
                    </a:lnTo>
                    <a:lnTo>
                      <a:pt x="1068" y="85"/>
                    </a:lnTo>
                    <a:lnTo>
                      <a:pt x="1165" y="49"/>
                    </a:lnTo>
                    <a:lnTo>
                      <a:pt x="1298" y="32"/>
                    </a:lnTo>
                    <a:lnTo>
                      <a:pt x="1211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1" name="Freeform 113"/>
              <p:cNvSpPr>
                <a:spLocks/>
              </p:cNvSpPr>
              <p:nvPr/>
            </p:nvSpPr>
            <p:spPr bwMode="auto">
              <a:xfrm>
                <a:off x="2028" y="2301"/>
                <a:ext cx="335" cy="635"/>
              </a:xfrm>
              <a:custGeom>
                <a:avLst/>
                <a:gdLst>
                  <a:gd name="T0" fmla="*/ 565 w 670"/>
                  <a:gd name="T1" fmla="*/ 1247 h 1270"/>
                  <a:gd name="T2" fmla="*/ 561 w 670"/>
                  <a:gd name="T3" fmla="*/ 1188 h 1270"/>
                  <a:gd name="T4" fmla="*/ 582 w 670"/>
                  <a:gd name="T5" fmla="*/ 1169 h 1270"/>
                  <a:gd name="T6" fmla="*/ 135 w 670"/>
                  <a:gd name="T7" fmla="*/ 515 h 1270"/>
                  <a:gd name="T8" fmla="*/ 105 w 670"/>
                  <a:gd name="T9" fmla="*/ 515 h 1270"/>
                  <a:gd name="T10" fmla="*/ 0 w 670"/>
                  <a:gd name="T11" fmla="*/ 287 h 1270"/>
                  <a:gd name="T12" fmla="*/ 21 w 670"/>
                  <a:gd name="T13" fmla="*/ 107 h 1270"/>
                  <a:gd name="T14" fmla="*/ 6 w 670"/>
                  <a:gd name="T15" fmla="*/ 57 h 1270"/>
                  <a:gd name="T16" fmla="*/ 23 w 670"/>
                  <a:gd name="T17" fmla="*/ 0 h 1270"/>
                  <a:gd name="T18" fmla="*/ 56 w 670"/>
                  <a:gd name="T19" fmla="*/ 14 h 1270"/>
                  <a:gd name="T20" fmla="*/ 77 w 670"/>
                  <a:gd name="T21" fmla="*/ 57 h 1270"/>
                  <a:gd name="T22" fmla="*/ 21 w 670"/>
                  <a:gd name="T23" fmla="*/ 274 h 1270"/>
                  <a:gd name="T24" fmla="*/ 35 w 670"/>
                  <a:gd name="T25" fmla="*/ 320 h 1270"/>
                  <a:gd name="T26" fmla="*/ 565 w 670"/>
                  <a:gd name="T27" fmla="*/ 1095 h 1270"/>
                  <a:gd name="T28" fmla="*/ 670 w 670"/>
                  <a:gd name="T29" fmla="*/ 1084 h 1270"/>
                  <a:gd name="T30" fmla="*/ 645 w 670"/>
                  <a:gd name="T31" fmla="*/ 1137 h 1270"/>
                  <a:gd name="T32" fmla="*/ 603 w 670"/>
                  <a:gd name="T33" fmla="*/ 1190 h 1270"/>
                  <a:gd name="T34" fmla="*/ 603 w 670"/>
                  <a:gd name="T35" fmla="*/ 1234 h 1270"/>
                  <a:gd name="T36" fmla="*/ 575 w 670"/>
                  <a:gd name="T37" fmla="*/ 1270 h 1270"/>
                  <a:gd name="T38" fmla="*/ 565 w 670"/>
                  <a:gd name="T39" fmla="*/ 1247 h 1270"/>
                  <a:gd name="T40" fmla="*/ 565 w 670"/>
                  <a:gd name="T41" fmla="*/ 1247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1270">
                    <a:moveTo>
                      <a:pt x="565" y="1247"/>
                    </a:moveTo>
                    <a:lnTo>
                      <a:pt x="561" y="1188"/>
                    </a:lnTo>
                    <a:lnTo>
                      <a:pt x="582" y="1169"/>
                    </a:lnTo>
                    <a:lnTo>
                      <a:pt x="135" y="515"/>
                    </a:lnTo>
                    <a:lnTo>
                      <a:pt x="105" y="515"/>
                    </a:lnTo>
                    <a:lnTo>
                      <a:pt x="0" y="287"/>
                    </a:lnTo>
                    <a:lnTo>
                      <a:pt x="21" y="107"/>
                    </a:lnTo>
                    <a:lnTo>
                      <a:pt x="6" y="57"/>
                    </a:lnTo>
                    <a:lnTo>
                      <a:pt x="23" y="0"/>
                    </a:lnTo>
                    <a:lnTo>
                      <a:pt x="56" y="14"/>
                    </a:lnTo>
                    <a:lnTo>
                      <a:pt x="77" y="57"/>
                    </a:lnTo>
                    <a:lnTo>
                      <a:pt x="21" y="274"/>
                    </a:lnTo>
                    <a:lnTo>
                      <a:pt x="35" y="320"/>
                    </a:lnTo>
                    <a:lnTo>
                      <a:pt x="565" y="1095"/>
                    </a:lnTo>
                    <a:lnTo>
                      <a:pt x="670" y="1084"/>
                    </a:lnTo>
                    <a:lnTo>
                      <a:pt x="645" y="1137"/>
                    </a:lnTo>
                    <a:lnTo>
                      <a:pt x="603" y="1190"/>
                    </a:lnTo>
                    <a:lnTo>
                      <a:pt x="603" y="1234"/>
                    </a:lnTo>
                    <a:lnTo>
                      <a:pt x="575" y="1270"/>
                    </a:lnTo>
                    <a:lnTo>
                      <a:pt x="565" y="1247"/>
                    </a:lnTo>
                    <a:lnTo>
                      <a:pt x="565" y="1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2" name="Freeform 114"/>
              <p:cNvSpPr>
                <a:spLocks/>
              </p:cNvSpPr>
              <p:nvPr/>
            </p:nvSpPr>
            <p:spPr bwMode="auto">
              <a:xfrm>
                <a:off x="2079" y="2571"/>
                <a:ext cx="228" cy="395"/>
              </a:xfrm>
              <a:custGeom>
                <a:avLst/>
                <a:gdLst>
                  <a:gd name="T0" fmla="*/ 27 w 457"/>
                  <a:gd name="T1" fmla="*/ 0 h 789"/>
                  <a:gd name="T2" fmla="*/ 457 w 457"/>
                  <a:gd name="T3" fmla="*/ 650 h 789"/>
                  <a:gd name="T4" fmla="*/ 428 w 457"/>
                  <a:gd name="T5" fmla="*/ 690 h 789"/>
                  <a:gd name="T6" fmla="*/ 356 w 457"/>
                  <a:gd name="T7" fmla="*/ 747 h 789"/>
                  <a:gd name="T8" fmla="*/ 301 w 457"/>
                  <a:gd name="T9" fmla="*/ 783 h 789"/>
                  <a:gd name="T10" fmla="*/ 261 w 457"/>
                  <a:gd name="T11" fmla="*/ 789 h 789"/>
                  <a:gd name="T12" fmla="*/ 0 w 457"/>
                  <a:gd name="T13" fmla="*/ 755 h 789"/>
                  <a:gd name="T14" fmla="*/ 126 w 457"/>
                  <a:gd name="T15" fmla="*/ 755 h 789"/>
                  <a:gd name="T16" fmla="*/ 261 w 457"/>
                  <a:gd name="T17" fmla="*/ 666 h 789"/>
                  <a:gd name="T18" fmla="*/ 344 w 457"/>
                  <a:gd name="T19" fmla="*/ 612 h 789"/>
                  <a:gd name="T20" fmla="*/ 322 w 457"/>
                  <a:gd name="T21" fmla="*/ 580 h 789"/>
                  <a:gd name="T22" fmla="*/ 276 w 457"/>
                  <a:gd name="T23" fmla="*/ 584 h 789"/>
                  <a:gd name="T24" fmla="*/ 213 w 457"/>
                  <a:gd name="T25" fmla="*/ 608 h 789"/>
                  <a:gd name="T26" fmla="*/ 192 w 457"/>
                  <a:gd name="T27" fmla="*/ 591 h 789"/>
                  <a:gd name="T28" fmla="*/ 200 w 457"/>
                  <a:gd name="T29" fmla="*/ 555 h 789"/>
                  <a:gd name="T30" fmla="*/ 185 w 457"/>
                  <a:gd name="T31" fmla="*/ 531 h 789"/>
                  <a:gd name="T32" fmla="*/ 126 w 457"/>
                  <a:gd name="T33" fmla="*/ 506 h 789"/>
                  <a:gd name="T34" fmla="*/ 34 w 457"/>
                  <a:gd name="T35" fmla="*/ 498 h 789"/>
                  <a:gd name="T36" fmla="*/ 91 w 457"/>
                  <a:gd name="T37" fmla="*/ 487 h 789"/>
                  <a:gd name="T38" fmla="*/ 109 w 457"/>
                  <a:gd name="T39" fmla="*/ 428 h 789"/>
                  <a:gd name="T40" fmla="*/ 147 w 457"/>
                  <a:gd name="T41" fmla="*/ 321 h 789"/>
                  <a:gd name="T42" fmla="*/ 168 w 457"/>
                  <a:gd name="T43" fmla="*/ 249 h 789"/>
                  <a:gd name="T44" fmla="*/ 27 w 457"/>
                  <a:gd name="T45" fmla="*/ 0 h 789"/>
                  <a:gd name="T46" fmla="*/ 27 w 457"/>
                  <a:gd name="T4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7" h="789">
                    <a:moveTo>
                      <a:pt x="27" y="0"/>
                    </a:moveTo>
                    <a:lnTo>
                      <a:pt x="457" y="650"/>
                    </a:lnTo>
                    <a:lnTo>
                      <a:pt x="428" y="690"/>
                    </a:lnTo>
                    <a:lnTo>
                      <a:pt x="356" y="747"/>
                    </a:lnTo>
                    <a:lnTo>
                      <a:pt x="301" y="783"/>
                    </a:lnTo>
                    <a:lnTo>
                      <a:pt x="261" y="789"/>
                    </a:lnTo>
                    <a:lnTo>
                      <a:pt x="0" y="755"/>
                    </a:lnTo>
                    <a:lnTo>
                      <a:pt x="126" y="755"/>
                    </a:lnTo>
                    <a:lnTo>
                      <a:pt x="261" y="666"/>
                    </a:lnTo>
                    <a:lnTo>
                      <a:pt x="344" y="612"/>
                    </a:lnTo>
                    <a:lnTo>
                      <a:pt x="322" y="580"/>
                    </a:lnTo>
                    <a:lnTo>
                      <a:pt x="276" y="584"/>
                    </a:lnTo>
                    <a:lnTo>
                      <a:pt x="213" y="608"/>
                    </a:lnTo>
                    <a:lnTo>
                      <a:pt x="192" y="591"/>
                    </a:lnTo>
                    <a:lnTo>
                      <a:pt x="200" y="555"/>
                    </a:lnTo>
                    <a:lnTo>
                      <a:pt x="185" y="531"/>
                    </a:lnTo>
                    <a:lnTo>
                      <a:pt x="126" y="506"/>
                    </a:lnTo>
                    <a:lnTo>
                      <a:pt x="34" y="498"/>
                    </a:lnTo>
                    <a:lnTo>
                      <a:pt x="91" y="487"/>
                    </a:lnTo>
                    <a:lnTo>
                      <a:pt x="109" y="428"/>
                    </a:lnTo>
                    <a:lnTo>
                      <a:pt x="147" y="321"/>
                    </a:lnTo>
                    <a:lnTo>
                      <a:pt x="168" y="249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3" name="Freeform 115"/>
              <p:cNvSpPr>
                <a:spLocks/>
              </p:cNvSpPr>
              <p:nvPr/>
            </p:nvSpPr>
            <p:spPr bwMode="auto">
              <a:xfrm>
                <a:off x="2244" y="2842"/>
                <a:ext cx="150" cy="164"/>
              </a:xfrm>
              <a:custGeom>
                <a:avLst/>
                <a:gdLst>
                  <a:gd name="T0" fmla="*/ 0 w 300"/>
                  <a:gd name="T1" fmla="*/ 247 h 329"/>
                  <a:gd name="T2" fmla="*/ 87 w 300"/>
                  <a:gd name="T3" fmla="*/ 194 h 329"/>
                  <a:gd name="T4" fmla="*/ 164 w 300"/>
                  <a:gd name="T5" fmla="*/ 141 h 329"/>
                  <a:gd name="T6" fmla="*/ 230 w 300"/>
                  <a:gd name="T7" fmla="*/ 78 h 329"/>
                  <a:gd name="T8" fmla="*/ 272 w 300"/>
                  <a:gd name="T9" fmla="*/ 27 h 329"/>
                  <a:gd name="T10" fmla="*/ 287 w 300"/>
                  <a:gd name="T11" fmla="*/ 0 h 329"/>
                  <a:gd name="T12" fmla="*/ 300 w 300"/>
                  <a:gd name="T13" fmla="*/ 27 h 329"/>
                  <a:gd name="T14" fmla="*/ 230 w 300"/>
                  <a:gd name="T15" fmla="*/ 108 h 329"/>
                  <a:gd name="T16" fmla="*/ 179 w 300"/>
                  <a:gd name="T17" fmla="*/ 163 h 329"/>
                  <a:gd name="T18" fmla="*/ 78 w 300"/>
                  <a:gd name="T19" fmla="*/ 230 h 329"/>
                  <a:gd name="T20" fmla="*/ 70 w 300"/>
                  <a:gd name="T21" fmla="*/ 329 h 329"/>
                  <a:gd name="T22" fmla="*/ 29 w 300"/>
                  <a:gd name="T23" fmla="*/ 266 h 329"/>
                  <a:gd name="T24" fmla="*/ 0 w 300"/>
                  <a:gd name="T25" fmla="*/ 247 h 329"/>
                  <a:gd name="T26" fmla="*/ 0 w 300"/>
                  <a:gd name="T27" fmla="*/ 2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329">
                    <a:moveTo>
                      <a:pt x="0" y="247"/>
                    </a:moveTo>
                    <a:lnTo>
                      <a:pt x="87" y="194"/>
                    </a:lnTo>
                    <a:lnTo>
                      <a:pt x="164" y="141"/>
                    </a:lnTo>
                    <a:lnTo>
                      <a:pt x="230" y="78"/>
                    </a:lnTo>
                    <a:lnTo>
                      <a:pt x="272" y="27"/>
                    </a:lnTo>
                    <a:lnTo>
                      <a:pt x="287" y="0"/>
                    </a:lnTo>
                    <a:lnTo>
                      <a:pt x="300" y="27"/>
                    </a:lnTo>
                    <a:lnTo>
                      <a:pt x="230" y="108"/>
                    </a:lnTo>
                    <a:lnTo>
                      <a:pt x="179" y="163"/>
                    </a:lnTo>
                    <a:lnTo>
                      <a:pt x="78" y="230"/>
                    </a:lnTo>
                    <a:lnTo>
                      <a:pt x="70" y="329"/>
                    </a:lnTo>
                    <a:lnTo>
                      <a:pt x="29" y="266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4" name="Freeform 116"/>
              <p:cNvSpPr>
                <a:spLocks/>
              </p:cNvSpPr>
              <p:nvPr/>
            </p:nvSpPr>
            <p:spPr bwMode="auto">
              <a:xfrm>
                <a:off x="2157" y="2873"/>
                <a:ext cx="72" cy="55"/>
              </a:xfrm>
              <a:custGeom>
                <a:avLst/>
                <a:gdLst>
                  <a:gd name="T0" fmla="*/ 0 w 145"/>
                  <a:gd name="T1" fmla="*/ 110 h 110"/>
                  <a:gd name="T2" fmla="*/ 145 w 145"/>
                  <a:gd name="T3" fmla="*/ 19 h 110"/>
                  <a:gd name="T4" fmla="*/ 141 w 145"/>
                  <a:gd name="T5" fmla="*/ 0 h 110"/>
                  <a:gd name="T6" fmla="*/ 91 w 145"/>
                  <a:gd name="T7" fmla="*/ 3 h 110"/>
                  <a:gd name="T8" fmla="*/ 36 w 145"/>
                  <a:gd name="T9" fmla="*/ 49 h 110"/>
                  <a:gd name="T10" fmla="*/ 0 w 145"/>
                  <a:gd name="T11" fmla="*/ 110 h 110"/>
                  <a:gd name="T12" fmla="*/ 0 w 14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0">
                    <a:moveTo>
                      <a:pt x="0" y="110"/>
                    </a:moveTo>
                    <a:lnTo>
                      <a:pt x="145" y="19"/>
                    </a:lnTo>
                    <a:lnTo>
                      <a:pt x="141" y="0"/>
                    </a:lnTo>
                    <a:lnTo>
                      <a:pt x="91" y="3"/>
                    </a:lnTo>
                    <a:lnTo>
                      <a:pt x="36" y="49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5" name="Freeform 117"/>
              <p:cNvSpPr>
                <a:spLocks/>
              </p:cNvSpPr>
              <p:nvPr/>
            </p:nvSpPr>
            <p:spPr bwMode="auto">
              <a:xfrm>
                <a:off x="2019" y="2827"/>
                <a:ext cx="139" cy="111"/>
              </a:xfrm>
              <a:custGeom>
                <a:avLst/>
                <a:gdLst>
                  <a:gd name="T0" fmla="*/ 0 w 280"/>
                  <a:gd name="T1" fmla="*/ 79 h 222"/>
                  <a:gd name="T2" fmla="*/ 50 w 280"/>
                  <a:gd name="T3" fmla="*/ 47 h 222"/>
                  <a:gd name="T4" fmla="*/ 82 w 280"/>
                  <a:gd name="T5" fmla="*/ 68 h 222"/>
                  <a:gd name="T6" fmla="*/ 141 w 280"/>
                  <a:gd name="T7" fmla="*/ 100 h 222"/>
                  <a:gd name="T8" fmla="*/ 179 w 280"/>
                  <a:gd name="T9" fmla="*/ 167 h 222"/>
                  <a:gd name="T10" fmla="*/ 158 w 280"/>
                  <a:gd name="T11" fmla="*/ 222 h 222"/>
                  <a:gd name="T12" fmla="*/ 217 w 280"/>
                  <a:gd name="T13" fmla="*/ 150 h 222"/>
                  <a:gd name="T14" fmla="*/ 276 w 280"/>
                  <a:gd name="T15" fmla="*/ 81 h 222"/>
                  <a:gd name="T16" fmla="*/ 280 w 280"/>
                  <a:gd name="T17" fmla="*/ 51 h 222"/>
                  <a:gd name="T18" fmla="*/ 263 w 280"/>
                  <a:gd name="T19" fmla="*/ 32 h 222"/>
                  <a:gd name="T20" fmla="*/ 213 w 280"/>
                  <a:gd name="T21" fmla="*/ 11 h 222"/>
                  <a:gd name="T22" fmla="*/ 137 w 280"/>
                  <a:gd name="T23" fmla="*/ 0 h 222"/>
                  <a:gd name="T24" fmla="*/ 78 w 280"/>
                  <a:gd name="T25" fmla="*/ 11 h 222"/>
                  <a:gd name="T26" fmla="*/ 25 w 280"/>
                  <a:gd name="T27" fmla="*/ 36 h 222"/>
                  <a:gd name="T28" fmla="*/ 0 w 280"/>
                  <a:gd name="T29" fmla="*/ 79 h 222"/>
                  <a:gd name="T30" fmla="*/ 0 w 280"/>
                  <a:gd name="T31" fmla="*/ 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0" h="222">
                    <a:moveTo>
                      <a:pt x="0" y="79"/>
                    </a:moveTo>
                    <a:lnTo>
                      <a:pt x="50" y="47"/>
                    </a:lnTo>
                    <a:lnTo>
                      <a:pt x="82" y="68"/>
                    </a:lnTo>
                    <a:lnTo>
                      <a:pt x="141" y="100"/>
                    </a:lnTo>
                    <a:lnTo>
                      <a:pt x="179" y="167"/>
                    </a:lnTo>
                    <a:lnTo>
                      <a:pt x="158" y="222"/>
                    </a:lnTo>
                    <a:lnTo>
                      <a:pt x="217" y="150"/>
                    </a:lnTo>
                    <a:lnTo>
                      <a:pt x="276" y="81"/>
                    </a:lnTo>
                    <a:lnTo>
                      <a:pt x="280" y="51"/>
                    </a:lnTo>
                    <a:lnTo>
                      <a:pt x="263" y="32"/>
                    </a:lnTo>
                    <a:lnTo>
                      <a:pt x="213" y="11"/>
                    </a:lnTo>
                    <a:lnTo>
                      <a:pt x="137" y="0"/>
                    </a:lnTo>
                    <a:lnTo>
                      <a:pt x="78" y="11"/>
                    </a:lnTo>
                    <a:lnTo>
                      <a:pt x="25" y="36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6" name="Freeform 118"/>
              <p:cNvSpPr>
                <a:spLocks/>
              </p:cNvSpPr>
              <p:nvPr/>
            </p:nvSpPr>
            <p:spPr bwMode="auto">
              <a:xfrm>
                <a:off x="2290" y="2827"/>
                <a:ext cx="94" cy="15"/>
              </a:xfrm>
              <a:custGeom>
                <a:avLst/>
                <a:gdLst>
                  <a:gd name="T0" fmla="*/ 52 w 189"/>
                  <a:gd name="T1" fmla="*/ 22 h 30"/>
                  <a:gd name="T2" fmla="*/ 133 w 189"/>
                  <a:gd name="T3" fmla="*/ 19 h 30"/>
                  <a:gd name="T4" fmla="*/ 189 w 189"/>
                  <a:gd name="T5" fmla="*/ 26 h 30"/>
                  <a:gd name="T6" fmla="*/ 150 w 189"/>
                  <a:gd name="T7" fmla="*/ 0 h 30"/>
                  <a:gd name="T8" fmla="*/ 46 w 189"/>
                  <a:gd name="T9" fmla="*/ 0 h 30"/>
                  <a:gd name="T10" fmla="*/ 0 w 189"/>
                  <a:gd name="T11" fmla="*/ 3 h 30"/>
                  <a:gd name="T12" fmla="*/ 14 w 189"/>
                  <a:gd name="T13" fmla="*/ 30 h 30"/>
                  <a:gd name="T14" fmla="*/ 52 w 189"/>
                  <a:gd name="T15" fmla="*/ 22 h 30"/>
                  <a:gd name="T16" fmla="*/ 52 w 189"/>
                  <a:gd name="T17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0">
                    <a:moveTo>
                      <a:pt x="52" y="22"/>
                    </a:moveTo>
                    <a:lnTo>
                      <a:pt x="133" y="19"/>
                    </a:lnTo>
                    <a:lnTo>
                      <a:pt x="189" y="26"/>
                    </a:lnTo>
                    <a:lnTo>
                      <a:pt x="150" y="0"/>
                    </a:lnTo>
                    <a:lnTo>
                      <a:pt x="46" y="0"/>
                    </a:lnTo>
                    <a:lnTo>
                      <a:pt x="0" y="3"/>
                    </a:lnTo>
                    <a:lnTo>
                      <a:pt x="14" y="3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7" name="Freeform 119"/>
              <p:cNvSpPr>
                <a:spLocks/>
              </p:cNvSpPr>
              <p:nvPr/>
            </p:nvSpPr>
            <p:spPr bwMode="auto">
              <a:xfrm>
                <a:off x="3042" y="2468"/>
                <a:ext cx="41" cy="80"/>
              </a:xfrm>
              <a:custGeom>
                <a:avLst/>
                <a:gdLst>
                  <a:gd name="T0" fmla="*/ 0 w 84"/>
                  <a:gd name="T1" fmla="*/ 160 h 160"/>
                  <a:gd name="T2" fmla="*/ 17 w 84"/>
                  <a:gd name="T3" fmla="*/ 42 h 160"/>
                  <a:gd name="T4" fmla="*/ 34 w 84"/>
                  <a:gd name="T5" fmla="*/ 0 h 160"/>
                  <a:gd name="T6" fmla="*/ 84 w 84"/>
                  <a:gd name="T7" fmla="*/ 74 h 160"/>
                  <a:gd name="T8" fmla="*/ 0 w 84"/>
                  <a:gd name="T9" fmla="*/ 160 h 160"/>
                  <a:gd name="T10" fmla="*/ 0 w 84"/>
                  <a:gd name="T1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17" y="42"/>
                    </a:lnTo>
                    <a:lnTo>
                      <a:pt x="34" y="0"/>
                    </a:lnTo>
                    <a:lnTo>
                      <a:pt x="84" y="7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8" name="Freeform 120"/>
              <p:cNvSpPr>
                <a:spLocks/>
              </p:cNvSpPr>
              <p:nvPr/>
            </p:nvSpPr>
            <p:spPr bwMode="auto">
              <a:xfrm>
                <a:off x="2952" y="2544"/>
                <a:ext cx="67" cy="35"/>
              </a:xfrm>
              <a:custGeom>
                <a:avLst/>
                <a:gdLst>
                  <a:gd name="T0" fmla="*/ 0 w 134"/>
                  <a:gd name="T1" fmla="*/ 0 h 68"/>
                  <a:gd name="T2" fmla="*/ 63 w 134"/>
                  <a:gd name="T3" fmla="*/ 32 h 68"/>
                  <a:gd name="T4" fmla="*/ 134 w 134"/>
                  <a:gd name="T5" fmla="*/ 40 h 68"/>
                  <a:gd name="T6" fmla="*/ 88 w 134"/>
                  <a:gd name="T7" fmla="*/ 68 h 68"/>
                  <a:gd name="T8" fmla="*/ 46 w 134"/>
                  <a:gd name="T9" fmla="*/ 53 h 68"/>
                  <a:gd name="T10" fmla="*/ 0 w 134"/>
                  <a:gd name="T11" fmla="*/ 0 h 68"/>
                  <a:gd name="T12" fmla="*/ 0 w 13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8">
                    <a:moveTo>
                      <a:pt x="0" y="0"/>
                    </a:moveTo>
                    <a:lnTo>
                      <a:pt x="63" y="32"/>
                    </a:lnTo>
                    <a:lnTo>
                      <a:pt x="134" y="40"/>
                    </a:lnTo>
                    <a:lnTo>
                      <a:pt x="88" y="68"/>
                    </a:lnTo>
                    <a:lnTo>
                      <a:pt x="46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9" name="Freeform 121"/>
              <p:cNvSpPr>
                <a:spLocks/>
              </p:cNvSpPr>
              <p:nvPr/>
            </p:nvSpPr>
            <p:spPr bwMode="auto">
              <a:xfrm>
                <a:off x="1436" y="2236"/>
                <a:ext cx="600" cy="707"/>
              </a:xfrm>
              <a:custGeom>
                <a:avLst/>
                <a:gdLst>
                  <a:gd name="T0" fmla="*/ 808 w 1200"/>
                  <a:gd name="T1" fmla="*/ 1078 h 1414"/>
                  <a:gd name="T2" fmla="*/ 867 w 1200"/>
                  <a:gd name="T3" fmla="*/ 1072 h 1414"/>
                  <a:gd name="T4" fmla="*/ 899 w 1200"/>
                  <a:gd name="T5" fmla="*/ 1084 h 1414"/>
                  <a:gd name="T6" fmla="*/ 1074 w 1200"/>
                  <a:gd name="T7" fmla="*/ 1183 h 1414"/>
                  <a:gd name="T8" fmla="*/ 1008 w 1200"/>
                  <a:gd name="T9" fmla="*/ 1122 h 1414"/>
                  <a:gd name="T10" fmla="*/ 812 w 1200"/>
                  <a:gd name="T11" fmla="*/ 538 h 1414"/>
                  <a:gd name="T12" fmla="*/ 812 w 1200"/>
                  <a:gd name="T13" fmla="*/ 489 h 1414"/>
                  <a:gd name="T14" fmla="*/ 776 w 1200"/>
                  <a:gd name="T15" fmla="*/ 386 h 1414"/>
                  <a:gd name="T16" fmla="*/ 774 w 1200"/>
                  <a:gd name="T17" fmla="*/ 337 h 1414"/>
                  <a:gd name="T18" fmla="*/ 781 w 1200"/>
                  <a:gd name="T19" fmla="*/ 281 h 1414"/>
                  <a:gd name="T20" fmla="*/ 922 w 1200"/>
                  <a:gd name="T21" fmla="*/ 34 h 1414"/>
                  <a:gd name="T22" fmla="*/ 916 w 1200"/>
                  <a:gd name="T23" fmla="*/ 6 h 1414"/>
                  <a:gd name="T24" fmla="*/ 888 w 1200"/>
                  <a:gd name="T25" fmla="*/ 0 h 1414"/>
                  <a:gd name="T26" fmla="*/ 840 w 1200"/>
                  <a:gd name="T27" fmla="*/ 53 h 1414"/>
                  <a:gd name="T28" fmla="*/ 837 w 1200"/>
                  <a:gd name="T29" fmla="*/ 107 h 1414"/>
                  <a:gd name="T30" fmla="*/ 762 w 1200"/>
                  <a:gd name="T31" fmla="*/ 243 h 1414"/>
                  <a:gd name="T32" fmla="*/ 741 w 1200"/>
                  <a:gd name="T33" fmla="*/ 291 h 1414"/>
                  <a:gd name="T34" fmla="*/ 738 w 1200"/>
                  <a:gd name="T35" fmla="*/ 327 h 1414"/>
                  <a:gd name="T36" fmla="*/ 743 w 1200"/>
                  <a:gd name="T37" fmla="*/ 384 h 1414"/>
                  <a:gd name="T38" fmla="*/ 776 w 1200"/>
                  <a:gd name="T39" fmla="*/ 521 h 1414"/>
                  <a:gd name="T40" fmla="*/ 797 w 1200"/>
                  <a:gd name="T41" fmla="*/ 557 h 1414"/>
                  <a:gd name="T42" fmla="*/ 960 w 1200"/>
                  <a:gd name="T43" fmla="*/ 1093 h 1414"/>
                  <a:gd name="T44" fmla="*/ 884 w 1200"/>
                  <a:gd name="T45" fmla="*/ 1057 h 1414"/>
                  <a:gd name="T46" fmla="*/ 808 w 1200"/>
                  <a:gd name="T47" fmla="*/ 1063 h 1414"/>
                  <a:gd name="T48" fmla="*/ 747 w 1200"/>
                  <a:gd name="T49" fmla="*/ 1106 h 1414"/>
                  <a:gd name="T50" fmla="*/ 726 w 1200"/>
                  <a:gd name="T51" fmla="*/ 1179 h 1414"/>
                  <a:gd name="T52" fmla="*/ 764 w 1200"/>
                  <a:gd name="T53" fmla="*/ 1262 h 1414"/>
                  <a:gd name="T54" fmla="*/ 717 w 1200"/>
                  <a:gd name="T55" fmla="*/ 1297 h 1414"/>
                  <a:gd name="T56" fmla="*/ 686 w 1200"/>
                  <a:gd name="T57" fmla="*/ 1331 h 1414"/>
                  <a:gd name="T58" fmla="*/ 262 w 1200"/>
                  <a:gd name="T59" fmla="*/ 1260 h 1414"/>
                  <a:gd name="T60" fmla="*/ 0 w 1200"/>
                  <a:gd name="T61" fmla="*/ 1219 h 1414"/>
                  <a:gd name="T62" fmla="*/ 112 w 1200"/>
                  <a:gd name="T63" fmla="*/ 1384 h 1414"/>
                  <a:gd name="T64" fmla="*/ 25 w 1200"/>
                  <a:gd name="T65" fmla="*/ 1236 h 1414"/>
                  <a:gd name="T66" fmla="*/ 308 w 1200"/>
                  <a:gd name="T67" fmla="*/ 1283 h 1414"/>
                  <a:gd name="T68" fmla="*/ 741 w 1200"/>
                  <a:gd name="T69" fmla="*/ 1357 h 1414"/>
                  <a:gd name="T70" fmla="*/ 1200 w 1200"/>
                  <a:gd name="T71" fmla="*/ 1414 h 1414"/>
                  <a:gd name="T72" fmla="*/ 747 w 1200"/>
                  <a:gd name="T73" fmla="*/ 1344 h 1414"/>
                  <a:gd name="T74" fmla="*/ 791 w 1200"/>
                  <a:gd name="T75" fmla="*/ 1287 h 1414"/>
                  <a:gd name="T76" fmla="*/ 831 w 1200"/>
                  <a:gd name="T77" fmla="*/ 1278 h 1414"/>
                  <a:gd name="T78" fmla="*/ 916 w 1200"/>
                  <a:gd name="T79" fmla="*/ 1325 h 1414"/>
                  <a:gd name="T80" fmla="*/ 1008 w 1200"/>
                  <a:gd name="T81" fmla="*/ 1367 h 1414"/>
                  <a:gd name="T82" fmla="*/ 895 w 1200"/>
                  <a:gd name="T83" fmla="*/ 1293 h 1414"/>
                  <a:gd name="T84" fmla="*/ 814 w 1200"/>
                  <a:gd name="T85" fmla="*/ 1200 h 1414"/>
                  <a:gd name="T86" fmla="*/ 806 w 1200"/>
                  <a:gd name="T87" fmla="*/ 1230 h 1414"/>
                  <a:gd name="T88" fmla="*/ 762 w 1200"/>
                  <a:gd name="T89" fmla="*/ 1203 h 1414"/>
                  <a:gd name="T90" fmla="*/ 753 w 1200"/>
                  <a:gd name="T91" fmla="*/ 1150 h 1414"/>
                  <a:gd name="T92" fmla="*/ 781 w 1200"/>
                  <a:gd name="T93" fmla="*/ 1095 h 1414"/>
                  <a:gd name="T94" fmla="*/ 808 w 1200"/>
                  <a:gd name="T95" fmla="*/ 1078 h 1414"/>
                  <a:gd name="T96" fmla="*/ 808 w 1200"/>
                  <a:gd name="T97" fmla="*/ 1078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0" h="1414">
                    <a:moveTo>
                      <a:pt x="808" y="1078"/>
                    </a:moveTo>
                    <a:lnTo>
                      <a:pt x="867" y="1072"/>
                    </a:lnTo>
                    <a:lnTo>
                      <a:pt x="899" y="1084"/>
                    </a:lnTo>
                    <a:lnTo>
                      <a:pt x="1074" y="1183"/>
                    </a:lnTo>
                    <a:lnTo>
                      <a:pt x="1008" y="1122"/>
                    </a:lnTo>
                    <a:lnTo>
                      <a:pt x="812" y="538"/>
                    </a:lnTo>
                    <a:lnTo>
                      <a:pt x="812" y="489"/>
                    </a:lnTo>
                    <a:lnTo>
                      <a:pt x="776" y="386"/>
                    </a:lnTo>
                    <a:lnTo>
                      <a:pt x="774" y="337"/>
                    </a:lnTo>
                    <a:lnTo>
                      <a:pt x="781" y="281"/>
                    </a:lnTo>
                    <a:lnTo>
                      <a:pt x="922" y="34"/>
                    </a:lnTo>
                    <a:lnTo>
                      <a:pt x="916" y="6"/>
                    </a:lnTo>
                    <a:lnTo>
                      <a:pt x="888" y="0"/>
                    </a:lnTo>
                    <a:lnTo>
                      <a:pt x="840" y="53"/>
                    </a:lnTo>
                    <a:lnTo>
                      <a:pt x="837" y="107"/>
                    </a:lnTo>
                    <a:lnTo>
                      <a:pt x="762" y="243"/>
                    </a:lnTo>
                    <a:lnTo>
                      <a:pt x="741" y="291"/>
                    </a:lnTo>
                    <a:lnTo>
                      <a:pt x="738" y="327"/>
                    </a:lnTo>
                    <a:lnTo>
                      <a:pt x="743" y="384"/>
                    </a:lnTo>
                    <a:lnTo>
                      <a:pt x="776" y="521"/>
                    </a:lnTo>
                    <a:lnTo>
                      <a:pt x="797" y="557"/>
                    </a:lnTo>
                    <a:lnTo>
                      <a:pt x="960" y="1093"/>
                    </a:lnTo>
                    <a:lnTo>
                      <a:pt x="884" y="1057"/>
                    </a:lnTo>
                    <a:lnTo>
                      <a:pt x="808" y="1063"/>
                    </a:lnTo>
                    <a:lnTo>
                      <a:pt x="747" y="1106"/>
                    </a:lnTo>
                    <a:lnTo>
                      <a:pt x="726" y="1179"/>
                    </a:lnTo>
                    <a:lnTo>
                      <a:pt x="764" y="1262"/>
                    </a:lnTo>
                    <a:lnTo>
                      <a:pt x="717" y="1297"/>
                    </a:lnTo>
                    <a:lnTo>
                      <a:pt x="686" y="1331"/>
                    </a:lnTo>
                    <a:lnTo>
                      <a:pt x="262" y="1260"/>
                    </a:lnTo>
                    <a:lnTo>
                      <a:pt x="0" y="1219"/>
                    </a:lnTo>
                    <a:lnTo>
                      <a:pt x="112" y="1384"/>
                    </a:lnTo>
                    <a:lnTo>
                      <a:pt x="25" y="1236"/>
                    </a:lnTo>
                    <a:lnTo>
                      <a:pt x="308" y="1283"/>
                    </a:lnTo>
                    <a:lnTo>
                      <a:pt x="741" y="1357"/>
                    </a:lnTo>
                    <a:lnTo>
                      <a:pt x="1200" y="1414"/>
                    </a:lnTo>
                    <a:lnTo>
                      <a:pt x="747" y="1344"/>
                    </a:lnTo>
                    <a:lnTo>
                      <a:pt x="791" y="1287"/>
                    </a:lnTo>
                    <a:lnTo>
                      <a:pt x="831" y="1278"/>
                    </a:lnTo>
                    <a:lnTo>
                      <a:pt x="916" y="1325"/>
                    </a:lnTo>
                    <a:lnTo>
                      <a:pt x="1008" y="1367"/>
                    </a:lnTo>
                    <a:lnTo>
                      <a:pt x="895" y="1293"/>
                    </a:lnTo>
                    <a:lnTo>
                      <a:pt x="814" y="1200"/>
                    </a:lnTo>
                    <a:lnTo>
                      <a:pt x="806" y="1230"/>
                    </a:lnTo>
                    <a:lnTo>
                      <a:pt x="762" y="1203"/>
                    </a:lnTo>
                    <a:lnTo>
                      <a:pt x="753" y="1150"/>
                    </a:lnTo>
                    <a:lnTo>
                      <a:pt x="781" y="1095"/>
                    </a:lnTo>
                    <a:lnTo>
                      <a:pt x="808" y="1078"/>
                    </a:lnTo>
                    <a:lnTo>
                      <a:pt x="808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0" name="Freeform 122"/>
              <p:cNvSpPr>
                <a:spLocks/>
              </p:cNvSpPr>
              <p:nvPr/>
            </p:nvSpPr>
            <p:spPr bwMode="auto">
              <a:xfrm>
                <a:off x="1985" y="2840"/>
                <a:ext cx="44" cy="97"/>
              </a:xfrm>
              <a:custGeom>
                <a:avLst/>
                <a:gdLst>
                  <a:gd name="T0" fmla="*/ 0 w 89"/>
                  <a:gd name="T1" fmla="*/ 0 h 194"/>
                  <a:gd name="T2" fmla="*/ 89 w 89"/>
                  <a:gd name="T3" fmla="*/ 89 h 194"/>
                  <a:gd name="T4" fmla="*/ 82 w 89"/>
                  <a:gd name="T5" fmla="*/ 137 h 194"/>
                  <a:gd name="T6" fmla="*/ 68 w 89"/>
                  <a:gd name="T7" fmla="*/ 179 h 194"/>
                  <a:gd name="T8" fmla="*/ 48 w 89"/>
                  <a:gd name="T9" fmla="*/ 194 h 194"/>
                  <a:gd name="T10" fmla="*/ 10 w 89"/>
                  <a:gd name="T11" fmla="*/ 190 h 194"/>
                  <a:gd name="T12" fmla="*/ 49 w 89"/>
                  <a:gd name="T13" fmla="*/ 152 h 194"/>
                  <a:gd name="T14" fmla="*/ 65 w 89"/>
                  <a:gd name="T15" fmla="*/ 114 h 194"/>
                  <a:gd name="T16" fmla="*/ 63 w 89"/>
                  <a:gd name="T17" fmla="*/ 84 h 194"/>
                  <a:gd name="T18" fmla="*/ 0 w 89"/>
                  <a:gd name="T19" fmla="*/ 0 h 194"/>
                  <a:gd name="T20" fmla="*/ 0 w 89"/>
                  <a:gd name="T2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94">
                    <a:moveTo>
                      <a:pt x="0" y="0"/>
                    </a:moveTo>
                    <a:lnTo>
                      <a:pt x="89" y="89"/>
                    </a:lnTo>
                    <a:lnTo>
                      <a:pt x="82" y="137"/>
                    </a:lnTo>
                    <a:lnTo>
                      <a:pt x="68" y="179"/>
                    </a:lnTo>
                    <a:lnTo>
                      <a:pt x="48" y="194"/>
                    </a:lnTo>
                    <a:lnTo>
                      <a:pt x="10" y="190"/>
                    </a:lnTo>
                    <a:lnTo>
                      <a:pt x="49" y="152"/>
                    </a:lnTo>
                    <a:lnTo>
                      <a:pt x="65" y="114"/>
                    </a:lnTo>
                    <a:lnTo>
                      <a:pt x="63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1" name="Freeform 123"/>
              <p:cNvSpPr>
                <a:spLocks/>
              </p:cNvSpPr>
              <p:nvPr/>
            </p:nvSpPr>
            <p:spPr bwMode="auto">
              <a:xfrm>
                <a:off x="1910" y="2754"/>
                <a:ext cx="145" cy="89"/>
              </a:xfrm>
              <a:custGeom>
                <a:avLst/>
                <a:gdLst>
                  <a:gd name="T0" fmla="*/ 32 w 289"/>
                  <a:gd name="T1" fmla="*/ 25 h 179"/>
                  <a:gd name="T2" fmla="*/ 76 w 289"/>
                  <a:gd name="T3" fmla="*/ 0 h 179"/>
                  <a:gd name="T4" fmla="*/ 97 w 289"/>
                  <a:gd name="T5" fmla="*/ 10 h 179"/>
                  <a:gd name="T6" fmla="*/ 123 w 289"/>
                  <a:gd name="T7" fmla="*/ 48 h 179"/>
                  <a:gd name="T8" fmla="*/ 175 w 289"/>
                  <a:gd name="T9" fmla="*/ 95 h 179"/>
                  <a:gd name="T10" fmla="*/ 254 w 289"/>
                  <a:gd name="T11" fmla="*/ 147 h 179"/>
                  <a:gd name="T12" fmla="*/ 289 w 289"/>
                  <a:gd name="T13" fmla="*/ 179 h 179"/>
                  <a:gd name="T14" fmla="*/ 234 w 289"/>
                  <a:gd name="T15" fmla="*/ 152 h 179"/>
                  <a:gd name="T16" fmla="*/ 142 w 289"/>
                  <a:gd name="T17" fmla="*/ 93 h 179"/>
                  <a:gd name="T18" fmla="*/ 102 w 289"/>
                  <a:gd name="T19" fmla="*/ 51 h 179"/>
                  <a:gd name="T20" fmla="*/ 81 w 289"/>
                  <a:gd name="T21" fmla="*/ 25 h 179"/>
                  <a:gd name="T22" fmla="*/ 40 w 289"/>
                  <a:gd name="T23" fmla="*/ 51 h 179"/>
                  <a:gd name="T24" fmla="*/ 26 w 289"/>
                  <a:gd name="T25" fmla="*/ 80 h 179"/>
                  <a:gd name="T26" fmla="*/ 0 w 289"/>
                  <a:gd name="T27" fmla="*/ 67 h 179"/>
                  <a:gd name="T28" fmla="*/ 32 w 289"/>
                  <a:gd name="T29" fmla="*/ 25 h 179"/>
                  <a:gd name="T30" fmla="*/ 32 w 289"/>
                  <a:gd name="T31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179">
                    <a:moveTo>
                      <a:pt x="32" y="25"/>
                    </a:moveTo>
                    <a:lnTo>
                      <a:pt x="76" y="0"/>
                    </a:lnTo>
                    <a:lnTo>
                      <a:pt x="97" y="10"/>
                    </a:lnTo>
                    <a:lnTo>
                      <a:pt x="123" y="48"/>
                    </a:lnTo>
                    <a:lnTo>
                      <a:pt x="175" y="95"/>
                    </a:lnTo>
                    <a:lnTo>
                      <a:pt x="254" y="147"/>
                    </a:lnTo>
                    <a:lnTo>
                      <a:pt x="289" y="179"/>
                    </a:lnTo>
                    <a:lnTo>
                      <a:pt x="234" y="152"/>
                    </a:lnTo>
                    <a:lnTo>
                      <a:pt x="142" y="93"/>
                    </a:lnTo>
                    <a:lnTo>
                      <a:pt x="102" y="51"/>
                    </a:lnTo>
                    <a:lnTo>
                      <a:pt x="81" y="25"/>
                    </a:lnTo>
                    <a:lnTo>
                      <a:pt x="40" y="51"/>
                    </a:lnTo>
                    <a:lnTo>
                      <a:pt x="26" y="80"/>
                    </a:lnTo>
                    <a:lnTo>
                      <a:pt x="0" y="67"/>
                    </a:lnTo>
                    <a:lnTo>
                      <a:pt x="32" y="25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2" name="Freeform 124"/>
              <p:cNvSpPr>
                <a:spLocks/>
              </p:cNvSpPr>
              <p:nvPr/>
            </p:nvSpPr>
            <p:spPr bwMode="auto">
              <a:xfrm>
                <a:off x="2283" y="3016"/>
                <a:ext cx="144" cy="149"/>
              </a:xfrm>
              <a:custGeom>
                <a:avLst/>
                <a:gdLst>
                  <a:gd name="T0" fmla="*/ 238 w 287"/>
                  <a:gd name="T1" fmla="*/ 298 h 298"/>
                  <a:gd name="T2" fmla="*/ 0 w 287"/>
                  <a:gd name="T3" fmla="*/ 0 h 298"/>
                  <a:gd name="T4" fmla="*/ 287 w 287"/>
                  <a:gd name="T5" fmla="*/ 291 h 298"/>
                  <a:gd name="T6" fmla="*/ 238 w 287"/>
                  <a:gd name="T7" fmla="*/ 298 h 298"/>
                  <a:gd name="T8" fmla="*/ 238 w 287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98">
                    <a:moveTo>
                      <a:pt x="238" y="298"/>
                    </a:moveTo>
                    <a:lnTo>
                      <a:pt x="0" y="0"/>
                    </a:lnTo>
                    <a:lnTo>
                      <a:pt x="287" y="291"/>
                    </a:lnTo>
                    <a:lnTo>
                      <a:pt x="238" y="298"/>
                    </a:lnTo>
                    <a:lnTo>
                      <a:pt x="23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3" name="Freeform 125"/>
              <p:cNvSpPr>
                <a:spLocks/>
              </p:cNvSpPr>
              <p:nvPr/>
            </p:nvSpPr>
            <p:spPr bwMode="auto">
              <a:xfrm>
                <a:off x="1508" y="2959"/>
                <a:ext cx="196" cy="206"/>
              </a:xfrm>
              <a:custGeom>
                <a:avLst/>
                <a:gdLst>
                  <a:gd name="T0" fmla="*/ 0 w 392"/>
                  <a:gd name="T1" fmla="*/ 0 h 412"/>
                  <a:gd name="T2" fmla="*/ 141 w 392"/>
                  <a:gd name="T3" fmla="*/ 220 h 412"/>
                  <a:gd name="T4" fmla="*/ 392 w 392"/>
                  <a:gd name="T5" fmla="*/ 412 h 412"/>
                  <a:gd name="T6" fmla="*/ 293 w 392"/>
                  <a:gd name="T7" fmla="*/ 405 h 412"/>
                  <a:gd name="T8" fmla="*/ 105 w 392"/>
                  <a:gd name="T9" fmla="*/ 213 h 412"/>
                  <a:gd name="T10" fmla="*/ 0 w 392"/>
                  <a:gd name="T11" fmla="*/ 0 h 412"/>
                  <a:gd name="T12" fmla="*/ 0 w 392"/>
                  <a:gd name="T1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412">
                    <a:moveTo>
                      <a:pt x="0" y="0"/>
                    </a:moveTo>
                    <a:lnTo>
                      <a:pt x="141" y="220"/>
                    </a:lnTo>
                    <a:lnTo>
                      <a:pt x="392" y="412"/>
                    </a:lnTo>
                    <a:lnTo>
                      <a:pt x="293" y="405"/>
                    </a:lnTo>
                    <a:lnTo>
                      <a:pt x="105" y="2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4" name="Freeform 126"/>
              <p:cNvSpPr>
                <a:spLocks/>
              </p:cNvSpPr>
              <p:nvPr/>
            </p:nvSpPr>
            <p:spPr bwMode="auto">
              <a:xfrm>
                <a:off x="3037" y="1977"/>
                <a:ext cx="153" cy="128"/>
              </a:xfrm>
              <a:custGeom>
                <a:avLst/>
                <a:gdLst>
                  <a:gd name="T0" fmla="*/ 0 w 306"/>
                  <a:gd name="T1" fmla="*/ 0 h 257"/>
                  <a:gd name="T2" fmla="*/ 49 w 306"/>
                  <a:gd name="T3" fmla="*/ 51 h 257"/>
                  <a:gd name="T4" fmla="*/ 161 w 306"/>
                  <a:gd name="T5" fmla="*/ 122 h 257"/>
                  <a:gd name="T6" fmla="*/ 222 w 306"/>
                  <a:gd name="T7" fmla="*/ 200 h 257"/>
                  <a:gd name="T8" fmla="*/ 306 w 306"/>
                  <a:gd name="T9" fmla="*/ 257 h 257"/>
                  <a:gd name="T10" fmla="*/ 195 w 306"/>
                  <a:gd name="T11" fmla="*/ 221 h 257"/>
                  <a:gd name="T12" fmla="*/ 125 w 306"/>
                  <a:gd name="T13" fmla="*/ 143 h 257"/>
                  <a:gd name="T14" fmla="*/ 21 w 306"/>
                  <a:gd name="T15" fmla="*/ 57 h 257"/>
                  <a:gd name="T16" fmla="*/ 0 w 306"/>
                  <a:gd name="T17" fmla="*/ 0 h 257"/>
                  <a:gd name="T18" fmla="*/ 0 w 306"/>
                  <a:gd name="T1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257">
                    <a:moveTo>
                      <a:pt x="0" y="0"/>
                    </a:moveTo>
                    <a:lnTo>
                      <a:pt x="49" y="51"/>
                    </a:lnTo>
                    <a:lnTo>
                      <a:pt x="161" y="122"/>
                    </a:lnTo>
                    <a:lnTo>
                      <a:pt x="222" y="200"/>
                    </a:lnTo>
                    <a:lnTo>
                      <a:pt x="306" y="257"/>
                    </a:lnTo>
                    <a:lnTo>
                      <a:pt x="195" y="221"/>
                    </a:lnTo>
                    <a:lnTo>
                      <a:pt x="125" y="143"/>
                    </a:lnTo>
                    <a:lnTo>
                      <a:pt x="21" y="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5" name="Freeform 127"/>
              <p:cNvSpPr>
                <a:spLocks/>
              </p:cNvSpPr>
              <p:nvPr/>
            </p:nvSpPr>
            <p:spPr bwMode="auto">
              <a:xfrm>
                <a:off x="2747" y="1792"/>
                <a:ext cx="63" cy="55"/>
              </a:xfrm>
              <a:custGeom>
                <a:avLst/>
                <a:gdLst>
                  <a:gd name="T0" fmla="*/ 9 w 125"/>
                  <a:gd name="T1" fmla="*/ 19 h 111"/>
                  <a:gd name="T2" fmla="*/ 0 w 125"/>
                  <a:gd name="T3" fmla="*/ 40 h 111"/>
                  <a:gd name="T4" fmla="*/ 4 w 125"/>
                  <a:gd name="T5" fmla="*/ 76 h 111"/>
                  <a:gd name="T6" fmla="*/ 17 w 125"/>
                  <a:gd name="T7" fmla="*/ 103 h 111"/>
                  <a:gd name="T8" fmla="*/ 40 w 125"/>
                  <a:gd name="T9" fmla="*/ 111 h 111"/>
                  <a:gd name="T10" fmla="*/ 97 w 125"/>
                  <a:gd name="T11" fmla="*/ 103 h 111"/>
                  <a:gd name="T12" fmla="*/ 125 w 125"/>
                  <a:gd name="T13" fmla="*/ 76 h 111"/>
                  <a:gd name="T14" fmla="*/ 108 w 125"/>
                  <a:gd name="T15" fmla="*/ 59 h 111"/>
                  <a:gd name="T16" fmla="*/ 83 w 125"/>
                  <a:gd name="T17" fmla="*/ 75 h 111"/>
                  <a:gd name="T18" fmla="*/ 53 w 125"/>
                  <a:gd name="T19" fmla="*/ 80 h 111"/>
                  <a:gd name="T20" fmla="*/ 42 w 125"/>
                  <a:gd name="T21" fmla="*/ 54 h 111"/>
                  <a:gd name="T22" fmla="*/ 70 w 125"/>
                  <a:gd name="T23" fmla="*/ 63 h 111"/>
                  <a:gd name="T24" fmla="*/ 91 w 125"/>
                  <a:gd name="T25" fmla="*/ 50 h 111"/>
                  <a:gd name="T26" fmla="*/ 83 w 125"/>
                  <a:gd name="T27" fmla="*/ 27 h 111"/>
                  <a:gd name="T28" fmla="*/ 95 w 125"/>
                  <a:gd name="T29" fmla="*/ 6 h 111"/>
                  <a:gd name="T30" fmla="*/ 32 w 125"/>
                  <a:gd name="T31" fmla="*/ 0 h 111"/>
                  <a:gd name="T32" fmla="*/ 9 w 125"/>
                  <a:gd name="T33" fmla="*/ 19 h 111"/>
                  <a:gd name="T34" fmla="*/ 9 w 125"/>
                  <a:gd name="T35" fmla="*/ 1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1">
                    <a:moveTo>
                      <a:pt x="9" y="19"/>
                    </a:moveTo>
                    <a:lnTo>
                      <a:pt x="0" y="40"/>
                    </a:lnTo>
                    <a:lnTo>
                      <a:pt x="4" y="76"/>
                    </a:lnTo>
                    <a:lnTo>
                      <a:pt x="17" y="103"/>
                    </a:lnTo>
                    <a:lnTo>
                      <a:pt x="40" y="111"/>
                    </a:lnTo>
                    <a:lnTo>
                      <a:pt x="97" y="103"/>
                    </a:lnTo>
                    <a:lnTo>
                      <a:pt x="125" y="76"/>
                    </a:lnTo>
                    <a:lnTo>
                      <a:pt x="108" y="59"/>
                    </a:lnTo>
                    <a:lnTo>
                      <a:pt x="83" y="75"/>
                    </a:lnTo>
                    <a:lnTo>
                      <a:pt x="53" y="80"/>
                    </a:lnTo>
                    <a:lnTo>
                      <a:pt x="42" y="54"/>
                    </a:lnTo>
                    <a:lnTo>
                      <a:pt x="70" y="63"/>
                    </a:lnTo>
                    <a:lnTo>
                      <a:pt x="91" y="50"/>
                    </a:lnTo>
                    <a:lnTo>
                      <a:pt x="83" y="27"/>
                    </a:lnTo>
                    <a:lnTo>
                      <a:pt x="95" y="6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6" name="Freeform 128"/>
              <p:cNvSpPr>
                <a:spLocks/>
              </p:cNvSpPr>
              <p:nvPr/>
            </p:nvSpPr>
            <p:spPr bwMode="auto">
              <a:xfrm>
                <a:off x="2807" y="1796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9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7" name="Freeform 129"/>
              <p:cNvSpPr>
                <a:spLocks/>
              </p:cNvSpPr>
              <p:nvPr/>
            </p:nvSpPr>
            <p:spPr bwMode="auto">
              <a:xfrm>
                <a:off x="3055" y="1752"/>
                <a:ext cx="63" cy="55"/>
              </a:xfrm>
              <a:custGeom>
                <a:avLst/>
                <a:gdLst>
                  <a:gd name="T0" fmla="*/ 9 w 125"/>
                  <a:gd name="T1" fmla="*/ 19 h 110"/>
                  <a:gd name="T2" fmla="*/ 0 w 125"/>
                  <a:gd name="T3" fmla="*/ 41 h 110"/>
                  <a:gd name="T4" fmla="*/ 4 w 125"/>
                  <a:gd name="T5" fmla="*/ 76 h 110"/>
                  <a:gd name="T6" fmla="*/ 19 w 125"/>
                  <a:gd name="T7" fmla="*/ 102 h 110"/>
                  <a:gd name="T8" fmla="*/ 40 w 125"/>
                  <a:gd name="T9" fmla="*/ 110 h 110"/>
                  <a:gd name="T10" fmla="*/ 97 w 125"/>
                  <a:gd name="T11" fmla="*/ 102 h 110"/>
                  <a:gd name="T12" fmla="*/ 125 w 125"/>
                  <a:gd name="T13" fmla="*/ 76 h 110"/>
                  <a:gd name="T14" fmla="*/ 110 w 125"/>
                  <a:gd name="T15" fmla="*/ 58 h 110"/>
                  <a:gd name="T16" fmla="*/ 85 w 125"/>
                  <a:gd name="T17" fmla="*/ 76 h 110"/>
                  <a:gd name="T18" fmla="*/ 53 w 125"/>
                  <a:gd name="T19" fmla="*/ 79 h 110"/>
                  <a:gd name="T20" fmla="*/ 44 w 125"/>
                  <a:gd name="T21" fmla="*/ 53 h 110"/>
                  <a:gd name="T22" fmla="*/ 70 w 125"/>
                  <a:gd name="T23" fmla="*/ 62 h 110"/>
                  <a:gd name="T24" fmla="*/ 91 w 125"/>
                  <a:gd name="T25" fmla="*/ 49 h 110"/>
                  <a:gd name="T26" fmla="*/ 85 w 125"/>
                  <a:gd name="T27" fmla="*/ 26 h 110"/>
                  <a:gd name="T28" fmla="*/ 95 w 125"/>
                  <a:gd name="T29" fmla="*/ 5 h 110"/>
                  <a:gd name="T30" fmla="*/ 32 w 125"/>
                  <a:gd name="T31" fmla="*/ 0 h 110"/>
                  <a:gd name="T32" fmla="*/ 9 w 125"/>
                  <a:gd name="T33" fmla="*/ 19 h 110"/>
                  <a:gd name="T34" fmla="*/ 9 w 125"/>
                  <a:gd name="T35" fmla="*/ 1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0">
                    <a:moveTo>
                      <a:pt x="9" y="19"/>
                    </a:moveTo>
                    <a:lnTo>
                      <a:pt x="0" y="41"/>
                    </a:lnTo>
                    <a:lnTo>
                      <a:pt x="4" y="76"/>
                    </a:lnTo>
                    <a:lnTo>
                      <a:pt x="19" y="102"/>
                    </a:lnTo>
                    <a:lnTo>
                      <a:pt x="40" y="110"/>
                    </a:lnTo>
                    <a:lnTo>
                      <a:pt x="97" y="102"/>
                    </a:lnTo>
                    <a:lnTo>
                      <a:pt x="125" y="76"/>
                    </a:lnTo>
                    <a:lnTo>
                      <a:pt x="110" y="58"/>
                    </a:lnTo>
                    <a:lnTo>
                      <a:pt x="85" y="76"/>
                    </a:lnTo>
                    <a:lnTo>
                      <a:pt x="53" y="79"/>
                    </a:lnTo>
                    <a:lnTo>
                      <a:pt x="44" y="53"/>
                    </a:lnTo>
                    <a:lnTo>
                      <a:pt x="70" y="62"/>
                    </a:lnTo>
                    <a:lnTo>
                      <a:pt x="91" y="49"/>
                    </a:lnTo>
                    <a:lnTo>
                      <a:pt x="85" y="26"/>
                    </a:lnTo>
                    <a:lnTo>
                      <a:pt x="95" y="5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8" name="Freeform 130"/>
              <p:cNvSpPr>
                <a:spLocks/>
              </p:cNvSpPr>
              <p:nvPr/>
            </p:nvSpPr>
            <p:spPr bwMode="auto">
              <a:xfrm>
                <a:off x="3115" y="1757"/>
                <a:ext cx="15" cy="21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10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9" name="Freeform 131"/>
              <p:cNvSpPr>
                <a:spLocks/>
              </p:cNvSpPr>
              <p:nvPr/>
            </p:nvSpPr>
            <p:spPr bwMode="auto">
              <a:xfrm>
                <a:off x="2794" y="2037"/>
                <a:ext cx="206" cy="97"/>
              </a:xfrm>
              <a:custGeom>
                <a:avLst/>
                <a:gdLst>
                  <a:gd name="T0" fmla="*/ 0 w 411"/>
                  <a:gd name="T1" fmla="*/ 182 h 194"/>
                  <a:gd name="T2" fmla="*/ 61 w 411"/>
                  <a:gd name="T3" fmla="*/ 61 h 194"/>
                  <a:gd name="T4" fmla="*/ 101 w 411"/>
                  <a:gd name="T5" fmla="*/ 26 h 194"/>
                  <a:gd name="T6" fmla="*/ 82 w 411"/>
                  <a:gd name="T7" fmla="*/ 137 h 194"/>
                  <a:gd name="T8" fmla="*/ 106 w 411"/>
                  <a:gd name="T9" fmla="*/ 53 h 194"/>
                  <a:gd name="T10" fmla="*/ 180 w 411"/>
                  <a:gd name="T11" fmla="*/ 21 h 194"/>
                  <a:gd name="T12" fmla="*/ 167 w 411"/>
                  <a:gd name="T13" fmla="*/ 108 h 194"/>
                  <a:gd name="T14" fmla="*/ 211 w 411"/>
                  <a:gd name="T15" fmla="*/ 6 h 194"/>
                  <a:gd name="T16" fmla="*/ 226 w 411"/>
                  <a:gd name="T17" fmla="*/ 97 h 194"/>
                  <a:gd name="T18" fmla="*/ 257 w 411"/>
                  <a:gd name="T19" fmla="*/ 0 h 194"/>
                  <a:gd name="T20" fmla="*/ 251 w 411"/>
                  <a:gd name="T21" fmla="*/ 114 h 194"/>
                  <a:gd name="T22" fmla="*/ 281 w 411"/>
                  <a:gd name="T23" fmla="*/ 38 h 194"/>
                  <a:gd name="T24" fmla="*/ 308 w 411"/>
                  <a:gd name="T25" fmla="*/ 6 h 194"/>
                  <a:gd name="T26" fmla="*/ 319 w 411"/>
                  <a:gd name="T27" fmla="*/ 108 h 194"/>
                  <a:gd name="T28" fmla="*/ 350 w 411"/>
                  <a:gd name="T29" fmla="*/ 21 h 194"/>
                  <a:gd name="T30" fmla="*/ 411 w 411"/>
                  <a:gd name="T31" fmla="*/ 144 h 194"/>
                  <a:gd name="T32" fmla="*/ 350 w 411"/>
                  <a:gd name="T33" fmla="*/ 137 h 194"/>
                  <a:gd name="T34" fmla="*/ 340 w 411"/>
                  <a:gd name="T35" fmla="*/ 101 h 194"/>
                  <a:gd name="T36" fmla="*/ 319 w 411"/>
                  <a:gd name="T37" fmla="*/ 160 h 194"/>
                  <a:gd name="T38" fmla="*/ 296 w 411"/>
                  <a:gd name="T39" fmla="*/ 83 h 194"/>
                  <a:gd name="T40" fmla="*/ 272 w 411"/>
                  <a:gd name="T41" fmla="*/ 144 h 194"/>
                  <a:gd name="T42" fmla="*/ 241 w 411"/>
                  <a:gd name="T43" fmla="*/ 160 h 194"/>
                  <a:gd name="T44" fmla="*/ 228 w 411"/>
                  <a:gd name="T45" fmla="*/ 123 h 194"/>
                  <a:gd name="T46" fmla="*/ 211 w 411"/>
                  <a:gd name="T47" fmla="*/ 160 h 194"/>
                  <a:gd name="T48" fmla="*/ 198 w 411"/>
                  <a:gd name="T49" fmla="*/ 101 h 194"/>
                  <a:gd name="T50" fmla="*/ 167 w 411"/>
                  <a:gd name="T51" fmla="*/ 167 h 194"/>
                  <a:gd name="T52" fmla="*/ 146 w 411"/>
                  <a:gd name="T53" fmla="*/ 177 h 194"/>
                  <a:gd name="T54" fmla="*/ 146 w 411"/>
                  <a:gd name="T55" fmla="*/ 91 h 194"/>
                  <a:gd name="T56" fmla="*/ 99 w 411"/>
                  <a:gd name="T57" fmla="*/ 182 h 194"/>
                  <a:gd name="T58" fmla="*/ 55 w 411"/>
                  <a:gd name="T59" fmla="*/ 182 h 194"/>
                  <a:gd name="T60" fmla="*/ 61 w 411"/>
                  <a:gd name="T61" fmla="*/ 114 h 194"/>
                  <a:gd name="T62" fmla="*/ 30 w 411"/>
                  <a:gd name="T63" fmla="*/ 194 h 194"/>
                  <a:gd name="T64" fmla="*/ 0 w 411"/>
                  <a:gd name="T65" fmla="*/ 182 h 194"/>
                  <a:gd name="T66" fmla="*/ 0 w 411"/>
                  <a:gd name="T67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94">
                    <a:moveTo>
                      <a:pt x="0" y="182"/>
                    </a:moveTo>
                    <a:lnTo>
                      <a:pt x="61" y="61"/>
                    </a:lnTo>
                    <a:lnTo>
                      <a:pt x="101" y="26"/>
                    </a:lnTo>
                    <a:lnTo>
                      <a:pt x="82" y="137"/>
                    </a:lnTo>
                    <a:lnTo>
                      <a:pt x="106" y="53"/>
                    </a:lnTo>
                    <a:lnTo>
                      <a:pt x="180" y="21"/>
                    </a:lnTo>
                    <a:lnTo>
                      <a:pt x="167" y="108"/>
                    </a:lnTo>
                    <a:lnTo>
                      <a:pt x="211" y="6"/>
                    </a:lnTo>
                    <a:lnTo>
                      <a:pt x="226" y="97"/>
                    </a:lnTo>
                    <a:lnTo>
                      <a:pt x="257" y="0"/>
                    </a:lnTo>
                    <a:lnTo>
                      <a:pt x="251" y="114"/>
                    </a:lnTo>
                    <a:lnTo>
                      <a:pt x="281" y="38"/>
                    </a:lnTo>
                    <a:lnTo>
                      <a:pt x="308" y="6"/>
                    </a:lnTo>
                    <a:lnTo>
                      <a:pt x="319" y="108"/>
                    </a:lnTo>
                    <a:lnTo>
                      <a:pt x="350" y="21"/>
                    </a:lnTo>
                    <a:lnTo>
                      <a:pt x="411" y="144"/>
                    </a:lnTo>
                    <a:lnTo>
                      <a:pt x="350" y="137"/>
                    </a:lnTo>
                    <a:lnTo>
                      <a:pt x="340" y="101"/>
                    </a:lnTo>
                    <a:lnTo>
                      <a:pt x="319" y="160"/>
                    </a:lnTo>
                    <a:lnTo>
                      <a:pt x="296" y="83"/>
                    </a:lnTo>
                    <a:lnTo>
                      <a:pt x="272" y="144"/>
                    </a:lnTo>
                    <a:lnTo>
                      <a:pt x="241" y="160"/>
                    </a:lnTo>
                    <a:lnTo>
                      <a:pt x="228" y="123"/>
                    </a:lnTo>
                    <a:lnTo>
                      <a:pt x="211" y="160"/>
                    </a:lnTo>
                    <a:lnTo>
                      <a:pt x="198" y="101"/>
                    </a:lnTo>
                    <a:lnTo>
                      <a:pt x="167" y="167"/>
                    </a:lnTo>
                    <a:lnTo>
                      <a:pt x="146" y="177"/>
                    </a:lnTo>
                    <a:lnTo>
                      <a:pt x="146" y="91"/>
                    </a:lnTo>
                    <a:lnTo>
                      <a:pt x="99" y="182"/>
                    </a:lnTo>
                    <a:lnTo>
                      <a:pt x="55" y="182"/>
                    </a:lnTo>
                    <a:lnTo>
                      <a:pt x="61" y="114"/>
                    </a:lnTo>
                    <a:lnTo>
                      <a:pt x="30" y="194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0" name="Freeform 132"/>
              <p:cNvSpPr>
                <a:spLocks/>
              </p:cNvSpPr>
              <p:nvPr/>
            </p:nvSpPr>
            <p:spPr bwMode="auto">
              <a:xfrm>
                <a:off x="2992" y="2037"/>
                <a:ext cx="18" cy="48"/>
              </a:xfrm>
              <a:custGeom>
                <a:avLst/>
                <a:gdLst>
                  <a:gd name="T0" fmla="*/ 0 w 36"/>
                  <a:gd name="T1" fmla="*/ 0 h 97"/>
                  <a:gd name="T2" fmla="*/ 36 w 36"/>
                  <a:gd name="T3" fmla="*/ 97 h 97"/>
                  <a:gd name="T4" fmla="*/ 31 w 36"/>
                  <a:gd name="T5" fmla="*/ 13 h 97"/>
                  <a:gd name="T6" fmla="*/ 0 w 36"/>
                  <a:gd name="T7" fmla="*/ 0 h 97"/>
                  <a:gd name="T8" fmla="*/ 0 w 3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7">
                    <a:moveTo>
                      <a:pt x="0" y="0"/>
                    </a:moveTo>
                    <a:lnTo>
                      <a:pt x="36" y="97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1" name="Freeform 133"/>
              <p:cNvSpPr>
                <a:spLocks/>
              </p:cNvSpPr>
              <p:nvPr/>
            </p:nvSpPr>
            <p:spPr bwMode="auto">
              <a:xfrm>
                <a:off x="3018" y="2033"/>
                <a:ext cx="16" cy="53"/>
              </a:xfrm>
              <a:custGeom>
                <a:avLst/>
                <a:gdLst>
                  <a:gd name="T0" fmla="*/ 0 w 32"/>
                  <a:gd name="T1" fmla="*/ 8 h 107"/>
                  <a:gd name="T2" fmla="*/ 32 w 32"/>
                  <a:gd name="T3" fmla="*/ 107 h 107"/>
                  <a:gd name="T4" fmla="*/ 22 w 32"/>
                  <a:gd name="T5" fmla="*/ 36 h 107"/>
                  <a:gd name="T6" fmla="*/ 17 w 32"/>
                  <a:gd name="T7" fmla="*/ 0 h 107"/>
                  <a:gd name="T8" fmla="*/ 0 w 32"/>
                  <a:gd name="T9" fmla="*/ 8 h 107"/>
                  <a:gd name="T10" fmla="*/ 0 w 32"/>
                  <a:gd name="T1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7">
                    <a:moveTo>
                      <a:pt x="0" y="8"/>
                    </a:moveTo>
                    <a:lnTo>
                      <a:pt x="32" y="107"/>
                    </a:lnTo>
                    <a:lnTo>
                      <a:pt x="22" y="36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2" name="Freeform 134"/>
              <p:cNvSpPr>
                <a:spLocks/>
              </p:cNvSpPr>
              <p:nvPr/>
            </p:nvSpPr>
            <p:spPr bwMode="auto">
              <a:xfrm>
                <a:off x="3016" y="2083"/>
                <a:ext cx="12" cy="21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42 h 42"/>
                  <a:gd name="T4" fmla="*/ 25 w 25"/>
                  <a:gd name="T5" fmla="*/ 32 h 42"/>
                  <a:gd name="T6" fmla="*/ 0 w 25"/>
                  <a:gd name="T7" fmla="*/ 0 h 42"/>
                  <a:gd name="T8" fmla="*/ 0 w 25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0"/>
                    </a:moveTo>
                    <a:lnTo>
                      <a:pt x="0" y="42"/>
                    </a:lnTo>
                    <a:lnTo>
                      <a:pt x="2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3" name="Freeform 135"/>
              <p:cNvSpPr>
                <a:spLocks/>
              </p:cNvSpPr>
              <p:nvPr/>
            </p:nvSpPr>
            <p:spPr bwMode="auto">
              <a:xfrm>
                <a:off x="3040" y="2072"/>
                <a:ext cx="21" cy="34"/>
              </a:xfrm>
              <a:custGeom>
                <a:avLst/>
                <a:gdLst>
                  <a:gd name="T0" fmla="*/ 0 w 42"/>
                  <a:gd name="T1" fmla="*/ 0 h 69"/>
                  <a:gd name="T2" fmla="*/ 25 w 42"/>
                  <a:gd name="T3" fmla="*/ 69 h 69"/>
                  <a:gd name="T4" fmla="*/ 42 w 42"/>
                  <a:gd name="T5" fmla="*/ 61 h 69"/>
                  <a:gd name="T6" fmla="*/ 0 w 42"/>
                  <a:gd name="T7" fmla="*/ 0 h 69"/>
                  <a:gd name="T8" fmla="*/ 0 w 4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9">
                    <a:moveTo>
                      <a:pt x="0" y="0"/>
                    </a:moveTo>
                    <a:lnTo>
                      <a:pt x="25" y="69"/>
                    </a:lnTo>
                    <a:lnTo>
                      <a:pt x="42" y="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4" name="Freeform 136"/>
              <p:cNvSpPr>
                <a:spLocks/>
              </p:cNvSpPr>
              <p:nvPr/>
            </p:nvSpPr>
            <p:spPr bwMode="auto">
              <a:xfrm>
                <a:off x="3043" y="2028"/>
                <a:ext cx="52" cy="72"/>
              </a:xfrm>
              <a:custGeom>
                <a:avLst/>
                <a:gdLst>
                  <a:gd name="T0" fmla="*/ 0 w 103"/>
                  <a:gd name="T1" fmla="*/ 23 h 142"/>
                  <a:gd name="T2" fmla="*/ 76 w 103"/>
                  <a:gd name="T3" fmla="*/ 142 h 142"/>
                  <a:gd name="T4" fmla="*/ 40 w 103"/>
                  <a:gd name="T5" fmla="*/ 45 h 142"/>
                  <a:gd name="T6" fmla="*/ 103 w 103"/>
                  <a:gd name="T7" fmla="*/ 106 h 142"/>
                  <a:gd name="T8" fmla="*/ 59 w 103"/>
                  <a:gd name="T9" fmla="*/ 36 h 142"/>
                  <a:gd name="T10" fmla="*/ 32 w 103"/>
                  <a:gd name="T11" fmla="*/ 0 h 142"/>
                  <a:gd name="T12" fmla="*/ 21 w 103"/>
                  <a:gd name="T13" fmla="*/ 21 h 142"/>
                  <a:gd name="T14" fmla="*/ 0 w 103"/>
                  <a:gd name="T15" fmla="*/ 23 h 142"/>
                  <a:gd name="T16" fmla="*/ 0 w 103"/>
                  <a:gd name="T17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42">
                    <a:moveTo>
                      <a:pt x="0" y="23"/>
                    </a:moveTo>
                    <a:lnTo>
                      <a:pt x="76" y="142"/>
                    </a:lnTo>
                    <a:lnTo>
                      <a:pt x="40" y="45"/>
                    </a:lnTo>
                    <a:lnTo>
                      <a:pt x="103" y="106"/>
                    </a:lnTo>
                    <a:lnTo>
                      <a:pt x="59" y="36"/>
                    </a:lnTo>
                    <a:lnTo>
                      <a:pt x="32" y="0"/>
                    </a:lnTo>
                    <a:lnTo>
                      <a:pt x="21" y="2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5" name="Freeform 137"/>
              <p:cNvSpPr>
                <a:spLocks/>
              </p:cNvSpPr>
              <p:nvPr/>
            </p:nvSpPr>
            <p:spPr bwMode="auto">
              <a:xfrm>
                <a:off x="3100" y="2082"/>
                <a:ext cx="31" cy="27"/>
              </a:xfrm>
              <a:custGeom>
                <a:avLst/>
                <a:gdLst>
                  <a:gd name="T0" fmla="*/ 25 w 63"/>
                  <a:gd name="T1" fmla="*/ 0 h 55"/>
                  <a:gd name="T2" fmla="*/ 0 w 63"/>
                  <a:gd name="T3" fmla="*/ 36 h 55"/>
                  <a:gd name="T4" fmla="*/ 32 w 63"/>
                  <a:gd name="T5" fmla="*/ 32 h 55"/>
                  <a:gd name="T6" fmla="*/ 55 w 63"/>
                  <a:gd name="T7" fmla="*/ 55 h 55"/>
                  <a:gd name="T8" fmla="*/ 63 w 63"/>
                  <a:gd name="T9" fmla="*/ 29 h 55"/>
                  <a:gd name="T10" fmla="*/ 34 w 63"/>
                  <a:gd name="T11" fmla="*/ 17 h 55"/>
                  <a:gd name="T12" fmla="*/ 25 w 63"/>
                  <a:gd name="T13" fmla="*/ 0 h 55"/>
                  <a:gd name="T14" fmla="*/ 25 w 63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25" y="0"/>
                    </a:moveTo>
                    <a:lnTo>
                      <a:pt x="0" y="36"/>
                    </a:lnTo>
                    <a:lnTo>
                      <a:pt x="32" y="32"/>
                    </a:lnTo>
                    <a:lnTo>
                      <a:pt x="55" y="55"/>
                    </a:lnTo>
                    <a:lnTo>
                      <a:pt x="63" y="29"/>
                    </a:lnTo>
                    <a:lnTo>
                      <a:pt x="34" y="17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6" name="Freeform 138"/>
              <p:cNvSpPr>
                <a:spLocks/>
              </p:cNvSpPr>
              <p:nvPr/>
            </p:nvSpPr>
            <p:spPr bwMode="auto">
              <a:xfrm>
                <a:off x="2672" y="1708"/>
                <a:ext cx="213" cy="88"/>
              </a:xfrm>
              <a:custGeom>
                <a:avLst/>
                <a:gdLst>
                  <a:gd name="T0" fmla="*/ 5 w 425"/>
                  <a:gd name="T1" fmla="*/ 135 h 177"/>
                  <a:gd name="T2" fmla="*/ 108 w 425"/>
                  <a:gd name="T3" fmla="*/ 91 h 177"/>
                  <a:gd name="T4" fmla="*/ 195 w 425"/>
                  <a:gd name="T5" fmla="*/ 101 h 177"/>
                  <a:gd name="T6" fmla="*/ 273 w 425"/>
                  <a:gd name="T7" fmla="*/ 82 h 177"/>
                  <a:gd name="T8" fmla="*/ 351 w 425"/>
                  <a:gd name="T9" fmla="*/ 105 h 177"/>
                  <a:gd name="T10" fmla="*/ 425 w 425"/>
                  <a:gd name="T11" fmla="*/ 177 h 177"/>
                  <a:gd name="T12" fmla="*/ 399 w 425"/>
                  <a:gd name="T13" fmla="*/ 76 h 177"/>
                  <a:gd name="T14" fmla="*/ 370 w 425"/>
                  <a:gd name="T15" fmla="*/ 17 h 177"/>
                  <a:gd name="T16" fmla="*/ 363 w 425"/>
                  <a:gd name="T17" fmla="*/ 63 h 177"/>
                  <a:gd name="T18" fmla="*/ 311 w 425"/>
                  <a:gd name="T19" fmla="*/ 0 h 177"/>
                  <a:gd name="T20" fmla="*/ 321 w 425"/>
                  <a:gd name="T21" fmla="*/ 36 h 177"/>
                  <a:gd name="T22" fmla="*/ 277 w 425"/>
                  <a:gd name="T23" fmla="*/ 21 h 177"/>
                  <a:gd name="T24" fmla="*/ 277 w 425"/>
                  <a:gd name="T25" fmla="*/ 44 h 177"/>
                  <a:gd name="T26" fmla="*/ 214 w 425"/>
                  <a:gd name="T27" fmla="*/ 8 h 177"/>
                  <a:gd name="T28" fmla="*/ 76 w 425"/>
                  <a:gd name="T29" fmla="*/ 29 h 177"/>
                  <a:gd name="T30" fmla="*/ 98 w 425"/>
                  <a:gd name="T31" fmla="*/ 50 h 177"/>
                  <a:gd name="T32" fmla="*/ 32 w 425"/>
                  <a:gd name="T33" fmla="*/ 55 h 177"/>
                  <a:gd name="T34" fmla="*/ 0 w 425"/>
                  <a:gd name="T35" fmla="*/ 88 h 177"/>
                  <a:gd name="T36" fmla="*/ 26 w 425"/>
                  <a:gd name="T37" fmla="*/ 82 h 177"/>
                  <a:gd name="T38" fmla="*/ 5 w 425"/>
                  <a:gd name="T39" fmla="*/ 135 h 177"/>
                  <a:gd name="T40" fmla="*/ 5 w 425"/>
                  <a:gd name="T41" fmla="*/ 13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5" h="177">
                    <a:moveTo>
                      <a:pt x="5" y="135"/>
                    </a:moveTo>
                    <a:lnTo>
                      <a:pt x="108" y="91"/>
                    </a:lnTo>
                    <a:lnTo>
                      <a:pt x="195" y="101"/>
                    </a:lnTo>
                    <a:lnTo>
                      <a:pt x="273" y="82"/>
                    </a:lnTo>
                    <a:lnTo>
                      <a:pt x="351" y="105"/>
                    </a:lnTo>
                    <a:lnTo>
                      <a:pt x="425" y="177"/>
                    </a:lnTo>
                    <a:lnTo>
                      <a:pt x="399" y="76"/>
                    </a:lnTo>
                    <a:lnTo>
                      <a:pt x="370" y="17"/>
                    </a:lnTo>
                    <a:lnTo>
                      <a:pt x="363" y="63"/>
                    </a:lnTo>
                    <a:lnTo>
                      <a:pt x="311" y="0"/>
                    </a:lnTo>
                    <a:lnTo>
                      <a:pt x="321" y="36"/>
                    </a:lnTo>
                    <a:lnTo>
                      <a:pt x="277" y="21"/>
                    </a:lnTo>
                    <a:lnTo>
                      <a:pt x="277" y="44"/>
                    </a:lnTo>
                    <a:lnTo>
                      <a:pt x="214" y="8"/>
                    </a:lnTo>
                    <a:lnTo>
                      <a:pt x="76" y="29"/>
                    </a:lnTo>
                    <a:lnTo>
                      <a:pt x="98" y="50"/>
                    </a:lnTo>
                    <a:lnTo>
                      <a:pt x="32" y="55"/>
                    </a:lnTo>
                    <a:lnTo>
                      <a:pt x="0" y="88"/>
                    </a:lnTo>
                    <a:lnTo>
                      <a:pt x="26" y="82"/>
                    </a:lnTo>
                    <a:lnTo>
                      <a:pt x="5" y="135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7" name="Freeform 139"/>
              <p:cNvSpPr>
                <a:spLocks/>
              </p:cNvSpPr>
              <p:nvPr/>
            </p:nvSpPr>
            <p:spPr bwMode="auto">
              <a:xfrm>
                <a:off x="2962" y="1644"/>
                <a:ext cx="252" cy="132"/>
              </a:xfrm>
              <a:custGeom>
                <a:avLst/>
                <a:gdLst>
                  <a:gd name="T0" fmla="*/ 0 w 504"/>
                  <a:gd name="T1" fmla="*/ 201 h 264"/>
                  <a:gd name="T2" fmla="*/ 21 w 504"/>
                  <a:gd name="T3" fmla="*/ 123 h 264"/>
                  <a:gd name="T4" fmla="*/ 31 w 504"/>
                  <a:gd name="T5" fmla="*/ 156 h 264"/>
                  <a:gd name="T6" fmla="*/ 61 w 504"/>
                  <a:gd name="T7" fmla="*/ 95 h 264"/>
                  <a:gd name="T8" fmla="*/ 84 w 504"/>
                  <a:gd name="T9" fmla="*/ 114 h 264"/>
                  <a:gd name="T10" fmla="*/ 126 w 504"/>
                  <a:gd name="T11" fmla="*/ 78 h 264"/>
                  <a:gd name="T12" fmla="*/ 191 w 504"/>
                  <a:gd name="T13" fmla="*/ 45 h 264"/>
                  <a:gd name="T14" fmla="*/ 289 w 504"/>
                  <a:gd name="T15" fmla="*/ 11 h 264"/>
                  <a:gd name="T16" fmla="*/ 358 w 504"/>
                  <a:gd name="T17" fmla="*/ 0 h 264"/>
                  <a:gd name="T18" fmla="*/ 424 w 504"/>
                  <a:gd name="T19" fmla="*/ 49 h 264"/>
                  <a:gd name="T20" fmla="*/ 504 w 504"/>
                  <a:gd name="T21" fmla="*/ 121 h 264"/>
                  <a:gd name="T22" fmla="*/ 396 w 504"/>
                  <a:gd name="T23" fmla="*/ 78 h 264"/>
                  <a:gd name="T24" fmla="*/ 430 w 504"/>
                  <a:gd name="T25" fmla="*/ 110 h 264"/>
                  <a:gd name="T26" fmla="*/ 356 w 504"/>
                  <a:gd name="T27" fmla="*/ 80 h 264"/>
                  <a:gd name="T28" fmla="*/ 375 w 504"/>
                  <a:gd name="T29" fmla="*/ 110 h 264"/>
                  <a:gd name="T30" fmla="*/ 295 w 504"/>
                  <a:gd name="T31" fmla="*/ 87 h 264"/>
                  <a:gd name="T32" fmla="*/ 158 w 504"/>
                  <a:gd name="T33" fmla="*/ 135 h 264"/>
                  <a:gd name="T34" fmla="*/ 92 w 504"/>
                  <a:gd name="T35" fmla="*/ 159 h 264"/>
                  <a:gd name="T36" fmla="*/ 128 w 504"/>
                  <a:gd name="T37" fmla="*/ 173 h 264"/>
                  <a:gd name="T38" fmla="*/ 50 w 504"/>
                  <a:gd name="T39" fmla="*/ 199 h 264"/>
                  <a:gd name="T40" fmla="*/ 35 w 504"/>
                  <a:gd name="T41" fmla="*/ 264 h 264"/>
                  <a:gd name="T42" fmla="*/ 0 w 504"/>
                  <a:gd name="T43" fmla="*/ 201 h 264"/>
                  <a:gd name="T44" fmla="*/ 0 w 504"/>
                  <a:gd name="T45" fmla="*/ 20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4" h="264">
                    <a:moveTo>
                      <a:pt x="0" y="201"/>
                    </a:moveTo>
                    <a:lnTo>
                      <a:pt x="21" y="123"/>
                    </a:lnTo>
                    <a:lnTo>
                      <a:pt x="31" y="156"/>
                    </a:lnTo>
                    <a:lnTo>
                      <a:pt x="61" y="95"/>
                    </a:lnTo>
                    <a:lnTo>
                      <a:pt x="84" y="114"/>
                    </a:lnTo>
                    <a:lnTo>
                      <a:pt x="126" y="78"/>
                    </a:lnTo>
                    <a:lnTo>
                      <a:pt x="191" y="45"/>
                    </a:lnTo>
                    <a:lnTo>
                      <a:pt x="289" y="11"/>
                    </a:lnTo>
                    <a:lnTo>
                      <a:pt x="358" y="0"/>
                    </a:lnTo>
                    <a:lnTo>
                      <a:pt x="424" y="49"/>
                    </a:lnTo>
                    <a:lnTo>
                      <a:pt x="504" y="121"/>
                    </a:lnTo>
                    <a:lnTo>
                      <a:pt x="396" y="78"/>
                    </a:lnTo>
                    <a:lnTo>
                      <a:pt x="430" y="110"/>
                    </a:lnTo>
                    <a:lnTo>
                      <a:pt x="356" y="80"/>
                    </a:lnTo>
                    <a:lnTo>
                      <a:pt x="375" y="110"/>
                    </a:lnTo>
                    <a:lnTo>
                      <a:pt x="295" y="87"/>
                    </a:lnTo>
                    <a:lnTo>
                      <a:pt x="158" y="135"/>
                    </a:lnTo>
                    <a:lnTo>
                      <a:pt x="92" y="159"/>
                    </a:lnTo>
                    <a:lnTo>
                      <a:pt x="128" y="173"/>
                    </a:lnTo>
                    <a:lnTo>
                      <a:pt x="50" y="199"/>
                    </a:lnTo>
                    <a:lnTo>
                      <a:pt x="35" y="264"/>
                    </a:lnTo>
                    <a:lnTo>
                      <a:pt x="0" y="20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8" name="Freeform 140"/>
              <p:cNvSpPr>
                <a:spLocks/>
              </p:cNvSpPr>
              <p:nvPr/>
            </p:nvSpPr>
            <p:spPr bwMode="auto">
              <a:xfrm>
                <a:off x="2590" y="1787"/>
                <a:ext cx="32" cy="136"/>
              </a:xfrm>
              <a:custGeom>
                <a:avLst/>
                <a:gdLst>
                  <a:gd name="T0" fmla="*/ 53 w 65"/>
                  <a:gd name="T1" fmla="*/ 0 h 272"/>
                  <a:gd name="T2" fmla="*/ 65 w 65"/>
                  <a:gd name="T3" fmla="*/ 135 h 272"/>
                  <a:gd name="T4" fmla="*/ 23 w 65"/>
                  <a:gd name="T5" fmla="*/ 272 h 272"/>
                  <a:gd name="T6" fmla="*/ 0 w 65"/>
                  <a:gd name="T7" fmla="*/ 194 h 272"/>
                  <a:gd name="T8" fmla="*/ 19 w 65"/>
                  <a:gd name="T9" fmla="*/ 91 h 272"/>
                  <a:gd name="T10" fmla="*/ 53 w 65"/>
                  <a:gd name="T11" fmla="*/ 0 h 272"/>
                  <a:gd name="T12" fmla="*/ 53 w 65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72">
                    <a:moveTo>
                      <a:pt x="53" y="0"/>
                    </a:moveTo>
                    <a:lnTo>
                      <a:pt x="65" y="135"/>
                    </a:lnTo>
                    <a:lnTo>
                      <a:pt x="23" y="272"/>
                    </a:lnTo>
                    <a:lnTo>
                      <a:pt x="0" y="194"/>
                    </a:lnTo>
                    <a:lnTo>
                      <a:pt x="19" y="9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269" name="AutoShape 141"/>
            <p:cNvSpPr>
              <a:spLocks noChangeArrowheads="1"/>
            </p:cNvSpPr>
            <p:nvPr/>
          </p:nvSpPr>
          <p:spPr bwMode="auto">
            <a:xfrm>
              <a:off x="1524" y="1344"/>
              <a:ext cx="3756" cy="1392"/>
            </a:xfrm>
            <a:prstGeom prst="wedgeRoundRectCallout">
              <a:avLst>
                <a:gd name="adj1" fmla="val -44810"/>
                <a:gd name="adj2" fmla="val 63074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200" b="0"/>
                <a:t>The prepayment for 24 months of insurance does not reflect that December’s insurance has theoretically expired.</a:t>
              </a:r>
            </a:p>
          </p:txBody>
        </p:sp>
      </p:grpSp>
      <p:sp>
        <p:nvSpPr>
          <p:cNvPr id="176270" name="Line 142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71" name="AutoShape 143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6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76200" y="10668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 flipH="1">
            <a:off x="762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 flipH="1">
            <a:off x="4572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12954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7772400" y="2362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76200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8077200" y="10668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6705600" y="10668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 flipH="1">
            <a:off x="5562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>
            <a:off x="63246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990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76200" y="1066800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4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5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6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7</a:t>
            </a:r>
          </a:p>
        </p:txBody>
      </p:sp>
      <p:sp>
        <p:nvSpPr>
          <p:cNvPr id="177166" name="Line 14"/>
          <p:cNvSpPr>
            <a:spLocks noChangeShapeType="1"/>
          </p:cNvSpPr>
          <p:nvPr/>
        </p:nvSpPr>
        <p:spPr bwMode="auto">
          <a:xfrm>
            <a:off x="82550" y="196215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7" name="Line 15"/>
          <p:cNvSpPr>
            <a:spLocks noChangeShapeType="1"/>
          </p:cNvSpPr>
          <p:nvPr/>
        </p:nvSpPr>
        <p:spPr bwMode="auto">
          <a:xfrm>
            <a:off x="76200" y="150495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>
            <a:off x="76200" y="236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381000" y="118427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	31</a:t>
            </a:r>
            <a:endParaRPr lang="en-US" b="0">
              <a:latin typeface="Times New Roman" charset="0"/>
            </a:endParaRPr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1295400" y="118427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Insurance Expense	100  00</a:t>
            </a: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1676400" y="164147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Prepaid Insurance	100  00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27432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100</a:t>
            </a:r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4953000" y="37639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100</a:t>
            </a:r>
          </a:p>
        </p:txBody>
      </p:sp>
      <p:sp>
        <p:nvSpPr>
          <p:cNvPr id="177175" name="Text Box 23"/>
          <p:cNvSpPr txBox="1">
            <a:spLocks noChangeArrowheads="1"/>
          </p:cNvSpPr>
          <p:nvPr/>
        </p:nvSpPr>
        <p:spPr bwMode="auto">
          <a:xfrm>
            <a:off x="5562600" y="118427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56</a:t>
            </a:r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5562600" y="164147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>
            <a:off x="9906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8" name="Line 26"/>
          <p:cNvSpPr>
            <a:spLocks noChangeShapeType="1"/>
          </p:cNvSpPr>
          <p:nvPr/>
        </p:nvSpPr>
        <p:spPr bwMode="auto">
          <a:xfrm>
            <a:off x="28956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1524000" y="3429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Prepaid Insurance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6096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        2,400</a:t>
            </a:r>
          </a:p>
        </p:txBody>
      </p:sp>
      <p:sp>
        <p:nvSpPr>
          <p:cNvPr id="177181" name="Line 29"/>
          <p:cNvSpPr>
            <a:spLocks noChangeShapeType="1"/>
          </p:cNvSpPr>
          <p:nvPr/>
        </p:nvSpPr>
        <p:spPr bwMode="auto">
          <a:xfrm>
            <a:off x="51816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2" name="Line 30"/>
          <p:cNvSpPr>
            <a:spLocks noChangeShapeType="1"/>
          </p:cNvSpPr>
          <p:nvPr/>
        </p:nvSpPr>
        <p:spPr bwMode="auto">
          <a:xfrm>
            <a:off x="70866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5715000" y="3429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Insurance Expense</a:t>
            </a:r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4191000" y="3489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15</a:t>
            </a:r>
          </a:p>
        </p:txBody>
      </p:sp>
      <p:sp>
        <p:nvSpPr>
          <p:cNvPr id="177185" name="Text Box 33"/>
          <p:cNvSpPr txBox="1">
            <a:spLocks noChangeArrowheads="1"/>
          </p:cNvSpPr>
          <p:nvPr/>
        </p:nvSpPr>
        <p:spPr bwMode="auto">
          <a:xfrm>
            <a:off x="8382000" y="3505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56</a:t>
            </a:r>
          </a:p>
        </p:txBody>
      </p:sp>
      <p:sp>
        <p:nvSpPr>
          <p:cNvPr id="177186" name="Line 34"/>
          <p:cNvSpPr>
            <a:spLocks noChangeShapeType="1"/>
          </p:cNvSpPr>
          <p:nvPr/>
        </p:nvSpPr>
        <p:spPr bwMode="auto">
          <a:xfrm flipH="1">
            <a:off x="6858000" y="1600200"/>
            <a:ext cx="304800" cy="2209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7187" name="Line 35"/>
          <p:cNvSpPr>
            <a:spLocks noChangeShapeType="1"/>
          </p:cNvSpPr>
          <p:nvPr/>
        </p:nvSpPr>
        <p:spPr bwMode="auto">
          <a:xfrm flipH="1" flipV="1">
            <a:off x="6096000" y="1524000"/>
            <a:ext cx="2514600" cy="2057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7188" name="Line 36"/>
          <p:cNvSpPr>
            <a:spLocks noChangeShapeType="1"/>
          </p:cNvSpPr>
          <p:nvPr/>
        </p:nvSpPr>
        <p:spPr bwMode="auto">
          <a:xfrm flipH="1">
            <a:off x="4876800" y="1981200"/>
            <a:ext cx="3505200" cy="1905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7189" name="Line 37"/>
          <p:cNvSpPr>
            <a:spLocks noChangeShapeType="1"/>
          </p:cNvSpPr>
          <p:nvPr/>
        </p:nvSpPr>
        <p:spPr bwMode="auto">
          <a:xfrm flipH="1">
            <a:off x="4800600" y="1981200"/>
            <a:ext cx="1066800" cy="1524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177190" name="Group 38"/>
          <p:cNvGrpSpPr>
            <a:grpSpLocks/>
          </p:cNvGrpSpPr>
          <p:nvPr/>
        </p:nvGrpSpPr>
        <p:grpSpPr bwMode="auto">
          <a:xfrm>
            <a:off x="1828800" y="4114800"/>
            <a:ext cx="1295400" cy="457200"/>
            <a:chOff x="768" y="2592"/>
            <a:chExt cx="816" cy="288"/>
          </a:xfrm>
        </p:grpSpPr>
        <p:sp>
          <p:nvSpPr>
            <p:cNvPr id="177191" name="Text Box 39"/>
            <p:cNvSpPr txBox="1">
              <a:spLocks noChangeArrowheads="1"/>
            </p:cNvSpPr>
            <p:nvPr/>
          </p:nvSpPr>
          <p:spPr bwMode="auto">
            <a:xfrm>
              <a:off x="768" y="259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/>
                <a:t>2,300</a:t>
              </a:r>
            </a:p>
          </p:txBody>
        </p:sp>
        <p:sp>
          <p:nvSpPr>
            <p:cNvPr id="177192" name="Line 40"/>
            <p:cNvSpPr>
              <a:spLocks noChangeShapeType="1"/>
            </p:cNvSpPr>
            <p:nvPr/>
          </p:nvSpPr>
          <p:spPr bwMode="auto">
            <a:xfrm>
              <a:off x="960" y="26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77193" name="Text Box 41"/>
          <p:cNvSpPr txBox="1">
            <a:spLocks noChangeArrowheads="1"/>
          </p:cNvSpPr>
          <p:nvPr/>
        </p:nvSpPr>
        <p:spPr bwMode="auto">
          <a:xfrm>
            <a:off x="1095375" y="4876800"/>
            <a:ext cx="6953250" cy="156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marL="1085850" indent="-1085850"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>
                <a:latin typeface="Times New Roman" charset="0"/>
              </a:rPr>
              <a:t>Note:  You probably have the idea of how posting flows, so the rest of the slides will omit the arrows. </a:t>
            </a:r>
          </a:p>
        </p:txBody>
      </p:sp>
      <p:sp>
        <p:nvSpPr>
          <p:cNvPr id="177194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5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7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7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9" grpId="0" autoUpdateAnimBg="0"/>
      <p:bldP spid="177170" grpId="0" autoUpdateAnimBg="0"/>
      <p:bldP spid="177171" grpId="0" autoUpdateAnimBg="0"/>
      <p:bldP spid="177173" grpId="0" autoUpdateAnimBg="0"/>
      <p:bldP spid="177174" grpId="0" autoUpdateAnimBg="0"/>
      <p:bldP spid="177175" grpId="0" autoUpdateAnimBg="0"/>
      <p:bldP spid="177176" grpId="0" autoUpdateAnimBg="0"/>
      <p:bldP spid="177186" grpId="0" animBg="1"/>
      <p:bldP spid="177187" grpId="0" animBg="1"/>
      <p:bldP spid="177188" grpId="0" animBg="1"/>
      <p:bldP spid="177189" grpId="0" animBg="1"/>
      <p:bldP spid="177193" grpId="0" animBg="1" autoUpdateAnimBg="0"/>
      <p:bldP spid="1771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Omitting Adjustment</a:t>
            </a:r>
            <a:endParaRPr lang="en-US" sz="3600"/>
          </a:p>
        </p:txBody>
      </p:sp>
      <p:pic>
        <p:nvPicPr>
          <p:cNvPr id="226307" name="Picture 3" descr="T:\BBAT\ACCT\2005\Warren\Warren 21e\Supplements\Ppt for IRCD and Web\Ch03_slid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807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4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066800" y="1066800"/>
            <a:ext cx="70104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Deferred Revenue (Unearned Revenue)</a:t>
            </a:r>
          </a:p>
        </p:txBody>
      </p:sp>
    </p:spTree>
    <p:extLst>
      <p:ext uri="{BB962C8B-B14F-4D97-AF65-F5344CB8AC3E}">
        <p14:creationId xmlns:p14="http://schemas.microsoft.com/office/powerpoint/2010/main" val="3694425688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762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04800" y="3124200"/>
            <a:ext cx="868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762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825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32004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>
            <a:off x="952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762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762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825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>
            <a:off x="762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762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825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>
            <a:off x="762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762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825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>
            <a:off x="762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>
            <a:off x="762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9" name="Line 19"/>
          <p:cNvSpPr>
            <a:spLocks noChangeShapeType="1"/>
          </p:cNvSpPr>
          <p:nvPr/>
        </p:nvSpPr>
        <p:spPr bwMode="auto">
          <a:xfrm>
            <a:off x="30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>
            <a:off x="8458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>
            <a:off x="7924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7543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>
            <a:off x="70866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>
            <a:off x="65532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>
            <a:off x="60198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6" name="Line 26"/>
          <p:cNvSpPr>
            <a:spLocks noChangeShapeType="1"/>
          </p:cNvSpPr>
          <p:nvPr/>
        </p:nvSpPr>
        <p:spPr bwMode="auto">
          <a:xfrm>
            <a:off x="762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7" name="Line 27"/>
          <p:cNvSpPr>
            <a:spLocks noChangeShapeType="1"/>
          </p:cNvSpPr>
          <p:nvPr/>
        </p:nvSpPr>
        <p:spPr bwMode="auto">
          <a:xfrm>
            <a:off x="762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8" name="Line 28"/>
          <p:cNvSpPr>
            <a:spLocks noChangeShapeType="1"/>
          </p:cNvSpPr>
          <p:nvPr/>
        </p:nvSpPr>
        <p:spPr bwMode="auto">
          <a:xfrm>
            <a:off x="762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9" name="Line 29"/>
          <p:cNvSpPr>
            <a:spLocks noChangeShapeType="1"/>
          </p:cNvSpPr>
          <p:nvPr/>
        </p:nvSpPr>
        <p:spPr bwMode="auto">
          <a:xfrm>
            <a:off x="762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0" name="Line 30"/>
          <p:cNvSpPr>
            <a:spLocks noChangeShapeType="1"/>
          </p:cNvSpPr>
          <p:nvPr/>
        </p:nvSpPr>
        <p:spPr bwMode="auto">
          <a:xfrm>
            <a:off x="762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1" name="Line 31"/>
          <p:cNvSpPr>
            <a:spLocks noChangeShapeType="1"/>
          </p:cNvSpPr>
          <p:nvPr/>
        </p:nvSpPr>
        <p:spPr bwMode="auto">
          <a:xfrm>
            <a:off x="762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2" name="Line 32"/>
          <p:cNvSpPr>
            <a:spLocks noChangeShapeType="1"/>
          </p:cNvSpPr>
          <p:nvPr/>
        </p:nvSpPr>
        <p:spPr bwMode="auto">
          <a:xfrm>
            <a:off x="60198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4" name="Text Box 3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79235" name="Line 35"/>
          <p:cNvSpPr>
            <a:spLocks noChangeShapeType="1"/>
          </p:cNvSpPr>
          <p:nvPr/>
        </p:nvSpPr>
        <p:spPr bwMode="auto">
          <a:xfrm>
            <a:off x="601980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236" name="Group 36"/>
          <p:cNvGrpSpPr>
            <a:grpSpLocks/>
          </p:cNvGrpSpPr>
          <p:nvPr/>
        </p:nvGrpSpPr>
        <p:grpSpPr bwMode="auto">
          <a:xfrm>
            <a:off x="685800" y="1524000"/>
            <a:ext cx="7772400" cy="4343400"/>
            <a:chOff x="432" y="960"/>
            <a:chExt cx="4896" cy="2736"/>
          </a:xfrm>
        </p:grpSpPr>
        <p:grpSp>
          <p:nvGrpSpPr>
            <p:cNvPr id="179237" name="Group 37"/>
            <p:cNvGrpSpPr>
              <a:grpSpLocks/>
            </p:cNvGrpSpPr>
            <p:nvPr/>
          </p:nvGrpSpPr>
          <p:grpSpPr bwMode="auto">
            <a:xfrm>
              <a:off x="432" y="2256"/>
              <a:ext cx="1764" cy="1440"/>
              <a:chOff x="1436" y="1152"/>
              <a:chExt cx="2868" cy="2016"/>
            </a:xfrm>
          </p:grpSpPr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2028" y="2537"/>
                <a:ext cx="361" cy="429"/>
              </a:xfrm>
              <a:custGeom>
                <a:avLst/>
                <a:gdLst>
                  <a:gd name="T0" fmla="*/ 88 w 721"/>
                  <a:gd name="T1" fmla="*/ 9 h 859"/>
                  <a:gd name="T2" fmla="*/ 194 w 721"/>
                  <a:gd name="T3" fmla="*/ 175 h 859"/>
                  <a:gd name="T4" fmla="*/ 462 w 721"/>
                  <a:gd name="T5" fmla="*/ 621 h 859"/>
                  <a:gd name="T6" fmla="*/ 231 w 721"/>
                  <a:gd name="T7" fmla="*/ 553 h 859"/>
                  <a:gd name="T8" fmla="*/ 0 w 721"/>
                  <a:gd name="T9" fmla="*/ 599 h 859"/>
                  <a:gd name="T10" fmla="*/ 147 w 721"/>
                  <a:gd name="T11" fmla="*/ 695 h 859"/>
                  <a:gd name="T12" fmla="*/ 115 w 721"/>
                  <a:gd name="T13" fmla="*/ 823 h 859"/>
                  <a:gd name="T14" fmla="*/ 445 w 721"/>
                  <a:gd name="T15" fmla="*/ 859 h 859"/>
                  <a:gd name="T16" fmla="*/ 641 w 721"/>
                  <a:gd name="T17" fmla="*/ 756 h 859"/>
                  <a:gd name="T18" fmla="*/ 721 w 721"/>
                  <a:gd name="T19" fmla="*/ 621 h 859"/>
                  <a:gd name="T20" fmla="*/ 694 w 721"/>
                  <a:gd name="T21" fmla="*/ 583 h 859"/>
                  <a:gd name="T22" fmla="*/ 527 w 721"/>
                  <a:gd name="T23" fmla="*/ 583 h 859"/>
                  <a:gd name="T24" fmla="*/ 130 w 721"/>
                  <a:gd name="T25" fmla="*/ 0 h 859"/>
                  <a:gd name="T26" fmla="*/ 88 w 721"/>
                  <a:gd name="T27" fmla="*/ 9 h 859"/>
                  <a:gd name="T28" fmla="*/ 88 w 721"/>
                  <a:gd name="T29" fmla="*/ 9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1" h="859">
                    <a:moveTo>
                      <a:pt x="88" y="9"/>
                    </a:moveTo>
                    <a:lnTo>
                      <a:pt x="194" y="175"/>
                    </a:lnTo>
                    <a:lnTo>
                      <a:pt x="462" y="621"/>
                    </a:lnTo>
                    <a:lnTo>
                      <a:pt x="231" y="553"/>
                    </a:lnTo>
                    <a:lnTo>
                      <a:pt x="0" y="599"/>
                    </a:lnTo>
                    <a:lnTo>
                      <a:pt x="147" y="695"/>
                    </a:lnTo>
                    <a:lnTo>
                      <a:pt x="115" y="823"/>
                    </a:lnTo>
                    <a:lnTo>
                      <a:pt x="445" y="859"/>
                    </a:lnTo>
                    <a:lnTo>
                      <a:pt x="641" y="756"/>
                    </a:lnTo>
                    <a:lnTo>
                      <a:pt x="721" y="621"/>
                    </a:lnTo>
                    <a:lnTo>
                      <a:pt x="694" y="583"/>
                    </a:lnTo>
                    <a:lnTo>
                      <a:pt x="527" y="583"/>
                    </a:lnTo>
                    <a:lnTo>
                      <a:pt x="130" y="0"/>
                    </a:lnTo>
                    <a:lnTo>
                      <a:pt x="88" y="9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2791" y="2110"/>
                <a:ext cx="600" cy="1055"/>
              </a:xfrm>
              <a:custGeom>
                <a:avLst/>
                <a:gdLst>
                  <a:gd name="T0" fmla="*/ 52 w 1202"/>
                  <a:gd name="T1" fmla="*/ 377 h 2110"/>
                  <a:gd name="T2" fmla="*/ 297 w 1202"/>
                  <a:gd name="T3" fmla="*/ 837 h 2110"/>
                  <a:gd name="T4" fmla="*/ 445 w 1202"/>
                  <a:gd name="T5" fmla="*/ 875 h 2110"/>
                  <a:gd name="T6" fmla="*/ 989 w 1202"/>
                  <a:gd name="T7" fmla="*/ 386 h 2110"/>
                  <a:gd name="T8" fmla="*/ 1048 w 1202"/>
                  <a:gd name="T9" fmla="*/ 0 h 2110"/>
                  <a:gd name="T10" fmla="*/ 1202 w 1202"/>
                  <a:gd name="T11" fmla="*/ 145 h 2110"/>
                  <a:gd name="T12" fmla="*/ 1164 w 1202"/>
                  <a:gd name="T13" fmla="*/ 415 h 2110"/>
                  <a:gd name="T14" fmla="*/ 947 w 1202"/>
                  <a:gd name="T15" fmla="*/ 1093 h 2110"/>
                  <a:gd name="T16" fmla="*/ 552 w 1202"/>
                  <a:gd name="T17" fmla="*/ 2110 h 2110"/>
                  <a:gd name="T18" fmla="*/ 0 w 1202"/>
                  <a:gd name="T19" fmla="*/ 2110 h 2110"/>
                  <a:gd name="T20" fmla="*/ 19 w 1202"/>
                  <a:gd name="T21" fmla="*/ 669 h 2110"/>
                  <a:gd name="T22" fmla="*/ 52 w 1202"/>
                  <a:gd name="T23" fmla="*/ 377 h 2110"/>
                  <a:gd name="T24" fmla="*/ 52 w 1202"/>
                  <a:gd name="T25" fmla="*/ 377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2110">
                    <a:moveTo>
                      <a:pt x="52" y="377"/>
                    </a:moveTo>
                    <a:lnTo>
                      <a:pt x="297" y="837"/>
                    </a:lnTo>
                    <a:lnTo>
                      <a:pt x="445" y="875"/>
                    </a:lnTo>
                    <a:lnTo>
                      <a:pt x="989" y="386"/>
                    </a:lnTo>
                    <a:lnTo>
                      <a:pt x="1048" y="0"/>
                    </a:lnTo>
                    <a:lnTo>
                      <a:pt x="1202" y="145"/>
                    </a:lnTo>
                    <a:lnTo>
                      <a:pt x="1164" y="415"/>
                    </a:lnTo>
                    <a:lnTo>
                      <a:pt x="947" y="1093"/>
                    </a:lnTo>
                    <a:lnTo>
                      <a:pt x="552" y="2110"/>
                    </a:lnTo>
                    <a:lnTo>
                      <a:pt x="0" y="2110"/>
                    </a:lnTo>
                    <a:lnTo>
                      <a:pt x="19" y="669"/>
                    </a:lnTo>
                    <a:lnTo>
                      <a:pt x="52" y="377"/>
                    </a:lnTo>
                    <a:lnTo>
                      <a:pt x="52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3005" y="2667"/>
                <a:ext cx="178" cy="184"/>
              </a:xfrm>
              <a:custGeom>
                <a:avLst/>
                <a:gdLst>
                  <a:gd name="T0" fmla="*/ 87 w 355"/>
                  <a:gd name="T1" fmla="*/ 0 h 369"/>
                  <a:gd name="T2" fmla="*/ 0 w 355"/>
                  <a:gd name="T3" fmla="*/ 181 h 369"/>
                  <a:gd name="T4" fmla="*/ 131 w 355"/>
                  <a:gd name="T5" fmla="*/ 247 h 369"/>
                  <a:gd name="T6" fmla="*/ 297 w 355"/>
                  <a:gd name="T7" fmla="*/ 369 h 369"/>
                  <a:gd name="T8" fmla="*/ 355 w 355"/>
                  <a:gd name="T9" fmla="*/ 287 h 369"/>
                  <a:gd name="T10" fmla="*/ 236 w 355"/>
                  <a:gd name="T11" fmla="*/ 198 h 369"/>
                  <a:gd name="T12" fmla="*/ 87 w 355"/>
                  <a:gd name="T13" fmla="*/ 0 h 369"/>
                  <a:gd name="T14" fmla="*/ 87 w 355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369">
                    <a:moveTo>
                      <a:pt x="87" y="0"/>
                    </a:moveTo>
                    <a:lnTo>
                      <a:pt x="0" y="181"/>
                    </a:lnTo>
                    <a:lnTo>
                      <a:pt x="131" y="247"/>
                    </a:lnTo>
                    <a:lnTo>
                      <a:pt x="297" y="369"/>
                    </a:lnTo>
                    <a:lnTo>
                      <a:pt x="355" y="287"/>
                    </a:lnTo>
                    <a:lnTo>
                      <a:pt x="236" y="198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2781" y="2333"/>
                <a:ext cx="142" cy="832"/>
              </a:xfrm>
              <a:custGeom>
                <a:avLst/>
                <a:gdLst>
                  <a:gd name="T0" fmla="*/ 57 w 284"/>
                  <a:gd name="T1" fmla="*/ 0 h 1665"/>
                  <a:gd name="T2" fmla="*/ 156 w 284"/>
                  <a:gd name="T3" fmla="*/ 336 h 1665"/>
                  <a:gd name="T4" fmla="*/ 284 w 284"/>
                  <a:gd name="T5" fmla="*/ 500 h 1665"/>
                  <a:gd name="T6" fmla="*/ 133 w 284"/>
                  <a:gd name="T7" fmla="*/ 1665 h 1665"/>
                  <a:gd name="T8" fmla="*/ 0 w 284"/>
                  <a:gd name="T9" fmla="*/ 1665 h 1665"/>
                  <a:gd name="T10" fmla="*/ 57 w 284"/>
                  <a:gd name="T11" fmla="*/ 0 h 1665"/>
                  <a:gd name="T12" fmla="*/ 57 w 284"/>
                  <a:gd name="T13" fmla="*/ 0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1665">
                    <a:moveTo>
                      <a:pt x="57" y="0"/>
                    </a:moveTo>
                    <a:lnTo>
                      <a:pt x="156" y="336"/>
                    </a:lnTo>
                    <a:lnTo>
                      <a:pt x="284" y="500"/>
                    </a:lnTo>
                    <a:lnTo>
                      <a:pt x="133" y="1665"/>
                    </a:lnTo>
                    <a:lnTo>
                      <a:pt x="0" y="166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438" y="2851"/>
                <a:ext cx="975" cy="314"/>
              </a:xfrm>
              <a:custGeom>
                <a:avLst/>
                <a:gdLst>
                  <a:gd name="T0" fmla="*/ 0 w 1950"/>
                  <a:gd name="T1" fmla="*/ 0 h 629"/>
                  <a:gd name="T2" fmla="*/ 1283 w 1950"/>
                  <a:gd name="T3" fmla="*/ 192 h 629"/>
                  <a:gd name="T4" fmla="*/ 1618 w 1950"/>
                  <a:gd name="T5" fmla="*/ 230 h 629"/>
                  <a:gd name="T6" fmla="*/ 1821 w 1950"/>
                  <a:gd name="T7" fmla="*/ 477 h 629"/>
                  <a:gd name="T8" fmla="*/ 1950 w 1950"/>
                  <a:gd name="T9" fmla="*/ 629 h 629"/>
                  <a:gd name="T10" fmla="*/ 452 w 1950"/>
                  <a:gd name="T11" fmla="*/ 629 h 629"/>
                  <a:gd name="T12" fmla="*/ 249 w 1950"/>
                  <a:gd name="T13" fmla="*/ 424 h 629"/>
                  <a:gd name="T14" fmla="*/ 129 w 1950"/>
                  <a:gd name="T15" fmla="*/ 192 h 629"/>
                  <a:gd name="T16" fmla="*/ 0 w 1950"/>
                  <a:gd name="T17" fmla="*/ 0 h 629"/>
                  <a:gd name="T18" fmla="*/ 0 w 1950"/>
                  <a:gd name="T1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0" h="629">
                    <a:moveTo>
                      <a:pt x="0" y="0"/>
                    </a:moveTo>
                    <a:lnTo>
                      <a:pt x="1283" y="192"/>
                    </a:lnTo>
                    <a:lnTo>
                      <a:pt x="1618" y="230"/>
                    </a:lnTo>
                    <a:lnTo>
                      <a:pt x="1821" y="477"/>
                    </a:lnTo>
                    <a:lnTo>
                      <a:pt x="1950" y="629"/>
                    </a:lnTo>
                    <a:lnTo>
                      <a:pt x="452" y="629"/>
                    </a:lnTo>
                    <a:lnTo>
                      <a:pt x="249" y="424"/>
                    </a:lnTo>
                    <a:lnTo>
                      <a:pt x="129" y="1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2796" y="2581"/>
                <a:ext cx="266" cy="584"/>
              </a:xfrm>
              <a:custGeom>
                <a:avLst/>
                <a:gdLst>
                  <a:gd name="T0" fmla="*/ 353 w 530"/>
                  <a:gd name="T1" fmla="*/ 0 h 1169"/>
                  <a:gd name="T2" fmla="*/ 232 w 530"/>
                  <a:gd name="T3" fmla="*/ 6 h 1169"/>
                  <a:gd name="T4" fmla="*/ 138 w 530"/>
                  <a:gd name="T5" fmla="*/ 109 h 1169"/>
                  <a:gd name="T6" fmla="*/ 152 w 530"/>
                  <a:gd name="T7" fmla="*/ 261 h 1169"/>
                  <a:gd name="T8" fmla="*/ 163 w 530"/>
                  <a:gd name="T9" fmla="*/ 339 h 1169"/>
                  <a:gd name="T10" fmla="*/ 45 w 530"/>
                  <a:gd name="T11" fmla="*/ 844 h 1169"/>
                  <a:gd name="T12" fmla="*/ 0 w 530"/>
                  <a:gd name="T13" fmla="*/ 1169 h 1169"/>
                  <a:gd name="T14" fmla="*/ 490 w 530"/>
                  <a:gd name="T15" fmla="*/ 1169 h 1169"/>
                  <a:gd name="T16" fmla="*/ 490 w 530"/>
                  <a:gd name="T17" fmla="*/ 679 h 1169"/>
                  <a:gd name="T18" fmla="*/ 437 w 530"/>
                  <a:gd name="T19" fmla="*/ 453 h 1169"/>
                  <a:gd name="T20" fmla="*/ 422 w 530"/>
                  <a:gd name="T21" fmla="*/ 377 h 1169"/>
                  <a:gd name="T22" fmla="*/ 437 w 530"/>
                  <a:gd name="T23" fmla="*/ 327 h 1169"/>
                  <a:gd name="T24" fmla="*/ 530 w 530"/>
                  <a:gd name="T25" fmla="*/ 207 h 1169"/>
                  <a:gd name="T26" fmla="*/ 502 w 530"/>
                  <a:gd name="T27" fmla="*/ 124 h 1169"/>
                  <a:gd name="T28" fmla="*/ 397 w 530"/>
                  <a:gd name="T29" fmla="*/ 21 h 1169"/>
                  <a:gd name="T30" fmla="*/ 353 w 530"/>
                  <a:gd name="T31" fmla="*/ 0 h 1169"/>
                  <a:gd name="T32" fmla="*/ 353 w 530"/>
                  <a:gd name="T3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0" h="1169">
                    <a:moveTo>
                      <a:pt x="353" y="0"/>
                    </a:moveTo>
                    <a:lnTo>
                      <a:pt x="232" y="6"/>
                    </a:lnTo>
                    <a:lnTo>
                      <a:pt x="138" y="109"/>
                    </a:lnTo>
                    <a:lnTo>
                      <a:pt x="152" y="261"/>
                    </a:lnTo>
                    <a:lnTo>
                      <a:pt x="163" y="339"/>
                    </a:lnTo>
                    <a:lnTo>
                      <a:pt x="45" y="844"/>
                    </a:lnTo>
                    <a:lnTo>
                      <a:pt x="0" y="1169"/>
                    </a:lnTo>
                    <a:lnTo>
                      <a:pt x="490" y="1169"/>
                    </a:lnTo>
                    <a:lnTo>
                      <a:pt x="490" y="679"/>
                    </a:lnTo>
                    <a:lnTo>
                      <a:pt x="437" y="453"/>
                    </a:lnTo>
                    <a:lnTo>
                      <a:pt x="422" y="377"/>
                    </a:lnTo>
                    <a:lnTo>
                      <a:pt x="437" y="327"/>
                    </a:lnTo>
                    <a:lnTo>
                      <a:pt x="530" y="207"/>
                    </a:lnTo>
                    <a:lnTo>
                      <a:pt x="502" y="124"/>
                    </a:lnTo>
                    <a:lnTo>
                      <a:pt x="397" y="21"/>
                    </a:lnTo>
                    <a:lnTo>
                      <a:pt x="353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3062" y="2098"/>
                <a:ext cx="1234" cy="1067"/>
              </a:xfrm>
              <a:custGeom>
                <a:avLst/>
                <a:gdLst>
                  <a:gd name="T0" fmla="*/ 515 w 2470"/>
                  <a:gd name="T1" fmla="*/ 0 h 2135"/>
                  <a:gd name="T2" fmla="*/ 677 w 2470"/>
                  <a:gd name="T3" fmla="*/ 147 h 2135"/>
                  <a:gd name="T4" fmla="*/ 863 w 2470"/>
                  <a:gd name="T5" fmla="*/ 447 h 2135"/>
                  <a:gd name="T6" fmla="*/ 2264 w 2470"/>
                  <a:gd name="T7" fmla="*/ 987 h 2135"/>
                  <a:gd name="T8" fmla="*/ 2398 w 2470"/>
                  <a:gd name="T9" fmla="*/ 1413 h 2135"/>
                  <a:gd name="T10" fmla="*/ 2470 w 2470"/>
                  <a:gd name="T11" fmla="*/ 2135 h 2135"/>
                  <a:gd name="T12" fmla="*/ 0 w 2470"/>
                  <a:gd name="T13" fmla="*/ 2135 h 2135"/>
                  <a:gd name="T14" fmla="*/ 215 w 2470"/>
                  <a:gd name="T15" fmla="*/ 1468 h 2135"/>
                  <a:gd name="T16" fmla="*/ 515 w 2470"/>
                  <a:gd name="T17" fmla="*/ 727 h 2135"/>
                  <a:gd name="T18" fmla="*/ 622 w 2470"/>
                  <a:gd name="T19" fmla="*/ 388 h 2135"/>
                  <a:gd name="T20" fmla="*/ 608 w 2470"/>
                  <a:gd name="T21" fmla="*/ 202 h 2135"/>
                  <a:gd name="T22" fmla="*/ 550 w 2470"/>
                  <a:gd name="T23" fmla="*/ 94 h 2135"/>
                  <a:gd name="T24" fmla="*/ 500 w 2470"/>
                  <a:gd name="T25" fmla="*/ 69 h 2135"/>
                  <a:gd name="T26" fmla="*/ 515 w 2470"/>
                  <a:gd name="T27" fmla="*/ 0 h 2135"/>
                  <a:gd name="T28" fmla="*/ 515 w 2470"/>
                  <a:gd name="T2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0" h="2135">
                    <a:moveTo>
                      <a:pt x="515" y="0"/>
                    </a:moveTo>
                    <a:lnTo>
                      <a:pt x="677" y="147"/>
                    </a:lnTo>
                    <a:lnTo>
                      <a:pt x="863" y="447"/>
                    </a:lnTo>
                    <a:lnTo>
                      <a:pt x="2264" y="987"/>
                    </a:lnTo>
                    <a:lnTo>
                      <a:pt x="2398" y="1413"/>
                    </a:lnTo>
                    <a:lnTo>
                      <a:pt x="2470" y="2135"/>
                    </a:lnTo>
                    <a:lnTo>
                      <a:pt x="0" y="2135"/>
                    </a:lnTo>
                    <a:lnTo>
                      <a:pt x="215" y="1468"/>
                    </a:lnTo>
                    <a:lnTo>
                      <a:pt x="515" y="727"/>
                    </a:lnTo>
                    <a:lnTo>
                      <a:pt x="622" y="388"/>
                    </a:lnTo>
                    <a:lnTo>
                      <a:pt x="608" y="202"/>
                    </a:lnTo>
                    <a:lnTo>
                      <a:pt x="550" y="94"/>
                    </a:lnTo>
                    <a:lnTo>
                      <a:pt x="500" y="69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2186" y="2259"/>
                <a:ext cx="628" cy="906"/>
              </a:xfrm>
              <a:custGeom>
                <a:avLst/>
                <a:gdLst>
                  <a:gd name="T0" fmla="*/ 242 w 1257"/>
                  <a:gd name="T1" fmla="*/ 232 h 1811"/>
                  <a:gd name="T2" fmla="*/ 378 w 1257"/>
                  <a:gd name="T3" fmla="*/ 226 h 1811"/>
                  <a:gd name="T4" fmla="*/ 525 w 1257"/>
                  <a:gd name="T5" fmla="*/ 161 h 1811"/>
                  <a:gd name="T6" fmla="*/ 1236 w 1257"/>
                  <a:gd name="T7" fmla="*/ 0 h 1811"/>
                  <a:gd name="T8" fmla="*/ 1242 w 1257"/>
                  <a:gd name="T9" fmla="*/ 201 h 1811"/>
                  <a:gd name="T10" fmla="*/ 1257 w 1257"/>
                  <a:gd name="T11" fmla="*/ 688 h 1811"/>
                  <a:gd name="T12" fmla="*/ 1202 w 1257"/>
                  <a:gd name="T13" fmla="*/ 1498 h 1811"/>
                  <a:gd name="T14" fmla="*/ 1226 w 1257"/>
                  <a:gd name="T15" fmla="*/ 1811 h 1811"/>
                  <a:gd name="T16" fmla="*/ 456 w 1257"/>
                  <a:gd name="T17" fmla="*/ 1811 h 1811"/>
                  <a:gd name="T18" fmla="*/ 133 w 1257"/>
                  <a:gd name="T19" fmla="*/ 1433 h 1811"/>
                  <a:gd name="T20" fmla="*/ 251 w 1257"/>
                  <a:gd name="T21" fmla="*/ 1334 h 1811"/>
                  <a:gd name="T22" fmla="*/ 338 w 1257"/>
                  <a:gd name="T23" fmla="*/ 1281 h 1811"/>
                  <a:gd name="T24" fmla="*/ 413 w 1257"/>
                  <a:gd name="T25" fmla="*/ 1182 h 1811"/>
                  <a:gd name="T26" fmla="*/ 363 w 1257"/>
                  <a:gd name="T27" fmla="*/ 1148 h 1811"/>
                  <a:gd name="T28" fmla="*/ 211 w 1257"/>
                  <a:gd name="T29" fmla="*/ 1144 h 1811"/>
                  <a:gd name="T30" fmla="*/ 0 w 1257"/>
                  <a:gd name="T31" fmla="*/ 849 h 1811"/>
                  <a:gd name="T32" fmla="*/ 89 w 1257"/>
                  <a:gd name="T33" fmla="*/ 549 h 1811"/>
                  <a:gd name="T34" fmla="*/ 164 w 1257"/>
                  <a:gd name="T35" fmla="*/ 349 h 1811"/>
                  <a:gd name="T36" fmla="*/ 242 w 1257"/>
                  <a:gd name="T37" fmla="*/ 232 h 1811"/>
                  <a:gd name="T38" fmla="*/ 242 w 1257"/>
                  <a:gd name="T39" fmla="*/ 23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7" h="1811">
                    <a:moveTo>
                      <a:pt x="242" y="232"/>
                    </a:moveTo>
                    <a:lnTo>
                      <a:pt x="378" y="226"/>
                    </a:lnTo>
                    <a:lnTo>
                      <a:pt x="525" y="161"/>
                    </a:lnTo>
                    <a:lnTo>
                      <a:pt x="1236" y="0"/>
                    </a:lnTo>
                    <a:lnTo>
                      <a:pt x="1242" y="201"/>
                    </a:lnTo>
                    <a:lnTo>
                      <a:pt x="1257" y="688"/>
                    </a:lnTo>
                    <a:lnTo>
                      <a:pt x="1202" y="1498"/>
                    </a:lnTo>
                    <a:lnTo>
                      <a:pt x="1226" y="1811"/>
                    </a:lnTo>
                    <a:lnTo>
                      <a:pt x="456" y="1811"/>
                    </a:lnTo>
                    <a:lnTo>
                      <a:pt x="133" y="1433"/>
                    </a:lnTo>
                    <a:lnTo>
                      <a:pt x="251" y="1334"/>
                    </a:lnTo>
                    <a:lnTo>
                      <a:pt x="338" y="1281"/>
                    </a:lnTo>
                    <a:lnTo>
                      <a:pt x="413" y="1182"/>
                    </a:lnTo>
                    <a:lnTo>
                      <a:pt x="363" y="1148"/>
                    </a:lnTo>
                    <a:lnTo>
                      <a:pt x="211" y="1144"/>
                    </a:lnTo>
                    <a:lnTo>
                      <a:pt x="0" y="849"/>
                    </a:lnTo>
                    <a:lnTo>
                      <a:pt x="89" y="549"/>
                    </a:lnTo>
                    <a:lnTo>
                      <a:pt x="164" y="349"/>
                    </a:lnTo>
                    <a:lnTo>
                      <a:pt x="242" y="232"/>
                    </a:lnTo>
                    <a:lnTo>
                      <a:pt x="242" y="232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3263" y="1554"/>
                <a:ext cx="145" cy="184"/>
              </a:xfrm>
              <a:custGeom>
                <a:avLst/>
                <a:gdLst>
                  <a:gd name="T0" fmla="*/ 0 w 289"/>
                  <a:gd name="T1" fmla="*/ 0 h 369"/>
                  <a:gd name="T2" fmla="*/ 55 w 289"/>
                  <a:gd name="T3" fmla="*/ 369 h 369"/>
                  <a:gd name="T4" fmla="*/ 219 w 289"/>
                  <a:gd name="T5" fmla="*/ 361 h 369"/>
                  <a:gd name="T6" fmla="*/ 289 w 289"/>
                  <a:gd name="T7" fmla="*/ 118 h 369"/>
                  <a:gd name="T8" fmla="*/ 209 w 289"/>
                  <a:gd name="T9" fmla="*/ 63 h 369"/>
                  <a:gd name="T10" fmla="*/ 0 w 289"/>
                  <a:gd name="T11" fmla="*/ 0 h 369"/>
                  <a:gd name="T12" fmla="*/ 0 w 289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369">
                    <a:moveTo>
                      <a:pt x="0" y="0"/>
                    </a:moveTo>
                    <a:lnTo>
                      <a:pt x="55" y="369"/>
                    </a:lnTo>
                    <a:lnTo>
                      <a:pt x="219" y="361"/>
                    </a:lnTo>
                    <a:lnTo>
                      <a:pt x="289" y="118"/>
                    </a:lnTo>
                    <a:lnTo>
                      <a:pt x="209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2500" y="1192"/>
                <a:ext cx="736" cy="675"/>
              </a:xfrm>
              <a:custGeom>
                <a:avLst/>
                <a:gdLst>
                  <a:gd name="T0" fmla="*/ 75 w 1474"/>
                  <a:gd name="T1" fmla="*/ 1270 h 1350"/>
                  <a:gd name="T2" fmla="*/ 0 w 1474"/>
                  <a:gd name="T3" fmla="*/ 842 h 1350"/>
                  <a:gd name="T4" fmla="*/ 75 w 1474"/>
                  <a:gd name="T5" fmla="*/ 498 h 1350"/>
                  <a:gd name="T6" fmla="*/ 272 w 1474"/>
                  <a:gd name="T7" fmla="*/ 188 h 1350"/>
                  <a:gd name="T8" fmla="*/ 537 w 1474"/>
                  <a:gd name="T9" fmla="*/ 13 h 1350"/>
                  <a:gd name="T10" fmla="*/ 1008 w 1474"/>
                  <a:gd name="T11" fmla="*/ 0 h 1350"/>
                  <a:gd name="T12" fmla="*/ 1297 w 1474"/>
                  <a:gd name="T13" fmla="*/ 21 h 1350"/>
                  <a:gd name="T14" fmla="*/ 1474 w 1474"/>
                  <a:gd name="T15" fmla="*/ 104 h 1350"/>
                  <a:gd name="T16" fmla="*/ 1461 w 1474"/>
                  <a:gd name="T17" fmla="*/ 334 h 1350"/>
                  <a:gd name="T18" fmla="*/ 1067 w 1474"/>
                  <a:gd name="T19" fmla="*/ 390 h 1350"/>
                  <a:gd name="T20" fmla="*/ 369 w 1474"/>
                  <a:gd name="T21" fmla="*/ 460 h 1350"/>
                  <a:gd name="T22" fmla="*/ 192 w 1474"/>
                  <a:gd name="T23" fmla="*/ 762 h 1350"/>
                  <a:gd name="T24" fmla="*/ 179 w 1474"/>
                  <a:gd name="T25" fmla="*/ 1350 h 1350"/>
                  <a:gd name="T26" fmla="*/ 75 w 1474"/>
                  <a:gd name="T27" fmla="*/ 1270 h 1350"/>
                  <a:gd name="T28" fmla="*/ 75 w 1474"/>
                  <a:gd name="T29" fmla="*/ 127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4" h="1350">
                    <a:moveTo>
                      <a:pt x="75" y="1270"/>
                    </a:moveTo>
                    <a:lnTo>
                      <a:pt x="0" y="842"/>
                    </a:lnTo>
                    <a:lnTo>
                      <a:pt x="75" y="498"/>
                    </a:lnTo>
                    <a:lnTo>
                      <a:pt x="272" y="188"/>
                    </a:lnTo>
                    <a:lnTo>
                      <a:pt x="537" y="13"/>
                    </a:lnTo>
                    <a:lnTo>
                      <a:pt x="1008" y="0"/>
                    </a:lnTo>
                    <a:lnTo>
                      <a:pt x="1297" y="21"/>
                    </a:lnTo>
                    <a:lnTo>
                      <a:pt x="1474" y="104"/>
                    </a:lnTo>
                    <a:lnTo>
                      <a:pt x="1461" y="334"/>
                    </a:lnTo>
                    <a:lnTo>
                      <a:pt x="1067" y="390"/>
                    </a:lnTo>
                    <a:lnTo>
                      <a:pt x="369" y="460"/>
                    </a:lnTo>
                    <a:lnTo>
                      <a:pt x="192" y="762"/>
                    </a:lnTo>
                    <a:lnTo>
                      <a:pt x="179" y="1350"/>
                    </a:lnTo>
                    <a:lnTo>
                      <a:pt x="75" y="1270"/>
                    </a:lnTo>
                    <a:lnTo>
                      <a:pt x="75" y="127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2641" y="1233"/>
                <a:ext cx="770" cy="555"/>
              </a:xfrm>
              <a:custGeom>
                <a:avLst/>
                <a:gdLst>
                  <a:gd name="T0" fmla="*/ 0 w 1540"/>
                  <a:gd name="T1" fmla="*/ 264 h 1110"/>
                  <a:gd name="T2" fmla="*/ 85 w 1540"/>
                  <a:gd name="T3" fmla="*/ 271 h 1110"/>
                  <a:gd name="T4" fmla="*/ 135 w 1540"/>
                  <a:gd name="T5" fmla="*/ 194 h 1110"/>
                  <a:gd name="T6" fmla="*/ 142 w 1540"/>
                  <a:gd name="T7" fmla="*/ 268 h 1110"/>
                  <a:gd name="T8" fmla="*/ 234 w 1540"/>
                  <a:gd name="T9" fmla="*/ 346 h 1110"/>
                  <a:gd name="T10" fmla="*/ 376 w 1540"/>
                  <a:gd name="T11" fmla="*/ 332 h 1110"/>
                  <a:gd name="T12" fmla="*/ 395 w 1540"/>
                  <a:gd name="T13" fmla="*/ 194 h 1110"/>
                  <a:gd name="T14" fmla="*/ 456 w 1540"/>
                  <a:gd name="T15" fmla="*/ 135 h 1110"/>
                  <a:gd name="T16" fmla="*/ 467 w 1540"/>
                  <a:gd name="T17" fmla="*/ 186 h 1110"/>
                  <a:gd name="T18" fmla="*/ 526 w 1540"/>
                  <a:gd name="T19" fmla="*/ 135 h 1110"/>
                  <a:gd name="T20" fmla="*/ 637 w 1540"/>
                  <a:gd name="T21" fmla="*/ 138 h 1110"/>
                  <a:gd name="T22" fmla="*/ 696 w 1540"/>
                  <a:gd name="T23" fmla="*/ 178 h 1110"/>
                  <a:gd name="T24" fmla="*/ 747 w 1540"/>
                  <a:gd name="T25" fmla="*/ 233 h 1110"/>
                  <a:gd name="T26" fmla="*/ 884 w 1540"/>
                  <a:gd name="T27" fmla="*/ 254 h 1110"/>
                  <a:gd name="T28" fmla="*/ 975 w 1540"/>
                  <a:gd name="T29" fmla="*/ 211 h 1110"/>
                  <a:gd name="T30" fmla="*/ 1013 w 1540"/>
                  <a:gd name="T31" fmla="*/ 117 h 1110"/>
                  <a:gd name="T32" fmla="*/ 922 w 1540"/>
                  <a:gd name="T33" fmla="*/ 7 h 1110"/>
                  <a:gd name="T34" fmla="*/ 1044 w 1540"/>
                  <a:gd name="T35" fmla="*/ 0 h 1110"/>
                  <a:gd name="T36" fmla="*/ 1087 w 1540"/>
                  <a:gd name="T37" fmla="*/ 43 h 1110"/>
                  <a:gd name="T38" fmla="*/ 1095 w 1540"/>
                  <a:gd name="T39" fmla="*/ 135 h 1110"/>
                  <a:gd name="T40" fmla="*/ 1217 w 1540"/>
                  <a:gd name="T41" fmla="*/ 129 h 1110"/>
                  <a:gd name="T42" fmla="*/ 1255 w 1540"/>
                  <a:gd name="T43" fmla="*/ 224 h 1110"/>
                  <a:gd name="T44" fmla="*/ 1342 w 1540"/>
                  <a:gd name="T45" fmla="*/ 359 h 1110"/>
                  <a:gd name="T46" fmla="*/ 1384 w 1540"/>
                  <a:gd name="T47" fmla="*/ 444 h 1110"/>
                  <a:gd name="T48" fmla="*/ 1403 w 1540"/>
                  <a:gd name="T49" fmla="*/ 617 h 1110"/>
                  <a:gd name="T50" fmla="*/ 1479 w 1540"/>
                  <a:gd name="T51" fmla="*/ 783 h 1110"/>
                  <a:gd name="T52" fmla="*/ 1353 w 1540"/>
                  <a:gd name="T53" fmla="*/ 804 h 1110"/>
                  <a:gd name="T54" fmla="*/ 1262 w 1540"/>
                  <a:gd name="T55" fmla="*/ 747 h 1110"/>
                  <a:gd name="T56" fmla="*/ 1346 w 1540"/>
                  <a:gd name="T57" fmla="*/ 872 h 1110"/>
                  <a:gd name="T58" fmla="*/ 1329 w 1540"/>
                  <a:gd name="T59" fmla="*/ 1011 h 1110"/>
                  <a:gd name="T60" fmla="*/ 1397 w 1540"/>
                  <a:gd name="T61" fmla="*/ 882 h 1110"/>
                  <a:gd name="T62" fmla="*/ 1441 w 1540"/>
                  <a:gd name="T63" fmla="*/ 920 h 1110"/>
                  <a:gd name="T64" fmla="*/ 1428 w 1540"/>
                  <a:gd name="T65" fmla="*/ 828 h 1110"/>
                  <a:gd name="T66" fmla="*/ 1519 w 1540"/>
                  <a:gd name="T67" fmla="*/ 884 h 1110"/>
                  <a:gd name="T68" fmla="*/ 1540 w 1540"/>
                  <a:gd name="T69" fmla="*/ 927 h 1110"/>
                  <a:gd name="T70" fmla="*/ 1502 w 1540"/>
                  <a:gd name="T71" fmla="*/ 1024 h 1110"/>
                  <a:gd name="T72" fmla="*/ 1298 w 1540"/>
                  <a:gd name="T73" fmla="*/ 1110 h 1110"/>
                  <a:gd name="T74" fmla="*/ 1255 w 1540"/>
                  <a:gd name="T75" fmla="*/ 988 h 1110"/>
                  <a:gd name="T76" fmla="*/ 1241 w 1540"/>
                  <a:gd name="T77" fmla="*/ 785 h 1110"/>
                  <a:gd name="T78" fmla="*/ 1173 w 1540"/>
                  <a:gd name="T79" fmla="*/ 505 h 1110"/>
                  <a:gd name="T80" fmla="*/ 1030 w 1540"/>
                  <a:gd name="T81" fmla="*/ 406 h 1110"/>
                  <a:gd name="T82" fmla="*/ 696 w 1540"/>
                  <a:gd name="T83" fmla="*/ 334 h 1110"/>
                  <a:gd name="T84" fmla="*/ 190 w 1540"/>
                  <a:gd name="T85" fmla="*/ 482 h 1110"/>
                  <a:gd name="T86" fmla="*/ 38 w 1540"/>
                  <a:gd name="T87" fmla="*/ 406 h 1110"/>
                  <a:gd name="T88" fmla="*/ 0 w 1540"/>
                  <a:gd name="T89" fmla="*/ 264 h 1110"/>
                  <a:gd name="T90" fmla="*/ 0 w 1540"/>
                  <a:gd name="T91" fmla="*/ 264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0" h="1110">
                    <a:moveTo>
                      <a:pt x="0" y="264"/>
                    </a:moveTo>
                    <a:lnTo>
                      <a:pt x="85" y="271"/>
                    </a:lnTo>
                    <a:lnTo>
                      <a:pt x="135" y="194"/>
                    </a:lnTo>
                    <a:lnTo>
                      <a:pt x="142" y="268"/>
                    </a:lnTo>
                    <a:lnTo>
                      <a:pt x="234" y="346"/>
                    </a:lnTo>
                    <a:lnTo>
                      <a:pt x="376" y="332"/>
                    </a:lnTo>
                    <a:lnTo>
                      <a:pt x="395" y="194"/>
                    </a:lnTo>
                    <a:lnTo>
                      <a:pt x="456" y="135"/>
                    </a:lnTo>
                    <a:lnTo>
                      <a:pt x="467" y="186"/>
                    </a:lnTo>
                    <a:lnTo>
                      <a:pt x="526" y="135"/>
                    </a:lnTo>
                    <a:lnTo>
                      <a:pt x="637" y="138"/>
                    </a:lnTo>
                    <a:lnTo>
                      <a:pt x="696" y="178"/>
                    </a:lnTo>
                    <a:lnTo>
                      <a:pt x="747" y="233"/>
                    </a:lnTo>
                    <a:lnTo>
                      <a:pt x="884" y="254"/>
                    </a:lnTo>
                    <a:lnTo>
                      <a:pt x="975" y="211"/>
                    </a:lnTo>
                    <a:lnTo>
                      <a:pt x="1013" y="117"/>
                    </a:lnTo>
                    <a:lnTo>
                      <a:pt x="922" y="7"/>
                    </a:lnTo>
                    <a:lnTo>
                      <a:pt x="1044" y="0"/>
                    </a:lnTo>
                    <a:lnTo>
                      <a:pt x="1087" y="43"/>
                    </a:lnTo>
                    <a:lnTo>
                      <a:pt x="1095" y="135"/>
                    </a:lnTo>
                    <a:lnTo>
                      <a:pt x="1217" y="129"/>
                    </a:lnTo>
                    <a:lnTo>
                      <a:pt x="1255" y="224"/>
                    </a:lnTo>
                    <a:lnTo>
                      <a:pt x="1342" y="359"/>
                    </a:lnTo>
                    <a:lnTo>
                      <a:pt x="1384" y="444"/>
                    </a:lnTo>
                    <a:lnTo>
                      <a:pt x="1403" y="617"/>
                    </a:lnTo>
                    <a:lnTo>
                      <a:pt x="1479" y="783"/>
                    </a:lnTo>
                    <a:lnTo>
                      <a:pt x="1353" y="804"/>
                    </a:lnTo>
                    <a:lnTo>
                      <a:pt x="1262" y="747"/>
                    </a:lnTo>
                    <a:lnTo>
                      <a:pt x="1346" y="872"/>
                    </a:lnTo>
                    <a:lnTo>
                      <a:pt x="1329" y="1011"/>
                    </a:lnTo>
                    <a:lnTo>
                      <a:pt x="1397" y="882"/>
                    </a:lnTo>
                    <a:lnTo>
                      <a:pt x="1441" y="920"/>
                    </a:lnTo>
                    <a:lnTo>
                      <a:pt x="1428" y="828"/>
                    </a:lnTo>
                    <a:lnTo>
                      <a:pt x="1519" y="884"/>
                    </a:lnTo>
                    <a:lnTo>
                      <a:pt x="1540" y="927"/>
                    </a:lnTo>
                    <a:lnTo>
                      <a:pt x="1502" y="1024"/>
                    </a:lnTo>
                    <a:lnTo>
                      <a:pt x="1298" y="1110"/>
                    </a:lnTo>
                    <a:lnTo>
                      <a:pt x="1255" y="988"/>
                    </a:lnTo>
                    <a:lnTo>
                      <a:pt x="1241" y="785"/>
                    </a:lnTo>
                    <a:lnTo>
                      <a:pt x="1173" y="505"/>
                    </a:lnTo>
                    <a:lnTo>
                      <a:pt x="1030" y="406"/>
                    </a:lnTo>
                    <a:lnTo>
                      <a:pt x="696" y="334"/>
                    </a:lnTo>
                    <a:lnTo>
                      <a:pt x="190" y="482"/>
                    </a:lnTo>
                    <a:lnTo>
                      <a:pt x="38" y="406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2543" y="1351"/>
                <a:ext cx="135" cy="600"/>
              </a:xfrm>
              <a:custGeom>
                <a:avLst/>
                <a:gdLst>
                  <a:gd name="T0" fmla="*/ 272 w 272"/>
                  <a:gd name="T1" fmla="*/ 221 h 1202"/>
                  <a:gd name="T2" fmla="*/ 68 w 272"/>
                  <a:gd name="T3" fmla="*/ 0 h 1202"/>
                  <a:gd name="T4" fmla="*/ 17 w 272"/>
                  <a:gd name="T5" fmla="*/ 187 h 1202"/>
                  <a:gd name="T6" fmla="*/ 30 w 272"/>
                  <a:gd name="T7" fmla="*/ 303 h 1202"/>
                  <a:gd name="T8" fmla="*/ 68 w 272"/>
                  <a:gd name="T9" fmla="*/ 369 h 1202"/>
                  <a:gd name="T10" fmla="*/ 40 w 272"/>
                  <a:gd name="T11" fmla="*/ 476 h 1202"/>
                  <a:gd name="T12" fmla="*/ 55 w 272"/>
                  <a:gd name="T13" fmla="*/ 687 h 1202"/>
                  <a:gd name="T14" fmla="*/ 0 w 272"/>
                  <a:gd name="T15" fmla="*/ 932 h 1202"/>
                  <a:gd name="T16" fmla="*/ 48 w 272"/>
                  <a:gd name="T17" fmla="*/ 1105 h 1202"/>
                  <a:gd name="T18" fmla="*/ 122 w 272"/>
                  <a:gd name="T19" fmla="*/ 1202 h 1202"/>
                  <a:gd name="T20" fmla="*/ 181 w 272"/>
                  <a:gd name="T21" fmla="*/ 1112 h 1202"/>
                  <a:gd name="T22" fmla="*/ 181 w 272"/>
                  <a:gd name="T23" fmla="*/ 415 h 1202"/>
                  <a:gd name="T24" fmla="*/ 272 w 272"/>
                  <a:gd name="T25" fmla="*/ 221 h 1202"/>
                  <a:gd name="T26" fmla="*/ 272 w 272"/>
                  <a:gd name="T27" fmla="*/ 221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1202">
                    <a:moveTo>
                      <a:pt x="272" y="221"/>
                    </a:moveTo>
                    <a:lnTo>
                      <a:pt x="68" y="0"/>
                    </a:lnTo>
                    <a:lnTo>
                      <a:pt x="17" y="187"/>
                    </a:lnTo>
                    <a:lnTo>
                      <a:pt x="30" y="303"/>
                    </a:lnTo>
                    <a:lnTo>
                      <a:pt x="68" y="369"/>
                    </a:lnTo>
                    <a:lnTo>
                      <a:pt x="40" y="476"/>
                    </a:lnTo>
                    <a:lnTo>
                      <a:pt x="55" y="687"/>
                    </a:lnTo>
                    <a:lnTo>
                      <a:pt x="0" y="932"/>
                    </a:lnTo>
                    <a:lnTo>
                      <a:pt x="48" y="1105"/>
                    </a:lnTo>
                    <a:lnTo>
                      <a:pt x="122" y="1202"/>
                    </a:lnTo>
                    <a:lnTo>
                      <a:pt x="181" y="1112"/>
                    </a:lnTo>
                    <a:lnTo>
                      <a:pt x="181" y="415"/>
                    </a:lnTo>
                    <a:lnTo>
                      <a:pt x="272" y="221"/>
                    </a:lnTo>
                    <a:lnTo>
                      <a:pt x="272" y="22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2636" y="1384"/>
                <a:ext cx="771" cy="1196"/>
              </a:xfrm>
              <a:custGeom>
                <a:avLst/>
                <a:gdLst>
                  <a:gd name="T0" fmla="*/ 82 w 1542"/>
                  <a:gd name="T1" fmla="*/ 268 h 2391"/>
                  <a:gd name="T2" fmla="*/ 405 w 1542"/>
                  <a:gd name="T3" fmla="*/ 110 h 2391"/>
                  <a:gd name="T4" fmla="*/ 727 w 1542"/>
                  <a:gd name="T5" fmla="*/ 0 h 2391"/>
                  <a:gd name="T6" fmla="*/ 814 w 1542"/>
                  <a:gd name="T7" fmla="*/ 32 h 2391"/>
                  <a:gd name="T8" fmla="*/ 1037 w 1542"/>
                  <a:gd name="T9" fmla="*/ 72 h 2391"/>
                  <a:gd name="T10" fmla="*/ 1122 w 1542"/>
                  <a:gd name="T11" fmla="*/ 156 h 2391"/>
                  <a:gd name="T12" fmla="*/ 1177 w 1542"/>
                  <a:gd name="T13" fmla="*/ 247 h 2391"/>
                  <a:gd name="T14" fmla="*/ 1274 w 1542"/>
                  <a:gd name="T15" fmla="*/ 540 h 2391"/>
                  <a:gd name="T16" fmla="*/ 1291 w 1542"/>
                  <a:gd name="T17" fmla="*/ 739 h 2391"/>
                  <a:gd name="T18" fmla="*/ 1521 w 1542"/>
                  <a:gd name="T19" fmla="*/ 694 h 2391"/>
                  <a:gd name="T20" fmla="*/ 1542 w 1542"/>
                  <a:gd name="T21" fmla="*/ 791 h 2391"/>
                  <a:gd name="T22" fmla="*/ 1521 w 1542"/>
                  <a:gd name="T23" fmla="*/ 986 h 2391"/>
                  <a:gd name="T24" fmla="*/ 1453 w 1542"/>
                  <a:gd name="T25" fmla="*/ 1251 h 2391"/>
                  <a:gd name="T26" fmla="*/ 1377 w 1542"/>
                  <a:gd name="T27" fmla="*/ 1327 h 2391"/>
                  <a:gd name="T28" fmla="*/ 1360 w 1542"/>
                  <a:gd name="T29" fmla="*/ 1580 h 2391"/>
                  <a:gd name="T30" fmla="*/ 1352 w 1542"/>
                  <a:gd name="T31" fmla="*/ 1758 h 2391"/>
                  <a:gd name="T32" fmla="*/ 1274 w 1542"/>
                  <a:gd name="T33" fmla="*/ 1901 h 2391"/>
                  <a:gd name="T34" fmla="*/ 1154 w 1542"/>
                  <a:gd name="T35" fmla="*/ 2051 h 2391"/>
                  <a:gd name="T36" fmla="*/ 839 w 1542"/>
                  <a:gd name="T37" fmla="*/ 2298 h 2391"/>
                  <a:gd name="T38" fmla="*/ 725 w 1542"/>
                  <a:gd name="T39" fmla="*/ 2391 h 2391"/>
                  <a:gd name="T40" fmla="*/ 664 w 1542"/>
                  <a:gd name="T41" fmla="*/ 2353 h 2391"/>
                  <a:gd name="T42" fmla="*/ 559 w 1542"/>
                  <a:gd name="T43" fmla="*/ 2213 h 2391"/>
                  <a:gd name="T44" fmla="*/ 303 w 1542"/>
                  <a:gd name="T45" fmla="*/ 1718 h 2391"/>
                  <a:gd name="T46" fmla="*/ 17 w 1542"/>
                  <a:gd name="T47" fmla="*/ 1123 h 2391"/>
                  <a:gd name="T48" fmla="*/ 0 w 1542"/>
                  <a:gd name="T49" fmla="*/ 532 h 2391"/>
                  <a:gd name="T50" fmla="*/ 82 w 1542"/>
                  <a:gd name="T51" fmla="*/ 268 h 2391"/>
                  <a:gd name="T52" fmla="*/ 82 w 1542"/>
                  <a:gd name="T53" fmla="*/ 268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2" h="2391">
                    <a:moveTo>
                      <a:pt x="82" y="268"/>
                    </a:moveTo>
                    <a:lnTo>
                      <a:pt x="405" y="110"/>
                    </a:lnTo>
                    <a:lnTo>
                      <a:pt x="727" y="0"/>
                    </a:lnTo>
                    <a:lnTo>
                      <a:pt x="814" y="32"/>
                    </a:lnTo>
                    <a:lnTo>
                      <a:pt x="1037" y="72"/>
                    </a:lnTo>
                    <a:lnTo>
                      <a:pt x="1122" y="156"/>
                    </a:lnTo>
                    <a:lnTo>
                      <a:pt x="1177" y="247"/>
                    </a:lnTo>
                    <a:lnTo>
                      <a:pt x="1274" y="540"/>
                    </a:lnTo>
                    <a:lnTo>
                      <a:pt x="1291" y="739"/>
                    </a:lnTo>
                    <a:lnTo>
                      <a:pt x="1521" y="694"/>
                    </a:lnTo>
                    <a:lnTo>
                      <a:pt x="1542" y="791"/>
                    </a:lnTo>
                    <a:lnTo>
                      <a:pt x="1521" y="986"/>
                    </a:lnTo>
                    <a:lnTo>
                      <a:pt x="1453" y="1251"/>
                    </a:lnTo>
                    <a:lnTo>
                      <a:pt x="1377" y="1327"/>
                    </a:lnTo>
                    <a:lnTo>
                      <a:pt x="1360" y="1580"/>
                    </a:lnTo>
                    <a:lnTo>
                      <a:pt x="1352" y="1758"/>
                    </a:lnTo>
                    <a:lnTo>
                      <a:pt x="1274" y="1901"/>
                    </a:lnTo>
                    <a:lnTo>
                      <a:pt x="1154" y="2051"/>
                    </a:lnTo>
                    <a:lnTo>
                      <a:pt x="839" y="2298"/>
                    </a:lnTo>
                    <a:lnTo>
                      <a:pt x="725" y="2391"/>
                    </a:lnTo>
                    <a:lnTo>
                      <a:pt x="664" y="2353"/>
                    </a:lnTo>
                    <a:lnTo>
                      <a:pt x="559" y="2213"/>
                    </a:lnTo>
                    <a:lnTo>
                      <a:pt x="303" y="1718"/>
                    </a:lnTo>
                    <a:lnTo>
                      <a:pt x="17" y="1123"/>
                    </a:lnTo>
                    <a:lnTo>
                      <a:pt x="0" y="532"/>
                    </a:lnTo>
                    <a:lnTo>
                      <a:pt x="82" y="268"/>
                    </a:lnTo>
                    <a:lnTo>
                      <a:pt x="82" y="26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2940" y="2012"/>
                <a:ext cx="204" cy="108"/>
              </a:xfrm>
              <a:custGeom>
                <a:avLst/>
                <a:gdLst>
                  <a:gd name="T0" fmla="*/ 0 w 408"/>
                  <a:gd name="T1" fmla="*/ 147 h 215"/>
                  <a:gd name="T2" fmla="*/ 36 w 408"/>
                  <a:gd name="T3" fmla="*/ 0 h 215"/>
                  <a:gd name="T4" fmla="*/ 108 w 408"/>
                  <a:gd name="T5" fmla="*/ 23 h 215"/>
                  <a:gd name="T6" fmla="*/ 154 w 408"/>
                  <a:gd name="T7" fmla="*/ 10 h 215"/>
                  <a:gd name="T8" fmla="*/ 190 w 408"/>
                  <a:gd name="T9" fmla="*/ 69 h 215"/>
                  <a:gd name="T10" fmla="*/ 199 w 408"/>
                  <a:gd name="T11" fmla="*/ 29 h 215"/>
                  <a:gd name="T12" fmla="*/ 254 w 408"/>
                  <a:gd name="T13" fmla="*/ 76 h 215"/>
                  <a:gd name="T14" fmla="*/ 218 w 408"/>
                  <a:gd name="T15" fmla="*/ 6 h 215"/>
                  <a:gd name="T16" fmla="*/ 346 w 408"/>
                  <a:gd name="T17" fmla="*/ 128 h 215"/>
                  <a:gd name="T18" fmla="*/ 408 w 408"/>
                  <a:gd name="T19" fmla="*/ 215 h 215"/>
                  <a:gd name="T20" fmla="*/ 310 w 408"/>
                  <a:gd name="T21" fmla="*/ 175 h 215"/>
                  <a:gd name="T22" fmla="*/ 274 w 408"/>
                  <a:gd name="T23" fmla="*/ 133 h 215"/>
                  <a:gd name="T24" fmla="*/ 274 w 408"/>
                  <a:gd name="T25" fmla="*/ 190 h 215"/>
                  <a:gd name="T26" fmla="*/ 196 w 408"/>
                  <a:gd name="T27" fmla="*/ 141 h 215"/>
                  <a:gd name="T28" fmla="*/ 196 w 408"/>
                  <a:gd name="T29" fmla="*/ 192 h 215"/>
                  <a:gd name="T30" fmla="*/ 140 w 408"/>
                  <a:gd name="T31" fmla="*/ 190 h 215"/>
                  <a:gd name="T32" fmla="*/ 108 w 408"/>
                  <a:gd name="T33" fmla="*/ 128 h 215"/>
                  <a:gd name="T34" fmla="*/ 108 w 408"/>
                  <a:gd name="T35" fmla="*/ 196 h 215"/>
                  <a:gd name="T36" fmla="*/ 26 w 408"/>
                  <a:gd name="T37" fmla="*/ 200 h 215"/>
                  <a:gd name="T38" fmla="*/ 0 w 408"/>
                  <a:gd name="T39" fmla="*/ 147 h 215"/>
                  <a:gd name="T40" fmla="*/ 0 w 408"/>
                  <a:gd name="T41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215">
                    <a:moveTo>
                      <a:pt x="0" y="147"/>
                    </a:moveTo>
                    <a:lnTo>
                      <a:pt x="36" y="0"/>
                    </a:lnTo>
                    <a:lnTo>
                      <a:pt x="108" y="23"/>
                    </a:lnTo>
                    <a:lnTo>
                      <a:pt x="154" y="10"/>
                    </a:lnTo>
                    <a:lnTo>
                      <a:pt x="190" y="69"/>
                    </a:lnTo>
                    <a:lnTo>
                      <a:pt x="199" y="29"/>
                    </a:lnTo>
                    <a:lnTo>
                      <a:pt x="254" y="76"/>
                    </a:lnTo>
                    <a:lnTo>
                      <a:pt x="218" y="6"/>
                    </a:lnTo>
                    <a:lnTo>
                      <a:pt x="346" y="128"/>
                    </a:lnTo>
                    <a:lnTo>
                      <a:pt x="408" y="215"/>
                    </a:lnTo>
                    <a:lnTo>
                      <a:pt x="310" y="175"/>
                    </a:lnTo>
                    <a:lnTo>
                      <a:pt x="274" y="133"/>
                    </a:lnTo>
                    <a:lnTo>
                      <a:pt x="274" y="190"/>
                    </a:lnTo>
                    <a:lnTo>
                      <a:pt x="196" y="141"/>
                    </a:lnTo>
                    <a:lnTo>
                      <a:pt x="196" y="192"/>
                    </a:lnTo>
                    <a:lnTo>
                      <a:pt x="140" y="190"/>
                    </a:lnTo>
                    <a:lnTo>
                      <a:pt x="108" y="128"/>
                    </a:lnTo>
                    <a:lnTo>
                      <a:pt x="108" y="196"/>
                    </a:lnTo>
                    <a:lnTo>
                      <a:pt x="26" y="20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3027" y="1757"/>
                <a:ext cx="116" cy="50"/>
              </a:xfrm>
              <a:custGeom>
                <a:avLst/>
                <a:gdLst>
                  <a:gd name="T0" fmla="*/ 55 w 232"/>
                  <a:gd name="T1" fmla="*/ 15 h 101"/>
                  <a:gd name="T2" fmla="*/ 7 w 232"/>
                  <a:gd name="T3" fmla="*/ 67 h 101"/>
                  <a:gd name="T4" fmla="*/ 0 w 232"/>
                  <a:gd name="T5" fmla="*/ 101 h 101"/>
                  <a:gd name="T6" fmla="*/ 112 w 232"/>
                  <a:gd name="T7" fmla="*/ 95 h 101"/>
                  <a:gd name="T8" fmla="*/ 156 w 232"/>
                  <a:gd name="T9" fmla="*/ 89 h 101"/>
                  <a:gd name="T10" fmla="*/ 194 w 232"/>
                  <a:gd name="T11" fmla="*/ 72 h 101"/>
                  <a:gd name="T12" fmla="*/ 232 w 232"/>
                  <a:gd name="T13" fmla="*/ 36 h 101"/>
                  <a:gd name="T14" fmla="*/ 186 w 232"/>
                  <a:gd name="T15" fmla="*/ 8 h 101"/>
                  <a:gd name="T16" fmla="*/ 118 w 232"/>
                  <a:gd name="T17" fmla="*/ 0 h 101"/>
                  <a:gd name="T18" fmla="*/ 55 w 232"/>
                  <a:gd name="T19" fmla="*/ 15 h 101"/>
                  <a:gd name="T20" fmla="*/ 55 w 232"/>
                  <a:gd name="T21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101">
                    <a:moveTo>
                      <a:pt x="55" y="15"/>
                    </a:moveTo>
                    <a:lnTo>
                      <a:pt x="7" y="67"/>
                    </a:lnTo>
                    <a:lnTo>
                      <a:pt x="0" y="101"/>
                    </a:lnTo>
                    <a:lnTo>
                      <a:pt x="112" y="95"/>
                    </a:lnTo>
                    <a:lnTo>
                      <a:pt x="156" y="89"/>
                    </a:lnTo>
                    <a:lnTo>
                      <a:pt x="194" y="72"/>
                    </a:lnTo>
                    <a:lnTo>
                      <a:pt x="232" y="36"/>
                    </a:lnTo>
                    <a:lnTo>
                      <a:pt x="186" y="8"/>
                    </a:lnTo>
                    <a:lnTo>
                      <a:pt x="118" y="0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2723" y="1791"/>
                <a:ext cx="135" cy="54"/>
              </a:xfrm>
              <a:custGeom>
                <a:avLst/>
                <a:gdLst>
                  <a:gd name="T0" fmla="*/ 46 w 270"/>
                  <a:gd name="T1" fmla="*/ 21 h 109"/>
                  <a:gd name="T2" fmla="*/ 10 w 270"/>
                  <a:gd name="T3" fmla="*/ 63 h 109"/>
                  <a:gd name="T4" fmla="*/ 0 w 270"/>
                  <a:gd name="T5" fmla="*/ 94 h 109"/>
                  <a:gd name="T6" fmla="*/ 82 w 270"/>
                  <a:gd name="T7" fmla="*/ 109 h 109"/>
                  <a:gd name="T8" fmla="*/ 192 w 270"/>
                  <a:gd name="T9" fmla="*/ 90 h 109"/>
                  <a:gd name="T10" fmla="*/ 270 w 270"/>
                  <a:gd name="T11" fmla="*/ 77 h 109"/>
                  <a:gd name="T12" fmla="*/ 270 w 270"/>
                  <a:gd name="T13" fmla="*/ 54 h 109"/>
                  <a:gd name="T14" fmla="*/ 207 w 270"/>
                  <a:gd name="T15" fmla="*/ 23 h 109"/>
                  <a:gd name="T16" fmla="*/ 143 w 270"/>
                  <a:gd name="T17" fmla="*/ 0 h 109"/>
                  <a:gd name="T18" fmla="*/ 46 w 270"/>
                  <a:gd name="T19" fmla="*/ 21 h 109"/>
                  <a:gd name="T20" fmla="*/ 46 w 270"/>
                  <a:gd name="T21" fmla="*/ 2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109">
                    <a:moveTo>
                      <a:pt x="46" y="21"/>
                    </a:moveTo>
                    <a:lnTo>
                      <a:pt x="10" y="63"/>
                    </a:lnTo>
                    <a:lnTo>
                      <a:pt x="0" y="94"/>
                    </a:lnTo>
                    <a:lnTo>
                      <a:pt x="82" y="109"/>
                    </a:lnTo>
                    <a:lnTo>
                      <a:pt x="192" y="90"/>
                    </a:lnTo>
                    <a:lnTo>
                      <a:pt x="270" y="77"/>
                    </a:lnTo>
                    <a:lnTo>
                      <a:pt x="270" y="54"/>
                    </a:lnTo>
                    <a:lnTo>
                      <a:pt x="207" y="23"/>
                    </a:lnTo>
                    <a:lnTo>
                      <a:pt x="143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2757" y="1795"/>
                <a:ext cx="64" cy="45"/>
              </a:xfrm>
              <a:custGeom>
                <a:avLst/>
                <a:gdLst>
                  <a:gd name="T0" fmla="*/ 0 w 127"/>
                  <a:gd name="T1" fmla="*/ 32 h 91"/>
                  <a:gd name="T2" fmla="*/ 11 w 127"/>
                  <a:gd name="T3" fmla="*/ 88 h 91"/>
                  <a:gd name="T4" fmla="*/ 72 w 127"/>
                  <a:gd name="T5" fmla="*/ 91 h 91"/>
                  <a:gd name="T6" fmla="*/ 108 w 127"/>
                  <a:gd name="T7" fmla="*/ 63 h 91"/>
                  <a:gd name="T8" fmla="*/ 127 w 127"/>
                  <a:gd name="T9" fmla="*/ 8 h 91"/>
                  <a:gd name="T10" fmla="*/ 93 w 127"/>
                  <a:gd name="T11" fmla="*/ 0 h 91"/>
                  <a:gd name="T12" fmla="*/ 40 w 127"/>
                  <a:gd name="T13" fmla="*/ 2 h 91"/>
                  <a:gd name="T14" fmla="*/ 0 w 127"/>
                  <a:gd name="T15" fmla="*/ 32 h 91"/>
                  <a:gd name="T16" fmla="*/ 0 w 127"/>
                  <a:gd name="T17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91">
                    <a:moveTo>
                      <a:pt x="0" y="32"/>
                    </a:moveTo>
                    <a:lnTo>
                      <a:pt x="11" y="88"/>
                    </a:lnTo>
                    <a:lnTo>
                      <a:pt x="72" y="91"/>
                    </a:lnTo>
                    <a:lnTo>
                      <a:pt x="108" y="63"/>
                    </a:lnTo>
                    <a:lnTo>
                      <a:pt x="127" y="8"/>
                    </a:lnTo>
                    <a:lnTo>
                      <a:pt x="93" y="0"/>
                    </a:lnTo>
                    <a:lnTo>
                      <a:pt x="4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3068" y="1757"/>
                <a:ext cx="56" cy="44"/>
              </a:xfrm>
              <a:custGeom>
                <a:avLst/>
                <a:gdLst>
                  <a:gd name="T0" fmla="*/ 2 w 113"/>
                  <a:gd name="T1" fmla="*/ 11 h 89"/>
                  <a:gd name="T2" fmla="*/ 0 w 113"/>
                  <a:gd name="T3" fmla="*/ 63 h 89"/>
                  <a:gd name="T4" fmla="*/ 37 w 113"/>
                  <a:gd name="T5" fmla="*/ 89 h 89"/>
                  <a:gd name="T6" fmla="*/ 97 w 113"/>
                  <a:gd name="T7" fmla="*/ 68 h 89"/>
                  <a:gd name="T8" fmla="*/ 113 w 113"/>
                  <a:gd name="T9" fmla="*/ 27 h 89"/>
                  <a:gd name="T10" fmla="*/ 88 w 113"/>
                  <a:gd name="T11" fmla="*/ 0 h 89"/>
                  <a:gd name="T12" fmla="*/ 2 w 113"/>
                  <a:gd name="T13" fmla="*/ 11 h 89"/>
                  <a:gd name="T14" fmla="*/ 2 w 113"/>
                  <a:gd name="T15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2" y="11"/>
                    </a:moveTo>
                    <a:lnTo>
                      <a:pt x="0" y="63"/>
                    </a:lnTo>
                    <a:lnTo>
                      <a:pt x="37" y="89"/>
                    </a:lnTo>
                    <a:lnTo>
                      <a:pt x="97" y="68"/>
                    </a:lnTo>
                    <a:lnTo>
                      <a:pt x="113" y="27"/>
                    </a:lnTo>
                    <a:lnTo>
                      <a:pt x="88" y="0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805" y="2764"/>
                <a:ext cx="316" cy="184"/>
              </a:xfrm>
              <a:custGeom>
                <a:avLst/>
                <a:gdLst>
                  <a:gd name="T0" fmla="*/ 0 w 633"/>
                  <a:gd name="T1" fmla="*/ 287 h 369"/>
                  <a:gd name="T2" fmla="*/ 397 w 633"/>
                  <a:gd name="T3" fmla="*/ 350 h 369"/>
                  <a:gd name="T4" fmla="*/ 578 w 633"/>
                  <a:gd name="T5" fmla="*/ 369 h 369"/>
                  <a:gd name="T6" fmla="*/ 633 w 633"/>
                  <a:gd name="T7" fmla="*/ 251 h 369"/>
                  <a:gd name="T8" fmla="*/ 454 w 633"/>
                  <a:gd name="T9" fmla="*/ 124 h 369"/>
                  <a:gd name="T10" fmla="*/ 289 w 633"/>
                  <a:gd name="T11" fmla="*/ 0 h 369"/>
                  <a:gd name="T12" fmla="*/ 222 w 633"/>
                  <a:gd name="T13" fmla="*/ 46 h 369"/>
                  <a:gd name="T14" fmla="*/ 127 w 633"/>
                  <a:gd name="T15" fmla="*/ 10 h 369"/>
                  <a:gd name="T16" fmla="*/ 47 w 633"/>
                  <a:gd name="T17" fmla="*/ 32 h 369"/>
                  <a:gd name="T18" fmla="*/ 34 w 633"/>
                  <a:gd name="T19" fmla="*/ 234 h 369"/>
                  <a:gd name="T20" fmla="*/ 0 w 633"/>
                  <a:gd name="T21" fmla="*/ 287 h 369"/>
                  <a:gd name="T22" fmla="*/ 0 w 633"/>
                  <a:gd name="T23" fmla="*/ 28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369">
                    <a:moveTo>
                      <a:pt x="0" y="287"/>
                    </a:moveTo>
                    <a:lnTo>
                      <a:pt x="397" y="350"/>
                    </a:lnTo>
                    <a:lnTo>
                      <a:pt x="578" y="369"/>
                    </a:lnTo>
                    <a:lnTo>
                      <a:pt x="633" y="251"/>
                    </a:lnTo>
                    <a:lnTo>
                      <a:pt x="454" y="124"/>
                    </a:lnTo>
                    <a:lnTo>
                      <a:pt x="289" y="0"/>
                    </a:lnTo>
                    <a:lnTo>
                      <a:pt x="222" y="46"/>
                    </a:lnTo>
                    <a:lnTo>
                      <a:pt x="127" y="10"/>
                    </a:lnTo>
                    <a:lnTo>
                      <a:pt x="47" y="32"/>
                    </a:lnTo>
                    <a:lnTo>
                      <a:pt x="34" y="234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26" y="2761"/>
                <a:ext cx="68" cy="90"/>
              </a:xfrm>
              <a:custGeom>
                <a:avLst/>
                <a:gdLst>
                  <a:gd name="T0" fmla="*/ 59 w 137"/>
                  <a:gd name="T1" fmla="*/ 0 h 179"/>
                  <a:gd name="T2" fmla="*/ 51 w 137"/>
                  <a:gd name="T3" fmla="*/ 54 h 179"/>
                  <a:gd name="T4" fmla="*/ 86 w 137"/>
                  <a:gd name="T5" fmla="*/ 103 h 179"/>
                  <a:gd name="T6" fmla="*/ 137 w 137"/>
                  <a:gd name="T7" fmla="*/ 179 h 179"/>
                  <a:gd name="T8" fmla="*/ 78 w 137"/>
                  <a:gd name="T9" fmla="*/ 120 h 179"/>
                  <a:gd name="T10" fmla="*/ 0 w 137"/>
                  <a:gd name="T11" fmla="*/ 69 h 179"/>
                  <a:gd name="T12" fmla="*/ 0 w 137"/>
                  <a:gd name="T13" fmla="*/ 17 h 179"/>
                  <a:gd name="T14" fmla="*/ 59 w 137"/>
                  <a:gd name="T15" fmla="*/ 0 h 179"/>
                  <a:gd name="T16" fmla="*/ 59 w 13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79">
                    <a:moveTo>
                      <a:pt x="59" y="0"/>
                    </a:moveTo>
                    <a:lnTo>
                      <a:pt x="51" y="54"/>
                    </a:lnTo>
                    <a:lnTo>
                      <a:pt x="86" y="103"/>
                    </a:lnTo>
                    <a:lnTo>
                      <a:pt x="137" y="179"/>
                    </a:lnTo>
                    <a:lnTo>
                      <a:pt x="78" y="120"/>
                    </a:lnTo>
                    <a:lnTo>
                      <a:pt x="0" y="69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786" y="2768"/>
                <a:ext cx="163" cy="154"/>
              </a:xfrm>
              <a:custGeom>
                <a:avLst/>
                <a:gdLst>
                  <a:gd name="T0" fmla="*/ 175 w 327"/>
                  <a:gd name="T1" fmla="*/ 3 h 308"/>
                  <a:gd name="T2" fmla="*/ 125 w 327"/>
                  <a:gd name="T3" fmla="*/ 62 h 308"/>
                  <a:gd name="T4" fmla="*/ 137 w 327"/>
                  <a:gd name="T5" fmla="*/ 123 h 308"/>
                  <a:gd name="T6" fmla="*/ 270 w 327"/>
                  <a:gd name="T7" fmla="*/ 247 h 308"/>
                  <a:gd name="T8" fmla="*/ 327 w 327"/>
                  <a:gd name="T9" fmla="*/ 308 h 308"/>
                  <a:gd name="T10" fmla="*/ 159 w 327"/>
                  <a:gd name="T11" fmla="*/ 228 h 308"/>
                  <a:gd name="T12" fmla="*/ 114 w 327"/>
                  <a:gd name="T13" fmla="*/ 247 h 308"/>
                  <a:gd name="T14" fmla="*/ 81 w 327"/>
                  <a:gd name="T15" fmla="*/ 292 h 308"/>
                  <a:gd name="T16" fmla="*/ 0 w 327"/>
                  <a:gd name="T17" fmla="*/ 275 h 308"/>
                  <a:gd name="T18" fmla="*/ 87 w 327"/>
                  <a:gd name="T19" fmla="*/ 199 h 308"/>
                  <a:gd name="T20" fmla="*/ 36 w 327"/>
                  <a:gd name="T21" fmla="*/ 118 h 308"/>
                  <a:gd name="T22" fmla="*/ 55 w 327"/>
                  <a:gd name="T23" fmla="*/ 47 h 308"/>
                  <a:gd name="T24" fmla="*/ 114 w 327"/>
                  <a:gd name="T25" fmla="*/ 0 h 308"/>
                  <a:gd name="T26" fmla="*/ 175 w 327"/>
                  <a:gd name="T27" fmla="*/ 3 h 308"/>
                  <a:gd name="T28" fmla="*/ 175 w 327"/>
                  <a:gd name="T29" fmla="*/ 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308">
                    <a:moveTo>
                      <a:pt x="175" y="3"/>
                    </a:moveTo>
                    <a:lnTo>
                      <a:pt x="125" y="62"/>
                    </a:lnTo>
                    <a:lnTo>
                      <a:pt x="137" y="123"/>
                    </a:lnTo>
                    <a:lnTo>
                      <a:pt x="270" y="247"/>
                    </a:lnTo>
                    <a:lnTo>
                      <a:pt x="327" y="308"/>
                    </a:lnTo>
                    <a:lnTo>
                      <a:pt x="159" y="228"/>
                    </a:lnTo>
                    <a:lnTo>
                      <a:pt x="114" y="247"/>
                    </a:lnTo>
                    <a:lnTo>
                      <a:pt x="81" y="292"/>
                    </a:lnTo>
                    <a:lnTo>
                      <a:pt x="0" y="275"/>
                    </a:lnTo>
                    <a:lnTo>
                      <a:pt x="87" y="199"/>
                    </a:lnTo>
                    <a:lnTo>
                      <a:pt x="36" y="118"/>
                    </a:lnTo>
                    <a:lnTo>
                      <a:pt x="55" y="47"/>
                    </a:lnTo>
                    <a:lnTo>
                      <a:pt x="114" y="0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2793" y="2016"/>
                <a:ext cx="165" cy="110"/>
              </a:xfrm>
              <a:custGeom>
                <a:avLst/>
                <a:gdLst>
                  <a:gd name="T0" fmla="*/ 266 w 329"/>
                  <a:gd name="T1" fmla="*/ 15 h 221"/>
                  <a:gd name="T2" fmla="*/ 87 w 329"/>
                  <a:gd name="T3" fmla="*/ 68 h 221"/>
                  <a:gd name="T4" fmla="*/ 0 w 329"/>
                  <a:gd name="T5" fmla="*/ 221 h 221"/>
                  <a:gd name="T6" fmla="*/ 116 w 329"/>
                  <a:gd name="T7" fmla="*/ 221 h 221"/>
                  <a:gd name="T8" fmla="*/ 251 w 329"/>
                  <a:gd name="T9" fmla="*/ 184 h 221"/>
                  <a:gd name="T10" fmla="*/ 319 w 329"/>
                  <a:gd name="T11" fmla="*/ 192 h 221"/>
                  <a:gd name="T12" fmla="*/ 319 w 329"/>
                  <a:gd name="T13" fmla="*/ 86 h 221"/>
                  <a:gd name="T14" fmla="*/ 329 w 329"/>
                  <a:gd name="T15" fmla="*/ 0 h 221"/>
                  <a:gd name="T16" fmla="*/ 266 w 329"/>
                  <a:gd name="T17" fmla="*/ 15 h 221"/>
                  <a:gd name="T18" fmla="*/ 266 w 329"/>
                  <a:gd name="T19" fmla="*/ 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21">
                    <a:moveTo>
                      <a:pt x="266" y="15"/>
                    </a:moveTo>
                    <a:lnTo>
                      <a:pt x="87" y="68"/>
                    </a:lnTo>
                    <a:lnTo>
                      <a:pt x="0" y="221"/>
                    </a:lnTo>
                    <a:lnTo>
                      <a:pt x="116" y="221"/>
                    </a:lnTo>
                    <a:lnTo>
                      <a:pt x="251" y="184"/>
                    </a:lnTo>
                    <a:lnTo>
                      <a:pt x="319" y="192"/>
                    </a:lnTo>
                    <a:lnTo>
                      <a:pt x="319" y="86"/>
                    </a:lnTo>
                    <a:lnTo>
                      <a:pt x="329" y="0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3332" y="1738"/>
                <a:ext cx="50" cy="92"/>
              </a:xfrm>
              <a:custGeom>
                <a:avLst/>
                <a:gdLst>
                  <a:gd name="T0" fmla="*/ 59 w 99"/>
                  <a:gd name="T1" fmla="*/ 0 h 184"/>
                  <a:gd name="T2" fmla="*/ 99 w 99"/>
                  <a:gd name="T3" fmla="*/ 97 h 184"/>
                  <a:gd name="T4" fmla="*/ 80 w 99"/>
                  <a:gd name="T5" fmla="*/ 184 h 184"/>
                  <a:gd name="T6" fmla="*/ 0 w 99"/>
                  <a:gd name="T7" fmla="*/ 49 h 184"/>
                  <a:gd name="T8" fmla="*/ 59 w 99"/>
                  <a:gd name="T9" fmla="*/ 0 h 184"/>
                  <a:gd name="T10" fmla="*/ 59 w 99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84">
                    <a:moveTo>
                      <a:pt x="59" y="0"/>
                    </a:moveTo>
                    <a:lnTo>
                      <a:pt x="99" y="97"/>
                    </a:lnTo>
                    <a:lnTo>
                      <a:pt x="80" y="184"/>
                    </a:lnTo>
                    <a:lnTo>
                      <a:pt x="0" y="4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3307" y="1791"/>
                <a:ext cx="64" cy="264"/>
              </a:xfrm>
              <a:custGeom>
                <a:avLst/>
                <a:gdLst>
                  <a:gd name="T0" fmla="*/ 15 w 129"/>
                  <a:gd name="T1" fmla="*/ 0 h 529"/>
                  <a:gd name="T2" fmla="*/ 110 w 129"/>
                  <a:gd name="T3" fmla="*/ 107 h 529"/>
                  <a:gd name="T4" fmla="*/ 129 w 129"/>
                  <a:gd name="T5" fmla="*/ 213 h 529"/>
                  <a:gd name="T6" fmla="*/ 78 w 129"/>
                  <a:gd name="T7" fmla="*/ 274 h 529"/>
                  <a:gd name="T8" fmla="*/ 93 w 129"/>
                  <a:gd name="T9" fmla="*/ 335 h 529"/>
                  <a:gd name="T10" fmla="*/ 43 w 129"/>
                  <a:gd name="T11" fmla="*/ 381 h 529"/>
                  <a:gd name="T12" fmla="*/ 78 w 129"/>
                  <a:gd name="T13" fmla="*/ 476 h 529"/>
                  <a:gd name="T14" fmla="*/ 0 w 129"/>
                  <a:gd name="T15" fmla="*/ 529 h 529"/>
                  <a:gd name="T16" fmla="*/ 15 w 129"/>
                  <a:gd name="T17" fmla="*/ 381 h 529"/>
                  <a:gd name="T18" fmla="*/ 15 w 129"/>
                  <a:gd name="T19" fmla="*/ 90 h 529"/>
                  <a:gd name="T20" fmla="*/ 15 w 129"/>
                  <a:gd name="T21" fmla="*/ 0 h 529"/>
                  <a:gd name="T22" fmla="*/ 15 w 129"/>
                  <a:gd name="T2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29">
                    <a:moveTo>
                      <a:pt x="15" y="0"/>
                    </a:moveTo>
                    <a:lnTo>
                      <a:pt x="110" y="107"/>
                    </a:lnTo>
                    <a:lnTo>
                      <a:pt x="129" y="213"/>
                    </a:lnTo>
                    <a:lnTo>
                      <a:pt x="78" y="274"/>
                    </a:lnTo>
                    <a:lnTo>
                      <a:pt x="93" y="335"/>
                    </a:lnTo>
                    <a:lnTo>
                      <a:pt x="43" y="381"/>
                    </a:lnTo>
                    <a:lnTo>
                      <a:pt x="78" y="476"/>
                    </a:lnTo>
                    <a:lnTo>
                      <a:pt x="0" y="529"/>
                    </a:lnTo>
                    <a:lnTo>
                      <a:pt x="15" y="381"/>
                    </a:lnTo>
                    <a:lnTo>
                      <a:pt x="15" y="9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2733" y="1727"/>
                <a:ext cx="227" cy="303"/>
              </a:xfrm>
              <a:custGeom>
                <a:avLst/>
                <a:gdLst>
                  <a:gd name="T0" fmla="*/ 0 w 455"/>
                  <a:gd name="T1" fmla="*/ 40 h 607"/>
                  <a:gd name="T2" fmla="*/ 78 w 455"/>
                  <a:gd name="T3" fmla="*/ 78 h 607"/>
                  <a:gd name="T4" fmla="*/ 179 w 455"/>
                  <a:gd name="T5" fmla="*/ 86 h 607"/>
                  <a:gd name="T6" fmla="*/ 285 w 455"/>
                  <a:gd name="T7" fmla="*/ 160 h 607"/>
                  <a:gd name="T8" fmla="*/ 297 w 455"/>
                  <a:gd name="T9" fmla="*/ 242 h 607"/>
                  <a:gd name="T10" fmla="*/ 200 w 455"/>
                  <a:gd name="T11" fmla="*/ 375 h 607"/>
                  <a:gd name="T12" fmla="*/ 247 w 455"/>
                  <a:gd name="T13" fmla="*/ 367 h 607"/>
                  <a:gd name="T14" fmla="*/ 215 w 455"/>
                  <a:gd name="T15" fmla="*/ 548 h 607"/>
                  <a:gd name="T16" fmla="*/ 230 w 455"/>
                  <a:gd name="T17" fmla="*/ 607 h 607"/>
                  <a:gd name="T18" fmla="*/ 276 w 455"/>
                  <a:gd name="T19" fmla="*/ 546 h 607"/>
                  <a:gd name="T20" fmla="*/ 329 w 455"/>
                  <a:gd name="T21" fmla="*/ 589 h 607"/>
                  <a:gd name="T22" fmla="*/ 411 w 455"/>
                  <a:gd name="T23" fmla="*/ 588 h 607"/>
                  <a:gd name="T24" fmla="*/ 455 w 455"/>
                  <a:gd name="T25" fmla="*/ 570 h 607"/>
                  <a:gd name="T26" fmla="*/ 394 w 455"/>
                  <a:gd name="T27" fmla="*/ 565 h 607"/>
                  <a:gd name="T28" fmla="*/ 358 w 455"/>
                  <a:gd name="T29" fmla="*/ 534 h 607"/>
                  <a:gd name="T30" fmla="*/ 342 w 455"/>
                  <a:gd name="T31" fmla="*/ 485 h 607"/>
                  <a:gd name="T32" fmla="*/ 358 w 455"/>
                  <a:gd name="T33" fmla="*/ 350 h 607"/>
                  <a:gd name="T34" fmla="*/ 346 w 455"/>
                  <a:gd name="T35" fmla="*/ 297 h 607"/>
                  <a:gd name="T36" fmla="*/ 358 w 455"/>
                  <a:gd name="T37" fmla="*/ 232 h 607"/>
                  <a:gd name="T38" fmla="*/ 339 w 455"/>
                  <a:gd name="T39" fmla="*/ 133 h 607"/>
                  <a:gd name="T40" fmla="*/ 306 w 455"/>
                  <a:gd name="T41" fmla="*/ 80 h 607"/>
                  <a:gd name="T42" fmla="*/ 289 w 455"/>
                  <a:gd name="T43" fmla="*/ 36 h 607"/>
                  <a:gd name="T44" fmla="*/ 261 w 455"/>
                  <a:gd name="T45" fmla="*/ 0 h 607"/>
                  <a:gd name="T46" fmla="*/ 253 w 455"/>
                  <a:gd name="T47" fmla="*/ 50 h 607"/>
                  <a:gd name="T48" fmla="*/ 111 w 455"/>
                  <a:gd name="T49" fmla="*/ 17 h 607"/>
                  <a:gd name="T50" fmla="*/ 0 w 455"/>
                  <a:gd name="T51" fmla="*/ 40 h 607"/>
                  <a:gd name="T52" fmla="*/ 0 w 455"/>
                  <a:gd name="T53" fmla="*/ 4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5" h="607">
                    <a:moveTo>
                      <a:pt x="0" y="40"/>
                    </a:moveTo>
                    <a:lnTo>
                      <a:pt x="78" y="78"/>
                    </a:lnTo>
                    <a:lnTo>
                      <a:pt x="179" y="86"/>
                    </a:lnTo>
                    <a:lnTo>
                      <a:pt x="285" y="160"/>
                    </a:lnTo>
                    <a:lnTo>
                      <a:pt x="297" y="242"/>
                    </a:lnTo>
                    <a:lnTo>
                      <a:pt x="200" y="375"/>
                    </a:lnTo>
                    <a:lnTo>
                      <a:pt x="247" y="367"/>
                    </a:lnTo>
                    <a:lnTo>
                      <a:pt x="215" y="548"/>
                    </a:lnTo>
                    <a:lnTo>
                      <a:pt x="230" y="607"/>
                    </a:lnTo>
                    <a:lnTo>
                      <a:pt x="276" y="546"/>
                    </a:lnTo>
                    <a:lnTo>
                      <a:pt x="329" y="589"/>
                    </a:lnTo>
                    <a:lnTo>
                      <a:pt x="411" y="588"/>
                    </a:lnTo>
                    <a:lnTo>
                      <a:pt x="455" y="570"/>
                    </a:lnTo>
                    <a:lnTo>
                      <a:pt x="394" y="565"/>
                    </a:lnTo>
                    <a:lnTo>
                      <a:pt x="358" y="534"/>
                    </a:lnTo>
                    <a:lnTo>
                      <a:pt x="342" y="485"/>
                    </a:lnTo>
                    <a:lnTo>
                      <a:pt x="358" y="350"/>
                    </a:lnTo>
                    <a:lnTo>
                      <a:pt x="346" y="297"/>
                    </a:lnTo>
                    <a:lnTo>
                      <a:pt x="358" y="232"/>
                    </a:lnTo>
                    <a:lnTo>
                      <a:pt x="339" y="133"/>
                    </a:lnTo>
                    <a:lnTo>
                      <a:pt x="306" y="80"/>
                    </a:lnTo>
                    <a:lnTo>
                      <a:pt x="289" y="36"/>
                    </a:lnTo>
                    <a:lnTo>
                      <a:pt x="261" y="0"/>
                    </a:lnTo>
                    <a:lnTo>
                      <a:pt x="253" y="50"/>
                    </a:lnTo>
                    <a:lnTo>
                      <a:pt x="111" y="17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2718" y="1771"/>
                <a:ext cx="56" cy="60"/>
              </a:xfrm>
              <a:custGeom>
                <a:avLst/>
                <a:gdLst>
                  <a:gd name="T0" fmla="*/ 0 w 110"/>
                  <a:gd name="T1" fmla="*/ 119 h 119"/>
                  <a:gd name="T2" fmla="*/ 4 w 110"/>
                  <a:gd name="T3" fmla="*/ 45 h 119"/>
                  <a:gd name="T4" fmla="*/ 57 w 110"/>
                  <a:gd name="T5" fmla="*/ 11 h 119"/>
                  <a:gd name="T6" fmla="*/ 110 w 110"/>
                  <a:gd name="T7" fmla="*/ 0 h 119"/>
                  <a:gd name="T8" fmla="*/ 78 w 110"/>
                  <a:gd name="T9" fmla="*/ 53 h 119"/>
                  <a:gd name="T10" fmla="*/ 0 w 110"/>
                  <a:gd name="T11" fmla="*/ 119 h 119"/>
                  <a:gd name="T12" fmla="*/ 0 w 110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0" y="119"/>
                    </a:moveTo>
                    <a:lnTo>
                      <a:pt x="4" y="45"/>
                    </a:lnTo>
                    <a:lnTo>
                      <a:pt x="57" y="11"/>
                    </a:lnTo>
                    <a:lnTo>
                      <a:pt x="110" y="0"/>
                    </a:lnTo>
                    <a:lnTo>
                      <a:pt x="78" y="53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3073" y="1782"/>
                <a:ext cx="87" cy="52"/>
              </a:xfrm>
              <a:custGeom>
                <a:avLst/>
                <a:gdLst>
                  <a:gd name="T0" fmla="*/ 0 w 175"/>
                  <a:gd name="T1" fmla="*/ 78 h 105"/>
                  <a:gd name="T2" fmla="*/ 63 w 175"/>
                  <a:gd name="T3" fmla="*/ 105 h 105"/>
                  <a:gd name="T4" fmla="*/ 123 w 175"/>
                  <a:gd name="T5" fmla="*/ 97 h 105"/>
                  <a:gd name="T6" fmla="*/ 175 w 175"/>
                  <a:gd name="T7" fmla="*/ 29 h 105"/>
                  <a:gd name="T8" fmla="*/ 137 w 175"/>
                  <a:gd name="T9" fmla="*/ 0 h 105"/>
                  <a:gd name="T10" fmla="*/ 116 w 175"/>
                  <a:gd name="T11" fmla="*/ 31 h 105"/>
                  <a:gd name="T12" fmla="*/ 53 w 175"/>
                  <a:gd name="T13" fmla="*/ 71 h 105"/>
                  <a:gd name="T14" fmla="*/ 0 w 175"/>
                  <a:gd name="T15" fmla="*/ 78 h 105"/>
                  <a:gd name="T16" fmla="*/ 0 w 175"/>
                  <a:gd name="T17" fmla="*/ 7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05">
                    <a:moveTo>
                      <a:pt x="0" y="78"/>
                    </a:moveTo>
                    <a:lnTo>
                      <a:pt x="63" y="105"/>
                    </a:lnTo>
                    <a:lnTo>
                      <a:pt x="123" y="97"/>
                    </a:lnTo>
                    <a:lnTo>
                      <a:pt x="175" y="29"/>
                    </a:lnTo>
                    <a:lnTo>
                      <a:pt x="137" y="0"/>
                    </a:lnTo>
                    <a:lnTo>
                      <a:pt x="116" y="31"/>
                    </a:lnTo>
                    <a:lnTo>
                      <a:pt x="53" y="71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2708" y="1850"/>
                <a:ext cx="98" cy="31"/>
              </a:xfrm>
              <a:custGeom>
                <a:avLst/>
                <a:gdLst>
                  <a:gd name="T0" fmla="*/ 17 w 196"/>
                  <a:gd name="T1" fmla="*/ 0 h 63"/>
                  <a:gd name="T2" fmla="*/ 112 w 196"/>
                  <a:gd name="T3" fmla="*/ 16 h 63"/>
                  <a:gd name="T4" fmla="*/ 196 w 196"/>
                  <a:gd name="T5" fmla="*/ 6 h 63"/>
                  <a:gd name="T6" fmla="*/ 127 w 196"/>
                  <a:gd name="T7" fmla="*/ 63 h 63"/>
                  <a:gd name="T8" fmla="*/ 49 w 196"/>
                  <a:gd name="T9" fmla="*/ 55 h 63"/>
                  <a:gd name="T10" fmla="*/ 0 w 196"/>
                  <a:gd name="T11" fmla="*/ 12 h 63"/>
                  <a:gd name="T12" fmla="*/ 17 w 196"/>
                  <a:gd name="T13" fmla="*/ 0 h 63"/>
                  <a:gd name="T14" fmla="*/ 17 w 196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63">
                    <a:moveTo>
                      <a:pt x="17" y="0"/>
                    </a:moveTo>
                    <a:lnTo>
                      <a:pt x="112" y="16"/>
                    </a:lnTo>
                    <a:lnTo>
                      <a:pt x="196" y="6"/>
                    </a:lnTo>
                    <a:lnTo>
                      <a:pt x="127" y="63"/>
                    </a:lnTo>
                    <a:lnTo>
                      <a:pt x="49" y="55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2977" y="1694"/>
                <a:ext cx="195" cy="110"/>
              </a:xfrm>
              <a:custGeom>
                <a:avLst/>
                <a:gdLst>
                  <a:gd name="T0" fmla="*/ 25 w 390"/>
                  <a:gd name="T1" fmla="*/ 180 h 220"/>
                  <a:gd name="T2" fmla="*/ 0 w 390"/>
                  <a:gd name="T3" fmla="*/ 152 h 220"/>
                  <a:gd name="T4" fmla="*/ 0 w 390"/>
                  <a:gd name="T5" fmla="*/ 62 h 220"/>
                  <a:gd name="T6" fmla="*/ 114 w 390"/>
                  <a:gd name="T7" fmla="*/ 9 h 220"/>
                  <a:gd name="T8" fmla="*/ 251 w 390"/>
                  <a:gd name="T9" fmla="*/ 0 h 220"/>
                  <a:gd name="T10" fmla="*/ 367 w 390"/>
                  <a:gd name="T11" fmla="*/ 28 h 220"/>
                  <a:gd name="T12" fmla="*/ 308 w 390"/>
                  <a:gd name="T13" fmla="*/ 49 h 220"/>
                  <a:gd name="T14" fmla="*/ 390 w 390"/>
                  <a:gd name="T15" fmla="*/ 62 h 220"/>
                  <a:gd name="T16" fmla="*/ 357 w 390"/>
                  <a:gd name="T17" fmla="*/ 93 h 220"/>
                  <a:gd name="T18" fmla="*/ 344 w 390"/>
                  <a:gd name="T19" fmla="*/ 106 h 220"/>
                  <a:gd name="T20" fmla="*/ 354 w 390"/>
                  <a:gd name="T21" fmla="*/ 161 h 220"/>
                  <a:gd name="T22" fmla="*/ 321 w 390"/>
                  <a:gd name="T23" fmla="*/ 155 h 220"/>
                  <a:gd name="T24" fmla="*/ 247 w 390"/>
                  <a:gd name="T25" fmla="*/ 87 h 220"/>
                  <a:gd name="T26" fmla="*/ 186 w 390"/>
                  <a:gd name="T27" fmla="*/ 66 h 220"/>
                  <a:gd name="T28" fmla="*/ 133 w 390"/>
                  <a:gd name="T29" fmla="*/ 76 h 220"/>
                  <a:gd name="T30" fmla="*/ 93 w 390"/>
                  <a:gd name="T31" fmla="*/ 117 h 220"/>
                  <a:gd name="T32" fmla="*/ 74 w 390"/>
                  <a:gd name="T33" fmla="*/ 173 h 220"/>
                  <a:gd name="T34" fmla="*/ 47 w 390"/>
                  <a:gd name="T35" fmla="*/ 220 h 220"/>
                  <a:gd name="T36" fmla="*/ 25 w 390"/>
                  <a:gd name="T37" fmla="*/ 180 h 220"/>
                  <a:gd name="T38" fmla="*/ 25 w 390"/>
                  <a:gd name="T39" fmla="*/ 18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0" h="220">
                    <a:moveTo>
                      <a:pt x="25" y="180"/>
                    </a:moveTo>
                    <a:lnTo>
                      <a:pt x="0" y="152"/>
                    </a:lnTo>
                    <a:lnTo>
                      <a:pt x="0" y="62"/>
                    </a:lnTo>
                    <a:lnTo>
                      <a:pt x="114" y="9"/>
                    </a:lnTo>
                    <a:lnTo>
                      <a:pt x="251" y="0"/>
                    </a:lnTo>
                    <a:lnTo>
                      <a:pt x="367" y="28"/>
                    </a:lnTo>
                    <a:lnTo>
                      <a:pt x="308" y="49"/>
                    </a:lnTo>
                    <a:lnTo>
                      <a:pt x="390" y="62"/>
                    </a:lnTo>
                    <a:lnTo>
                      <a:pt x="357" y="93"/>
                    </a:lnTo>
                    <a:lnTo>
                      <a:pt x="344" y="106"/>
                    </a:lnTo>
                    <a:lnTo>
                      <a:pt x="354" y="161"/>
                    </a:lnTo>
                    <a:lnTo>
                      <a:pt x="321" y="155"/>
                    </a:lnTo>
                    <a:lnTo>
                      <a:pt x="247" y="87"/>
                    </a:lnTo>
                    <a:lnTo>
                      <a:pt x="186" y="66"/>
                    </a:lnTo>
                    <a:lnTo>
                      <a:pt x="133" y="76"/>
                    </a:lnTo>
                    <a:lnTo>
                      <a:pt x="93" y="117"/>
                    </a:lnTo>
                    <a:lnTo>
                      <a:pt x="74" y="173"/>
                    </a:lnTo>
                    <a:lnTo>
                      <a:pt x="47" y="220"/>
                    </a:lnTo>
                    <a:lnTo>
                      <a:pt x="25" y="180"/>
                    </a:lnTo>
                    <a:lnTo>
                      <a:pt x="25" y="18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2607" y="1452"/>
                <a:ext cx="702" cy="1094"/>
              </a:xfrm>
              <a:custGeom>
                <a:avLst/>
                <a:gdLst>
                  <a:gd name="T0" fmla="*/ 244 w 1403"/>
                  <a:gd name="T1" fmla="*/ 112 h 2188"/>
                  <a:gd name="T2" fmla="*/ 234 w 1403"/>
                  <a:gd name="T3" fmla="*/ 313 h 2188"/>
                  <a:gd name="T4" fmla="*/ 268 w 1403"/>
                  <a:gd name="T5" fmla="*/ 393 h 2188"/>
                  <a:gd name="T6" fmla="*/ 360 w 1403"/>
                  <a:gd name="T7" fmla="*/ 412 h 2188"/>
                  <a:gd name="T8" fmla="*/ 799 w 1403"/>
                  <a:gd name="T9" fmla="*/ 317 h 2188"/>
                  <a:gd name="T10" fmla="*/ 483 w 1403"/>
                  <a:gd name="T11" fmla="*/ 481 h 2188"/>
                  <a:gd name="T12" fmla="*/ 173 w 1403"/>
                  <a:gd name="T13" fmla="*/ 509 h 2188"/>
                  <a:gd name="T14" fmla="*/ 122 w 1403"/>
                  <a:gd name="T15" fmla="*/ 726 h 2188"/>
                  <a:gd name="T16" fmla="*/ 141 w 1403"/>
                  <a:gd name="T17" fmla="*/ 895 h 2188"/>
                  <a:gd name="T18" fmla="*/ 308 w 1403"/>
                  <a:gd name="T19" fmla="*/ 1319 h 2188"/>
                  <a:gd name="T20" fmla="*/ 403 w 1403"/>
                  <a:gd name="T21" fmla="*/ 1521 h 2188"/>
                  <a:gd name="T22" fmla="*/ 510 w 1403"/>
                  <a:gd name="T23" fmla="*/ 1484 h 2188"/>
                  <a:gd name="T24" fmla="*/ 624 w 1403"/>
                  <a:gd name="T25" fmla="*/ 1475 h 2188"/>
                  <a:gd name="T26" fmla="*/ 850 w 1403"/>
                  <a:gd name="T27" fmla="*/ 1475 h 2188"/>
                  <a:gd name="T28" fmla="*/ 915 w 1403"/>
                  <a:gd name="T29" fmla="*/ 1521 h 2188"/>
                  <a:gd name="T30" fmla="*/ 700 w 1403"/>
                  <a:gd name="T31" fmla="*/ 1564 h 2188"/>
                  <a:gd name="T32" fmla="*/ 590 w 1403"/>
                  <a:gd name="T33" fmla="*/ 1661 h 2188"/>
                  <a:gd name="T34" fmla="*/ 727 w 1403"/>
                  <a:gd name="T35" fmla="*/ 1724 h 2188"/>
                  <a:gd name="T36" fmla="*/ 1116 w 1403"/>
                  <a:gd name="T37" fmla="*/ 1555 h 2188"/>
                  <a:gd name="T38" fmla="*/ 1289 w 1403"/>
                  <a:gd name="T39" fmla="*/ 1408 h 2188"/>
                  <a:gd name="T40" fmla="*/ 1324 w 1403"/>
                  <a:gd name="T41" fmla="*/ 1424 h 2188"/>
                  <a:gd name="T42" fmla="*/ 1052 w 1403"/>
                  <a:gd name="T43" fmla="*/ 1773 h 2188"/>
                  <a:gd name="T44" fmla="*/ 901 w 1403"/>
                  <a:gd name="T45" fmla="*/ 2019 h 2188"/>
                  <a:gd name="T46" fmla="*/ 694 w 1403"/>
                  <a:gd name="T47" fmla="*/ 1897 h 2188"/>
                  <a:gd name="T48" fmla="*/ 690 w 1403"/>
                  <a:gd name="T49" fmla="*/ 2089 h 2188"/>
                  <a:gd name="T50" fmla="*/ 586 w 1403"/>
                  <a:gd name="T51" fmla="*/ 2047 h 2188"/>
                  <a:gd name="T52" fmla="*/ 259 w 1403"/>
                  <a:gd name="T53" fmla="*/ 1536 h 2188"/>
                  <a:gd name="T54" fmla="*/ 71 w 1403"/>
                  <a:gd name="T55" fmla="*/ 1095 h 2188"/>
                  <a:gd name="T56" fmla="*/ 27 w 1403"/>
                  <a:gd name="T57" fmla="*/ 781 h 2188"/>
                  <a:gd name="T58" fmla="*/ 0 w 1403"/>
                  <a:gd name="T59" fmla="*/ 467 h 2188"/>
                  <a:gd name="T60" fmla="*/ 33 w 1403"/>
                  <a:gd name="T61" fmla="*/ 186 h 2188"/>
                  <a:gd name="T62" fmla="*/ 192 w 1403"/>
                  <a:gd name="T63" fmla="*/ 61 h 2188"/>
                  <a:gd name="T64" fmla="*/ 428 w 1403"/>
                  <a:gd name="T65" fmla="*/ 0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3" h="2188">
                    <a:moveTo>
                      <a:pt x="428" y="0"/>
                    </a:moveTo>
                    <a:lnTo>
                      <a:pt x="244" y="112"/>
                    </a:lnTo>
                    <a:lnTo>
                      <a:pt x="211" y="234"/>
                    </a:lnTo>
                    <a:lnTo>
                      <a:pt x="234" y="313"/>
                    </a:lnTo>
                    <a:lnTo>
                      <a:pt x="413" y="340"/>
                    </a:lnTo>
                    <a:lnTo>
                      <a:pt x="268" y="393"/>
                    </a:lnTo>
                    <a:lnTo>
                      <a:pt x="240" y="448"/>
                    </a:lnTo>
                    <a:lnTo>
                      <a:pt x="360" y="412"/>
                    </a:lnTo>
                    <a:lnTo>
                      <a:pt x="535" y="393"/>
                    </a:lnTo>
                    <a:lnTo>
                      <a:pt x="799" y="317"/>
                    </a:lnTo>
                    <a:lnTo>
                      <a:pt x="620" y="429"/>
                    </a:lnTo>
                    <a:lnTo>
                      <a:pt x="483" y="481"/>
                    </a:lnTo>
                    <a:lnTo>
                      <a:pt x="295" y="481"/>
                    </a:lnTo>
                    <a:lnTo>
                      <a:pt x="173" y="509"/>
                    </a:lnTo>
                    <a:lnTo>
                      <a:pt x="139" y="599"/>
                    </a:lnTo>
                    <a:lnTo>
                      <a:pt x="122" y="726"/>
                    </a:lnTo>
                    <a:lnTo>
                      <a:pt x="154" y="781"/>
                    </a:lnTo>
                    <a:lnTo>
                      <a:pt x="141" y="895"/>
                    </a:lnTo>
                    <a:lnTo>
                      <a:pt x="192" y="1057"/>
                    </a:lnTo>
                    <a:lnTo>
                      <a:pt x="308" y="1319"/>
                    </a:lnTo>
                    <a:lnTo>
                      <a:pt x="360" y="1456"/>
                    </a:lnTo>
                    <a:lnTo>
                      <a:pt x="403" y="1521"/>
                    </a:lnTo>
                    <a:lnTo>
                      <a:pt x="470" y="1469"/>
                    </a:lnTo>
                    <a:lnTo>
                      <a:pt x="510" y="1484"/>
                    </a:lnTo>
                    <a:lnTo>
                      <a:pt x="535" y="1433"/>
                    </a:lnTo>
                    <a:lnTo>
                      <a:pt x="624" y="1475"/>
                    </a:lnTo>
                    <a:lnTo>
                      <a:pt x="727" y="1460"/>
                    </a:lnTo>
                    <a:lnTo>
                      <a:pt x="850" y="1475"/>
                    </a:lnTo>
                    <a:lnTo>
                      <a:pt x="911" y="1443"/>
                    </a:lnTo>
                    <a:lnTo>
                      <a:pt x="915" y="1521"/>
                    </a:lnTo>
                    <a:lnTo>
                      <a:pt x="862" y="1574"/>
                    </a:lnTo>
                    <a:lnTo>
                      <a:pt x="700" y="1564"/>
                    </a:lnTo>
                    <a:lnTo>
                      <a:pt x="605" y="1591"/>
                    </a:lnTo>
                    <a:lnTo>
                      <a:pt x="590" y="1661"/>
                    </a:lnTo>
                    <a:lnTo>
                      <a:pt x="641" y="1722"/>
                    </a:lnTo>
                    <a:lnTo>
                      <a:pt x="727" y="1724"/>
                    </a:lnTo>
                    <a:lnTo>
                      <a:pt x="941" y="1680"/>
                    </a:lnTo>
                    <a:lnTo>
                      <a:pt x="1116" y="1555"/>
                    </a:lnTo>
                    <a:lnTo>
                      <a:pt x="1211" y="1494"/>
                    </a:lnTo>
                    <a:lnTo>
                      <a:pt x="1289" y="1408"/>
                    </a:lnTo>
                    <a:lnTo>
                      <a:pt x="1403" y="1239"/>
                    </a:lnTo>
                    <a:lnTo>
                      <a:pt x="1324" y="1424"/>
                    </a:lnTo>
                    <a:lnTo>
                      <a:pt x="1219" y="1591"/>
                    </a:lnTo>
                    <a:lnTo>
                      <a:pt x="1052" y="1773"/>
                    </a:lnTo>
                    <a:lnTo>
                      <a:pt x="976" y="1872"/>
                    </a:lnTo>
                    <a:lnTo>
                      <a:pt x="901" y="2019"/>
                    </a:lnTo>
                    <a:lnTo>
                      <a:pt x="782" y="1914"/>
                    </a:lnTo>
                    <a:lnTo>
                      <a:pt x="694" y="1897"/>
                    </a:lnTo>
                    <a:lnTo>
                      <a:pt x="797" y="2131"/>
                    </a:lnTo>
                    <a:lnTo>
                      <a:pt x="690" y="2089"/>
                    </a:lnTo>
                    <a:lnTo>
                      <a:pt x="694" y="2188"/>
                    </a:lnTo>
                    <a:lnTo>
                      <a:pt x="586" y="2047"/>
                    </a:lnTo>
                    <a:lnTo>
                      <a:pt x="403" y="1621"/>
                    </a:lnTo>
                    <a:lnTo>
                      <a:pt x="259" y="1536"/>
                    </a:lnTo>
                    <a:lnTo>
                      <a:pt x="202" y="1490"/>
                    </a:lnTo>
                    <a:lnTo>
                      <a:pt x="71" y="1095"/>
                    </a:lnTo>
                    <a:lnTo>
                      <a:pt x="36" y="927"/>
                    </a:lnTo>
                    <a:lnTo>
                      <a:pt x="27" y="781"/>
                    </a:lnTo>
                    <a:lnTo>
                      <a:pt x="8" y="585"/>
                    </a:lnTo>
                    <a:lnTo>
                      <a:pt x="0" y="467"/>
                    </a:lnTo>
                    <a:lnTo>
                      <a:pt x="27" y="308"/>
                    </a:lnTo>
                    <a:lnTo>
                      <a:pt x="33" y="186"/>
                    </a:lnTo>
                    <a:lnTo>
                      <a:pt x="59" y="116"/>
                    </a:lnTo>
                    <a:lnTo>
                      <a:pt x="192" y="61"/>
                    </a:lnTo>
                    <a:lnTo>
                      <a:pt x="244" y="19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2793" y="1801"/>
                <a:ext cx="10" cy="13"/>
              </a:xfrm>
              <a:custGeom>
                <a:avLst/>
                <a:gdLst>
                  <a:gd name="T0" fmla="*/ 6 w 21"/>
                  <a:gd name="T1" fmla="*/ 0 h 25"/>
                  <a:gd name="T2" fmla="*/ 0 w 21"/>
                  <a:gd name="T3" fmla="*/ 12 h 25"/>
                  <a:gd name="T4" fmla="*/ 8 w 21"/>
                  <a:gd name="T5" fmla="*/ 25 h 25"/>
                  <a:gd name="T6" fmla="*/ 21 w 21"/>
                  <a:gd name="T7" fmla="*/ 16 h 25"/>
                  <a:gd name="T8" fmla="*/ 21 w 21"/>
                  <a:gd name="T9" fmla="*/ 4 h 25"/>
                  <a:gd name="T10" fmla="*/ 6 w 21"/>
                  <a:gd name="T11" fmla="*/ 0 h 25"/>
                  <a:gd name="T12" fmla="*/ 6 w 21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6" y="0"/>
                    </a:moveTo>
                    <a:lnTo>
                      <a:pt x="0" y="12"/>
                    </a:lnTo>
                    <a:lnTo>
                      <a:pt x="8" y="25"/>
                    </a:lnTo>
                    <a:lnTo>
                      <a:pt x="21" y="16"/>
                    </a:lnTo>
                    <a:lnTo>
                      <a:pt x="21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3101" y="1765"/>
                <a:ext cx="11" cy="12"/>
              </a:xfrm>
              <a:custGeom>
                <a:avLst/>
                <a:gdLst>
                  <a:gd name="T0" fmla="*/ 0 w 23"/>
                  <a:gd name="T1" fmla="*/ 4 h 25"/>
                  <a:gd name="T2" fmla="*/ 11 w 23"/>
                  <a:gd name="T3" fmla="*/ 0 h 25"/>
                  <a:gd name="T4" fmla="*/ 23 w 23"/>
                  <a:gd name="T5" fmla="*/ 6 h 25"/>
                  <a:gd name="T6" fmla="*/ 17 w 23"/>
                  <a:gd name="T7" fmla="*/ 25 h 25"/>
                  <a:gd name="T8" fmla="*/ 4 w 23"/>
                  <a:gd name="T9" fmla="*/ 15 h 25"/>
                  <a:gd name="T10" fmla="*/ 0 w 23"/>
                  <a:gd name="T11" fmla="*/ 4 h 25"/>
                  <a:gd name="T12" fmla="*/ 0 w 23"/>
                  <a:gd name="T1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0" y="4"/>
                    </a:moveTo>
                    <a:lnTo>
                      <a:pt x="11" y="0"/>
                    </a:lnTo>
                    <a:lnTo>
                      <a:pt x="23" y="6"/>
                    </a:lnTo>
                    <a:lnTo>
                      <a:pt x="17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2825" y="1479"/>
                <a:ext cx="316" cy="161"/>
              </a:xfrm>
              <a:custGeom>
                <a:avLst/>
                <a:gdLst>
                  <a:gd name="T0" fmla="*/ 0 w 633"/>
                  <a:gd name="T1" fmla="*/ 321 h 321"/>
                  <a:gd name="T2" fmla="*/ 85 w 633"/>
                  <a:gd name="T3" fmla="*/ 276 h 321"/>
                  <a:gd name="T4" fmla="*/ 19 w 633"/>
                  <a:gd name="T5" fmla="*/ 232 h 321"/>
                  <a:gd name="T6" fmla="*/ 24 w 633"/>
                  <a:gd name="T7" fmla="*/ 118 h 321"/>
                  <a:gd name="T8" fmla="*/ 76 w 633"/>
                  <a:gd name="T9" fmla="*/ 40 h 321"/>
                  <a:gd name="T10" fmla="*/ 188 w 633"/>
                  <a:gd name="T11" fmla="*/ 6 h 321"/>
                  <a:gd name="T12" fmla="*/ 350 w 633"/>
                  <a:gd name="T13" fmla="*/ 0 h 321"/>
                  <a:gd name="T14" fmla="*/ 509 w 633"/>
                  <a:gd name="T15" fmla="*/ 11 h 321"/>
                  <a:gd name="T16" fmla="*/ 564 w 633"/>
                  <a:gd name="T17" fmla="*/ 65 h 321"/>
                  <a:gd name="T18" fmla="*/ 625 w 633"/>
                  <a:gd name="T19" fmla="*/ 150 h 321"/>
                  <a:gd name="T20" fmla="*/ 633 w 633"/>
                  <a:gd name="T21" fmla="*/ 194 h 321"/>
                  <a:gd name="T22" fmla="*/ 422 w 633"/>
                  <a:gd name="T23" fmla="*/ 219 h 321"/>
                  <a:gd name="T24" fmla="*/ 224 w 633"/>
                  <a:gd name="T25" fmla="*/ 287 h 321"/>
                  <a:gd name="T26" fmla="*/ 131 w 633"/>
                  <a:gd name="T27" fmla="*/ 316 h 321"/>
                  <a:gd name="T28" fmla="*/ 0 w 633"/>
                  <a:gd name="T29" fmla="*/ 321 h 321"/>
                  <a:gd name="T30" fmla="*/ 0 w 633"/>
                  <a:gd name="T31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" h="321">
                    <a:moveTo>
                      <a:pt x="0" y="321"/>
                    </a:moveTo>
                    <a:lnTo>
                      <a:pt x="85" y="276"/>
                    </a:lnTo>
                    <a:lnTo>
                      <a:pt x="19" y="232"/>
                    </a:lnTo>
                    <a:lnTo>
                      <a:pt x="24" y="118"/>
                    </a:lnTo>
                    <a:lnTo>
                      <a:pt x="76" y="40"/>
                    </a:lnTo>
                    <a:lnTo>
                      <a:pt x="188" y="6"/>
                    </a:lnTo>
                    <a:lnTo>
                      <a:pt x="350" y="0"/>
                    </a:lnTo>
                    <a:lnTo>
                      <a:pt x="509" y="11"/>
                    </a:lnTo>
                    <a:lnTo>
                      <a:pt x="564" y="65"/>
                    </a:lnTo>
                    <a:lnTo>
                      <a:pt x="625" y="150"/>
                    </a:lnTo>
                    <a:lnTo>
                      <a:pt x="633" y="194"/>
                    </a:lnTo>
                    <a:lnTo>
                      <a:pt x="422" y="219"/>
                    </a:lnTo>
                    <a:lnTo>
                      <a:pt x="224" y="287"/>
                    </a:lnTo>
                    <a:lnTo>
                      <a:pt x="131" y="316"/>
                    </a:lnTo>
                    <a:lnTo>
                      <a:pt x="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2851" y="1624"/>
                <a:ext cx="280" cy="113"/>
              </a:xfrm>
              <a:custGeom>
                <a:avLst/>
                <a:gdLst>
                  <a:gd name="T0" fmla="*/ 0 w 559"/>
                  <a:gd name="T1" fmla="*/ 156 h 224"/>
                  <a:gd name="T2" fmla="*/ 101 w 559"/>
                  <a:gd name="T3" fmla="*/ 127 h 224"/>
                  <a:gd name="T4" fmla="*/ 228 w 559"/>
                  <a:gd name="T5" fmla="*/ 59 h 224"/>
                  <a:gd name="T6" fmla="*/ 369 w 559"/>
                  <a:gd name="T7" fmla="*/ 9 h 224"/>
                  <a:gd name="T8" fmla="*/ 481 w 559"/>
                  <a:gd name="T9" fmla="*/ 0 h 224"/>
                  <a:gd name="T10" fmla="*/ 559 w 559"/>
                  <a:gd name="T11" fmla="*/ 15 h 224"/>
                  <a:gd name="T12" fmla="*/ 374 w 559"/>
                  <a:gd name="T13" fmla="*/ 64 h 224"/>
                  <a:gd name="T14" fmla="*/ 262 w 559"/>
                  <a:gd name="T15" fmla="*/ 118 h 224"/>
                  <a:gd name="T16" fmla="*/ 188 w 559"/>
                  <a:gd name="T17" fmla="*/ 186 h 224"/>
                  <a:gd name="T18" fmla="*/ 137 w 559"/>
                  <a:gd name="T19" fmla="*/ 224 h 224"/>
                  <a:gd name="T20" fmla="*/ 68 w 559"/>
                  <a:gd name="T21" fmla="*/ 196 h 224"/>
                  <a:gd name="T22" fmla="*/ 0 w 559"/>
                  <a:gd name="T23" fmla="*/ 156 h 224"/>
                  <a:gd name="T24" fmla="*/ 0 w 559"/>
                  <a:gd name="T2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9" h="224">
                    <a:moveTo>
                      <a:pt x="0" y="156"/>
                    </a:moveTo>
                    <a:lnTo>
                      <a:pt x="101" y="127"/>
                    </a:lnTo>
                    <a:lnTo>
                      <a:pt x="228" y="59"/>
                    </a:lnTo>
                    <a:lnTo>
                      <a:pt x="369" y="9"/>
                    </a:lnTo>
                    <a:lnTo>
                      <a:pt x="481" y="0"/>
                    </a:lnTo>
                    <a:lnTo>
                      <a:pt x="559" y="15"/>
                    </a:lnTo>
                    <a:lnTo>
                      <a:pt x="374" y="64"/>
                    </a:lnTo>
                    <a:lnTo>
                      <a:pt x="262" y="118"/>
                    </a:lnTo>
                    <a:lnTo>
                      <a:pt x="188" y="186"/>
                    </a:lnTo>
                    <a:lnTo>
                      <a:pt x="137" y="224"/>
                    </a:lnTo>
                    <a:lnTo>
                      <a:pt x="68" y="196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2937" y="1926"/>
                <a:ext cx="38" cy="59"/>
              </a:xfrm>
              <a:custGeom>
                <a:avLst/>
                <a:gdLst>
                  <a:gd name="T0" fmla="*/ 76 w 76"/>
                  <a:gd name="T1" fmla="*/ 118 h 118"/>
                  <a:gd name="T2" fmla="*/ 17 w 76"/>
                  <a:gd name="T3" fmla="*/ 94 h 118"/>
                  <a:gd name="T4" fmla="*/ 0 w 76"/>
                  <a:gd name="T5" fmla="*/ 35 h 118"/>
                  <a:gd name="T6" fmla="*/ 32 w 76"/>
                  <a:gd name="T7" fmla="*/ 0 h 118"/>
                  <a:gd name="T8" fmla="*/ 76 w 76"/>
                  <a:gd name="T9" fmla="*/ 50 h 118"/>
                  <a:gd name="T10" fmla="*/ 76 w 76"/>
                  <a:gd name="T11" fmla="*/ 118 h 118"/>
                  <a:gd name="T12" fmla="*/ 76 w 76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8">
                    <a:moveTo>
                      <a:pt x="76" y="118"/>
                    </a:moveTo>
                    <a:lnTo>
                      <a:pt x="17" y="94"/>
                    </a:lnTo>
                    <a:lnTo>
                      <a:pt x="0" y="35"/>
                    </a:lnTo>
                    <a:lnTo>
                      <a:pt x="32" y="0"/>
                    </a:lnTo>
                    <a:lnTo>
                      <a:pt x="76" y="50"/>
                    </a:lnTo>
                    <a:lnTo>
                      <a:pt x="76" y="118"/>
                    </a:lnTo>
                    <a:lnTo>
                      <a:pt x="76" y="11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2937" y="1777"/>
                <a:ext cx="46" cy="152"/>
              </a:xfrm>
              <a:custGeom>
                <a:avLst/>
                <a:gdLst>
                  <a:gd name="T0" fmla="*/ 17 w 91"/>
                  <a:gd name="T1" fmla="*/ 0 h 302"/>
                  <a:gd name="T2" fmla="*/ 0 w 91"/>
                  <a:gd name="T3" fmla="*/ 89 h 302"/>
                  <a:gd name="T4" fmla="*/ 42 w 91"/>
                  <a:gd name="T5" fmla="*/ 171 h 302"/>
                  <a:gd name="T6" fmla="*/ 32 w 91"/>
                  <a:gd name="T7" fmla="*/ 258 h 302"/>
                  <a:gd name="T8" fmla="*/ 91 w 91"/>
                  <a:gd name="T9" fmla="*/ 302 h 302"/>
                  <a:gd name="T10" fmla="*/ 91 w 91"/>
                  <a:gd name="T11" fmla="*/ 160 h 302"/>
                  <a:gd name="T12" fmla="*/ 61 w 91"/>
                  <a:gd name="T13" fmla="*/ 63 h 302"/>
                  <a:gd name="T14" fmla="*/ 17 w 91"/>
                  <a:gd name="T15" fmla="*/ 0 h 302"/>
                  <a:gd name="T16" fmla="*/ 17 w 91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02">
                    <a:moveTo>
                      <a:pt x="17" y="0"/>
                    </a:moveTo>
                    <a:lnTo>
                      <a:pt x="0" y="89"/>
                    </a:lnTo>
                    <a:lnTo>
                      <a:pt x="42" y="171"/>
                    </a:lnTo>
                    <a:lnTo>
                      <a:pt x="32" y="258"/>
                    </a:lnTo>
                    <a:lnTo>
                      <a:pt x="91" y="302"/>
                    </a:lnTo>
                    <a:lnTo>
                      <a:pt x="91" y="160"/>
                    </a:lnTo>
                    <a:lnTo>
                      <a:pt x="61" y="6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3048" y="1710"/>
                <a:ext cx="241" cy="349"/>
              </a:xfrm>
              <a:custGeom>
                <a:avLst/>
                <a:gdLst>
                  <a:gd name="T0" fmla="*/ 0 w 481"/>
                  <a:gd name="T1" fmla="*/ 258 h 698"/>
                  <a:gd name="T2" fmla="*/ 122 w 481"/>
                  <a:gd name="T3" fmla="*/ 295 h 698"/>
                  <a:gd name="T4" fmla="*/ 225 w 481"/>
                  <a:gd name="T5" fmla="*/ 285 h 698"/>
                  <a:gd name="T6" fmla="*/ 267 w 481"/>
                  <a:gd name="T7" fmla="*/ 232 h 698"/>
                  <a:gd name="T8" fmla="*/ 274 w 481"/>
                  <a:gd name="T9" fmla="*/ 169 h 698"/>
                  <a:gd name="T10" fmla="*/ 303 w 481"/>
                  <a:gd name="T11" fmla="*/ 93 h 698"/>
                  <a:gd name="T12" fmla="*/ 284 w 481"/>
                  <a:gd name="T13" fmla="*/ 0 h 698"/>
                  <a:gd name="T14" fmla="*/ 360 w 481"/>
                  <a:gd name="T15" fmla="*/ 93 h 698"/>
                  <a:gd name="T16" fmla="*/ 385 w 481"/>
                  <a:gd name="T17" fmla="*/ 179 h 698"/>
                  <a:gd name="T18" fmla="*/ 421 w 481"/>
                  <a:gd name="T19" fmla="*/ 276 h 698"/>
                  <a:gd name="T20" fmla="*/ 481 w 481"/>
                  <a:gd name="T21" fmla="*/ 334 h 698"/>
                  <a:gd name="T22" fmla="*/ 438 w 481"/>
                  <a:gd name="T23" fmla="*/ 513 h 698"/>
                  <a:gd name="T24" fmla="*/ 405 w 481"/>
                  <a:gd name="T25" fmla="*/ 616 h 698"/>
                  <a:gd name="T26" fmla="*/ 350 w 481"/>
                  <a:gd name="T27" fmla="*/ 698 h 698"/>
                  <a:gd name="T28" fmla="*/ 259 w 481"/>
                  <a:gd name="T29" fmla="*/ 671 h 698"/>
                  <a:gd name="T30" fmla="*/ 172 w 481"/>
                  <a:gd name="T31" fmla="*/ 568 h 698"/>
                  <a:gd name="T32" fmla="*/ 69 w 481"/>
                  <a:gd name="T33" fmla="*/ 490 h 698"/>
                  <a:gd name="T34" fmla="*/ 35 w 481"/>
                  <a:gd name="T35" fmla="*/ 397 h 698"/>
                  <a:gd name="T36" fmla="*/ 0 w 481"/>
                  <a:gd name="T37" fmla="*/ 258 h 698"/>
                  <a:gd name="T38" fmla="*/ 0 w 481"/>
                  <a:gd name="T39" fmla="*/ 25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1" h="698">
                    <a:moveTo>
                      <a:pt x="0" y="258"/>
                    </a:moveTo>
                    <a:lnTo>
                      <a:pt x="122" y="295"/>
                    </a:lnTo>
                    <a:lnTo>
                      <a:pt x="225" y="285"/>
                    </a:lnTo>
                    <a:lnTo>
                      <a:pt x="267" y="232"/>
                    </a:lnTo>
                    <a:lnTo>
                      <a:pt x="274" y="169"/>
                    </a:lnTo>
                    <a:lnTo>
                      <a:pt x="303" y="93"/>
                    </a:lnTo>
                    <a:lnTo>
                      <a:pt x="284" y="0"/>
                    </a:lnTo>
                    <a:lnTo>
                      <a:pt x="360" y="93"/>
                    </a:lnTo>
                    <a:lnTo>
                      <a:pt x="385" y="179"/>
                    </a:lnTo>
                    <a:lnTo>
                      <a:pt x="421" y="276"/>
                    </a:lnTo>
                    <a:lnTo>
                      <a:pt x="481" y="334"/>
                    </a:lnTo>
                    <a:lnTo>
                      <a:pt x="438" y="513"/>
                    </a:lnTo>
                    <a:lnTo>
                      <a:pt x="405" y="616"/>
                    </a:lnTo>
                    <a:lnTo>
                      <a:pt x="350" y="698"/>
                    </a:lnTo>
                    <a:lnTo>
                      <a:pt x="259" y="671"/>
                    </a:lnTo>
                    <a:lnTo>
                      <a:pt x="172" y="568"/>
                    </a:lnTo>
                    <a:lnTo>
                      <a:pt x="69" y="490"/>
                    </a:lnTo>
                    <a:lnTo>
                      <a:pt x="35" y="397"/>
                    </a:lnTo>
                    <a:lnTo>
                      <a:pt x="0" y="258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3118" y="2248"/>
                <a:ext cx="401" cy="917"/>
              </a:xfrm>
              <a:custGeom>
                <a:avLst/>
                <a:gdLst>
                  <a:gd name="T0" fmla="*/ 0 w 803"/>
                  <a:gd name="T1" fmla="*/ 1834 h 1834"/>
                  <a:gd name="T2" fmla="*/ 274 w 803"/>
                  <a:gd name="T3" fmla="*/ 901 h 1834"/>
                  <a:gd name="T4" fmla="*/ 441 w 803"/>
                  <a:gd name="T5" fmla="*/ 540 h 1834"/>
                  <a:gd name="T6" fmla="*/ 527 w 803"/>
                  <a:gd name="T7" fmla="*/ 249 h 1834"/>
                  <a:gd name="T8" fmla="*/ 569 w 803"/>
                  <a:gd name="T9" fmla="*/ 0 h 1834"/>
                  <a:gd name="T10" fmla="*/ 611 w 803"/>
                  <a:gd name="T11" fmla="*/ 241 h 1834"/>
                  <a:gd name="T12" fmla="*/ 630 w 803"/>
                  <a:gd name="T13" fmla="*/ 53 h 1834"/>
                  <a:gd name="T14" fmla="*/ 690 w 803"/>
                  <a:gd name="T15" fmla="*/ 291 h 1834"/>
                  <a:gd name="T16" fmla="*/ 753 w 803"/>
                  <a:gd name="T17" fmla="*/ 456 h 1834"/>
                  <a:gd name="T18" fmla="*/ 803 w 803"/>
                  <a:gd name="T19" fmla="*/ 954 h 1834"/>
                  <a:gd name="T20" fmla="*/ 681 w 803"/>
                  <a:gd name="T21" fmla="*/ 717 h 1834"/>
                  <a:gd name="T22" fmla="*/ 761 w 803"/>
                  <a:gd name="T23" fmla="*/ 996 h 1834"/>
                  <a:gd name="T24" fmla="*/ 641 w 803"/>
                  <a:gd name="T25" fmla="*/ 758 h 1834"/>
                  <a:gd name="T26" fmla="*/ 690 w 803"/>
                  <a:gd name="T27" fmla="*/ 1038 h 1834"/>
                  <a:gd name="T28" fmla="*/ 580 w 803"/>
                  <a:gd name="T29" fmla="*/ 819 h 1834"/>
                  <a:gd name="T30" fmla="*/ 630 w 803"/>
                  <a:gd name="T31" fmla="*/ 1099 h 1834"/>
                  <a:gd name="T32" fmla="*/ 565 w 803"/>
                  <a:gd name="T33" fmla="*/ 1150 h 1834"/>
                  <a:gd name="T34" fmla="*/ 403 w 803"/>
                  <a:gd name="T35" fmla="*/ 870 h 1834"/>
                  <a:gd name="T36" fmla="*/ 380 w 803"/>
                  <a:gd name="T37" fmla="*/ 996 h 1834"/>
                  <a:gd name="T38" fmla="*/ 599 w 803"/>
                  <a:gd name="T39" fmla="*/ 1505 h 1834"/>
                  <a:gd name="T40" fmla="*/ 411 w 803"/>
                  <a:gd name="T41" fmla="*/ 1834 h 1834"/>
                  <a:gd name="T42" fmla="*/ 0 w 803"/>
                  <a:gd name="T43" fmla="*/ 1834 h 1834"/>
                  <a:gd name="T44" fmla="*/ 0 w 803"/>
                  <a:gd name="T45" fmla="*/ 1834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3" h="1834">
                    <a:moveTo>
                      <a:pt x="0" y="1834"/>
                    </a:moveTo>
                    <a:lnTo>
                      <a:pt x="274" y="901"/>
                    </a:lnTo>
                    <a:lnTo>
                      <a:pt x="441" y="540"/>
                    </a:lnTo>
                    <a:lnTo>
                      <a:pt x="527" y="249"/>
                    </a:lnTo>
                    <a:lnTo>
                      <a:pt x="569" y="0"/>
                    </a:lnTo>
                    <a:lnTo>
                      <a:pt x="611" y="241"/>
                    </a:lnTo>
                    <a:lnTo>
                      <a:pt x="630" y="53"/>
                    </a:lnTo>
                    <a:lnTo>
                      <a:pt x="690" y="291"/>
                    </a:lnTo>
                    <a:lnTo>
                      <a:pt x="753" y="456"/>
                    </a:lnTo>
                    <a:lnTo>
                      <a:pt x="803" y="954"/>
                    </a:lnTo>
                    <a:lnTo>
                      <a:pt x="681" y="717"/>
                    </a:lnTo>
                    <a:lnTo>
                      <a:pt x="761" y="996"/>
                    </a:lnTo>
                    <a:lnTo>
                      <a:pt x="641" y="758"/>
                    </a:lnTo>
                    <a:lnTo>
                      <a:pt x="690" y="1038"/>
                    </a:lnTo>
                    <a:lnTo>
                      <a:pt x="580" y="819"/>
                    </a:lnTo>
                    <a:lnTo>
                      <a:pt x="630" y="1099"/>
                    </a:lnTo>
                    <a:lnTo>
                      <a:pt x="565" y="1150"/>
                    </a:lnTo>
                    <a:lnTo>
                      <a:pt x="403" y="870"/>
                    </a:lnTo>
                    <a:lnTo>
                      <a:pt x="380" y="996"/>
                    </a:lnTo>
                    <a:lnTo>
                      <a:pt x="599" y="1505"/>
                    </a:lnTo>
                    <a:lnTo>
                      <a:pt x="411" y="1834"/>
                    </a:lnTo>
                    <a:lnTo>
                      <a:pt x="0" y="1834"/>
                    </a:lnTo>
                    <a:lnTo>
                      <a:pt x="0" y="1834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3408" y="2497"/>
                <a:ext cx="657" cy="668"/>
              </a:xfrm>
              <a:custGeom>
                <a:avLst/>
                <a:gdLst>
                  <a:gd name="T0" fmla="*/ 0 w 1316"/>
                  <a:gd name="T1" fmla="*/ 1336 h 1336"/>
                  <a:gd name="T2" fmla="*/ 173 w 1316"/>
                  <a:gd name="T3" fmla="*/ 1045 h 1336"/>
                  <a:gd name="T4" fmla="*/ 91 w 1316"/>
                  <a:gd name="T5" fmla="*/ 789 h 1336"/>
                  <a:gd name="T6" fmla="*/ 226 w 1316"/>
                  <a:gd name="T7" fmla="*/ 642 h 1336"/>
                  <a:gd name="T8" fmla="*/ 415 w 1316"/>
                  <a:gd name="T9" fmla="*/ 498 h 1336"/>
                  <a:gd name="T10" fmla="*/ 358 w 1316"/>
                  <a:gd name="T11" fmla="*/ 84 h 1336"/>
                  <a:gd name="T12" fmla="*/ 415 w 1316"/>
                  <a:gd name="T13" fmla="*/ 7 h 1336"/>
                  <a:gd name="T14" fmla="*/ 637 w 1316"/>
                  <a:gd name="T15" fmla="*/ 0 h 1336"/>
                  <a:gd name="T16" fmla="*/ 981 w 1316"/>
                  <a:gd name="T17" fmla="*/ 89 h 1336"/>
                  <a:gd name="T18" fmla="*/ 1211 w 1316"/>
                  <a:gd name="T19" fmla="*/ 260 h 1336"/>
                  <a:gd name="T20" fmla="*/ 1316 w 1316"/>
                  <a:gd name="T21" fmla="*/ 407 h 1336"/>
                  <a:gd name="T22" fmla="*/ 1308 w 1316"/>
                  <a:gd name="T23" fmla="*/ 682 h 1336"/>
                  <a:gd name="T24" fmla="*/ 1301 w 1316"/>
                  <a:gd name="T25" fmla="*/ 947 h 1336"/>
                  <a:gd name="T26" fmla="*/ 1221 w 1316"/>
                  <a:gd name="T27" fmla="*/ 1336 h 1336"/>
                  <a:gd name="T28" fmla="*/ 0 w 1316"/>
                  <a:gd name="T29" fmla="*/ 1336 h 1336"/>
                  <a:gd name="T30" fmla="*/ 0 w 1316"/>
                  <a:gd name="T31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6" h="1336">
                    <a:moveTo>
                      <a:pt x="0" y="1336"/>
                    </a:moveTo>
                    <a:lnTo>
                      <a:pt x="173" y="1045"/>
                    </a:lnTo>
                    <a:lnTo>
                      <a:pt x="91" y="789"/>
                    </a:lnTo>
                    <a:lnTo>
                      <a:pt x="226" y="642"/>
                    </a:lnTo>
                    <a:lnTo>
                      <a:pt x="415" y="498"/>
                    </a:lnTo>
                    <a:lnTo>
                      <a:pt x="358" y="84"/>
                    </a:lnTo>
                    <a:lnTo>
                      <a:pt x="415" y="7"/>
                    </a:lnTo>
                    <a:lnTo>
                      <a:pt x="637" y="0"/>
                    </a:lnTo>
                    <a:lnTo>
                      <a:pt x="981" y="89"/>
                    </a:lnTo>
                    <a:lnTo>
                      <a:pt x="1211" y="260"/>
                    </a:lnTo>
                    <a:lnTo>
                      <a:pt x="1316" y="407"/>
                    </a:lnTo>
                    <a:lnTo>
                      <a:pt x="1308" y="682"/>
                    </a:lnTo>
                    <a:lnTo>
                      <a:pt x="1301" y="947"/>
                    </a:lnTo>
                    <a:lnTo>
                      <a:pt x="1221" y="1336"/>
                    </a:lnTo>
                    <a:lnTo>
                      <a:pt x="0" y="1336"/>
                    </a:lnTo>
                    <a:lnTo>
                      <a:pt x="0" y="133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4075" y="2700"/>
                <a:ext cx="134" cy="465"/>
              </a:xfrm>
              <a:custGeom>
                <a:avLst/>
                <a:gdLst>
                  <a:gd name="T0" fmla="*/ 0 w 268"/>
                  <a:gd name="T1" fmla="*/ 929 h 929"/>
                  <a:gd name="T2" fmla="*/ 53 w 268"/>
                  <a:gd name="T3" fmla="*/ 559 h 929"/>
                  <a:gd name="T4" fmla="*/ 104 w 268"/>
                  <a:gd name="T5" fmla="*/ 317 h 929"/>
                  <a:gd name="T6" fmla="*/ 177 w 268"/>
                  <a:gd name="T7" fmla="*/ 91 h 929"/>
                  <a:gd name="T8" fmla="*/ 215 w 268"/>
                  <a:gd name="T9" fmla="*/ 0 h 929"/>
                  <a:gd name="T10" fmla="*/ 215 w 268"/>
                  <a:gd name="T11" fmla="*/ 216 h 929"/>
                  <a:gd name="T12" fmla="*/ 260 w 268"/>
                  <a:gd name="T13" fmla="*/ 203 h 929"/>
                  <a:gd name="T14" fmla="*/ 249 w 268"/>
                  <a:gd name="T15" fmla="*/ 332 h 929"/>
                  <a:gd name="T16" fmla="*/ 268 w 268"/>
                  <a:gd name="T17" fmla="*/ 608 h 929"/>
                  <a:gd name="T18" fmla="*/ 230 w 268"/>
                  <a:gd name="T19" fmla="*/ 929 h 929"/>
                  <a:gd name="T20" fmla="*/ 0 w 268"/>
                  <a:gd name="T21" fmla="*/ 929 h 929"/>
                  <a:gd name="T22" fmla="*/ 0 w 268"/>
                  <a:gd name="T23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" h="929">
                    <a:moveTo>
                      <a:pt x="0" y="929"/>
                    </a:moveTo>
                    <a:lnTo>
                      <a:pt x="53" y="559"/>
                    </a:lnTo>
                    <a:lnTo>
                      <a:pt x="104" y="317"/>
                    </a:lnTo>
                    <a:lnTo>
                      <a:pt x="177" y="91"/>
                    </a:lnTo>
                    <a:lnTo>
                      <a:pt x="215" y="0"/>
                    </a:lnTo>
                    <a:lnTo>
                      <a:pt x="215" y="216"/>
                    </a:lnTo>
                    <a:lnTo>
                      <a:pt x="260" y="203"/>
                    </a:lnTo>
                    <a:lnTo>
                      <a:pt x="249" y="332"/>
                    </a:lnTo>
                    <a:lnTo>
                      <a:pt x="268" y="608"/>
                    </a:lnTo>
                    <a:lnTo>
                      <a:pt x="230" y="929"/>
                    </a:lnTo>
                    <a:lnTo>
                      <a:pt x="0" y="92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2589" y="2369"/>
                <a:ext cx="200" cy="796"/>
              </a:xfrm>
              <a:custGeom>
                <a:avLst/>
                <a:gdLst>
                  <a:gd name="T0" fmla="*/ 384 w 399"/>
                  <a:gd name="T1" fmla="*/ 1593 h 1593"/>
                  <a:gd name="T2" fmla="*/ 352 w 399"/>
                  <a:gd name="T3" fmla="*/ 1200 h 1593"/>
                  <a:gd name="T4" fmla="*/ 352 w 399"/>
                  <a:gd name="T5" fmla="*/ 629 h 1593"/>
                  <a:gd name="T6" fmla="*/ 399 w 399"/>
                  <a:gd name="T7" fmla="*/ 299 h 1593"/>
                  <a:gd name="T8" fmla="*/ 371 w 399"/>
                  <a:gd name="T9" fmla="*/ 0 h 1593"/>
                  <a:gd name="T10" fmla="*/ 268 w 399"/>
                  <a:gd name="T11" fmla="*/ 299 h 1593"/>
                  <a:gd name="T12" fmla="*/ 245 w 399"/>
                  <a:gd name="T13" fmla="*/ 671 h 1593"/>
                  <a:gd name="T14" fmla="*/ 219 w 399"/>
                  <a:gd name="T15" fmla="*/ 1076 h 1593"/>
                  <a:gd name="T16" fmla="*/ 150 w 399"/>
                  <a:gd name="T17" fmla="*/ 928 h 1593"/>
                  <a:gd name="T18" fmla="*/ 215 w 399"/>
                  <a:gd name="T19" fmla="*/ 1253 h 1593"/>
                  <a:gd name="T20" fmla="*/ 103 w 399"/>
                  <a:gd name="T21" fmla="*/ 996 h 1593"/>
                  <a:gd name="T22" fmla="*/ 226 w 399"/>
                  <a:gd name="T23" fmla="*/ 1460 h 1593"/>
                  <a:gd name="T24" fmla="*/ 53 w 399"/>
                  <a:gd name="T25" fmla="*/ 1069 h 1593"/>
                  <a:gd name="T26" fmla="*/ 164 w 399"/>
                  <a:gd name="T27" fmla="*/ 1472 h 1593"/>
                  <a:gd name="T28" fmla="*/ 0 w 399"/>
                  <a:gd name="T29" fmla="*/ 1137 h 1593"/>
                  <a:gd name="T30" fmla="*/ 110 w 399"/>
                  <a:gd name="T31" fmla="*/ 1593 h 1593"/>
                  <a:gd name="T32" fmla="*/ 384 w 399"/>
                  <a:gd name="T33" fmla="*/ 1593 h 1593"/>
                  <a:gd name="T34" fmla="*/ 384 w 399"/>
                  <a:gd name="T35" fmla="*/ 1593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9" h="1593">
                    <a:moveTo>
                      <a:pt x="384" y="1593"/>
                    </a:moveTo>
                    <a:lnTo>
                      <a:pt x="352" y="1200"/>
                    </a:lnTo>
                    <a:lnTo>
                      <a:pt x="352" y="629"/>
                    </a:lnTo>
                    <a:lnTo>
                      <a:pt x="399" y="299"/>
                    </a:lnTo>
                    <a:lnTo>
                      <a:pt x="371" y="0"/>
                    </a:lnTo>
                    <a:lnTo>
                      <a:pt x="268" y="299"/>
                    </a:lnTo>
                    <a:lnTo>
                      <a:pt x="245" y="671"/>
                    </a:lnTo>
                    <a:lnTo>
                      <a:pt x="219" y="1076"/>
                    </a:lnTo>
                    <a:lnTo>
                      <a:pt x="150" y="928"/>
                    </a:lnTo>
                    <a:lnTo>
                      <a:pt x="215" y="1253"/>
                    </a:lnTo>
                    <a:lnTo>
                      <a:pt x="103" y="996"/>
                    </a:lnTo>
                    <a:lnTo>
                      <a:pt x="226" y="1460"/>
                    </a:lnTo>
                    <a:lnTo>
                      <a:pt x="53" y="1069"/>
                    </a:lnTo>
                    <a:lnTo>
                      <a:pt x="164" y="1472"/>
                    </a:lnTo>
                    <a:lnTo>
                      <a:pt x="0" y="1137"/>
                    </a:lnTo>
                    <a:lnTo>
                      <a:pt x="110" y="1593"/>
                    </a:lnTo>
                    <a:lnTo>
                      <a:pt x="384" y="1593"/>
                    </a:lnTo>
                    <a:lnTo>
                      <a:pt x="384" y="1593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2395" y="2434"/>
                <a:ext cx="303" cy="731"/>
              </a:xfrm>
              <a:custGeom>
                <a:avLst/>
                <a:gdLst>
                  <a:gd name="T0" fmla="*/ 261 w 607"/>
                  <a:gd name="T1" fmla="*/ 1462 h 1462"/>
                  <a:gd name="T2" fmla="*/ 211 w 607"/>
                  <a:gd name="T3" fmla="*/ 979 h 1462"/>
                  <a:gd name="T4" fmla="*/ 384 w 607"/>
                  <a:gd name="T5" fmla="*/ 742 h 1462"/>
                  <a:gd name="T6" fmla="*/ 419 w 607"/>
                  <a:gd name="T7" fmla="*/ 643 h 1462"/>
                  <a:gd name="T8" fmla="*/ 365 w 607"/>
                  <a:gd name="T9" fmla="*/ 478 h 1462"/>
                  <a:gd name="T10" fmla="*/ 607 w 607"/>
                  <a:gd name="T11" fmla="*/ 0 h 1462"/>
                  <a:gd name="T12" fmla="*/ 343 w 607"/>
                  <a:gd name="T13" fmla="*/ 126 h 1462"/>
                  <a:gd name="T14" fmla="*/ 158 w 607"/>
                  <a:gd name="T15" fmla="*/ 299 h 1462"/>
                  <a:gd name="T16" fmla="*/ 46 w 607"/>
                  <a:gd name="T17" fmla="*/ 508 h 1462"/>
                  <a:gd name="T18" fmla="*/ 23 w 607"/>
                  <a:gd name="T19" fmla="*/ 708 h 1462"/>
                  <a:gd name="T20" fmla="*/ 0 w 607"/>
                  <a:gd name="T21" fmla="*/ 1088 h 1462"/>
                  <a:gd name="T22" fmla="*/ 65 w 607"/>
                  <a:gd name="T23" fmla="*/ 1337 h 1462"/>
                  <a:gd name="T24" fmla="*/ 97 w 607"/>
                  <a:gd name="T25" fmla="*/ 1462 h 1462"/>
                  <a:gd name="T26" fmla="*/ 261 w 607"/>
                  <a:gd name="T27" fmla="*/ 1462 h 1462"/>
                  <a:gd name="T28" fmla="*/ 261 w 607"/>
                  <a:gd name="T29" fmla="*/ 1462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1462">
                    <a:moveTo>
                      <a:pt x="261" y="1462"/>
                    </a:moveTo>
                    <a:lnTo>
                      <a:pt x="211" y="979"/>
                    </a:lnTo>
                    <a:lnTo>
                      <a:pt x="384" y="742"/>
                    </a:lnTo>
                    <a:lnTo>
                      <a:pt x="419" y="643"/>
                    </a:lnTo>
                    <a:lnTo>
                      <a:pt x="365" y="478"/>
                    </a:lnTo>
                    <a:lnTo>
                      <a:pt x="607" y="0"/>
                    </a:lnTo>
                    <a:lnTo>
                      <a:pt x="343" y="126"/>
                    </a:lnTo>
                    <a:lnTo>
                      <a:pt x="158" y="299"/>
                    </a:lnTo>
                    <a:lnTo>
                      <a:pt x="46" y="508"/>
                    </a:lnTo>
                    <a:lnTo>
                      <a:pt x="23" y="708"/>
                    </a:lnTo>
                    <a:lnTo>
                      <a:pt x="0" y="1088"/>
                    </a:lnTo>
                    <a:lnTo>
                      <a:pt x="65" y="1337"/>
                    </a:lnTo>
                    <a:lnTo>
                      <a:pt x="97" y="1462"/>
                    </a:lnTo>
                    <a:lnTo>
                      <a:pt x="261" y="1462"/>
                    </a:lnTo>
                    <a:lnTo>
                      <a:pt x="261" y="1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2708" y="1776"/>
                <a:ext cx="163" cy="91"/>
              </a:xfrm>
              <a:custGeom>
                <a:avLst/>
                <a:gdLst>
                  <a:gd name="T0" fmla="*/ 319 w 327"/>
                  <a:gd name="T1" fmla="*/ 72 h 181"/>
                  <a:gd name="T2" fmla="*/ 279 w 327"/>
                  <a:gd name="T3" fmla="*/ 65 h 181"/>
                  <a:gd name="T4" fmla="*/ 186 w 327"/>
                  <a:gd name="T5" fmla="*/ 21 h 181"/>
                  <a:gd name="T6" fmla="*/ 139 w 327"/>
                  <a:gd name="T7" fmla="*/ 23 h 181"/>
                  <a:gd name="T8" fmla="*/ 101 w 327"/>
                  <a:gd name="T9" fmla="*/ 34 h 181"/>
                  <a:gd name="T10" fmla="*/ 57 w 327"/>
                  <a:gd name="T11" fmla="*/ 55 h 181"/>
                  <a:gd name="T12" fmla="*/ 25 w 327"/>
                  <a:gd name="T13" fmla="*/ 89 h 181"/>
                  <a:gd name="T14" fmla="*/ 45 w 327"/>
                  <a:gd name="T15" fmla="*/ 36 h 181"/>
                  <a:gd name="T16" fmla="*/ 78 w 327"/>
                  <a:gd name="T17" fmla="*/ 0 h 181"/>
                  <a:gd name="T18" fmla="*/ 51 w 327"/>
                  <a:gd name="T19" fmla="*/ 4 h 181"/>
                  <a:gd name="T20" fmla="*/ 15 w 327"/>
                  <a:gd name="T21" fmla="*/ 38 h 181"/>
                  <a:gd name="T22" fmla="*/ 6 w 327"/>
                  <a:gd name="T23" fmla="*/ 89 h 181"/>
                  <a:gd name="T24" fmla="*/ 6 w 327"/>
                  <a:gd name="T25" fmla="*/ 131 h 181"/>
                  <a:gd name="T26" fmla="*/ 0 w 327"/>
                  <a:gd name="T27" fmla="*/ 156 h 181"/>
                  <a:gd name="T28" fmla="*/ 25 w 327"/>
                  <a:gd name="T29" fmla="*/ 167 h 181"/>
                  <a:gd name="T30" fmla="*/ 47 w 327"/>
                  <a:gd name="T31" fmla="*/ 175 h 181"/>
                  <a:gd name="T32" fmla="*/ 68 w 327"/>
                  <a:gd name="T33" fmla="*/ 181 h 181"/>
                  <a:gd name="T34" fmla="*/ 93 w 327"/>
                  <a:gd name="T35" fmla="*/ 177 h 181"/>
                  <a:gd name="T36" fmla="*/ 110 w 327"/>
                  <a:gd name="T37" fmla="*/ 169 h 181"/>
                  <a:gd name="T38" fmla="*/ 135 w 327"/>
                  <a:gd name="T39" fmla="*/ 150 h 181"/>
                  <a:gd name="T40" fmla="*/ 85 w 327"/>
                  <a:gd name="T41" fmla="*/ 150 h 181"/>
                  <a:gd name="T42" fmla="*/ 53 w 327"/>
                  <a:gd name="T43" fmla="*/ 146 h 181"/>
                  <a:gd name="T44" fmla="*/ 30 w 327"/>
                  <a:gd name="T45" fmla="*/ 135 h 181"/>
                  <a:gd name="T46" fmla="*/ 42 w 327"/>
                  <a:gd name="T47" fmla="*/ 118 h 181"/>
                  <a:gd name="T48" fmla="*/ 57 w 327"/>
                  <a:gd name="T49" fmla="*/ 86 h 181"/>
                  <a:gd name="T50" fmla="*/ 89 w 327"/>
                  <a:gd name="T51" fmla="*/ 61 h 181"/>
                  <a:gd name="T52" fmla="*/ 127 w 327"/>
                  <a:gd name="T53" fmla="*/ 46 h 181"/>
                  <a:gd name="T54" fmla="*/ 165 w 327"/>
                  <a:gd name="T55" fmla="*/ 40 h 181"/>
                  <a:gd name="T56" fmla="*/ 203 w 327"/>
                  <a:gd name="T57" fmla="*/ 47 h 181"/>
                  <a:gd name="T58" fmla="*/ 236 w 327"/>
                  <a:gd name="T59" fmla="*/ 61 h 181"/>
                  <a:gd name="T60" fmla="*/ 262 w 327"/>
                  <a:gd name="T61" fmla="*/ 82 h 181"/>
                  <a:gd name="T62" fmla="*/ 293 w 327"/>
                  <a:gd name="T63" fmla="*/ 89 h 181"/>
                  <a:gd name="T64" fmla="*/ 291 w 327"/>
                  <a:gd name="T65" fmla="*/ 108 h 181"/>
                  <a:gd name="T66" fmla="*/ 327 w 327"/>
                  <a:gd name="T67" fmla="*/ 97 h 181"/>
                  <a:gd name="T68" fmla="*/ 319 w 327"/>
                  <a:gd name="T69" fmla="*/ 72 h 181"/>
                  <a:gd name="T70" fmla="*/ 319 w 327"/>
                  <a:gd name="T71" fmla="*/ 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" h="181">
                    <a:moveTo>
                      <a:pt x="319" y="72"/>
                    </a:moveTo>
                    <a:lnTo>
                      <a:pt x="279" y="65"/>
                    </a:lnTo>
                    <a:lnTo>
                      <a:pt x="186" y="21"/>
                    </a:lnTo>
                    <a:lnTo>
                      <a:pt x="139" y="23"/>
                    </a:lnTo>
                    <a:lnTo>
                      <a:pt x="101" y="34"/>
                    </a:lnTo>
                    <a:lnTo>
                      <a:pt x="57" y="55"/>
                    </a:lnTo>
                    <a:lnTo>
                      <a:pt x="25" y="89"/>
                    </a:lnTo>
                    <a:lnTo>
                      <a:pt x="45" y="36"/>
                    </a:lnTo>
                    <a:lnTo>
                      <a:pt x="78" y="0"/>
                    </a:lnTo>
                    <a:lnTo>
                      <a:pt x="51" y="4"/>
                    </a:lnTo>
                    <a:lnTo>
                      <a:pt x="15" y="38"/>
                    </a:lnTo>
                    <a:lnTo>
                      <a:pt x="6" y="89"/>
                    </a:lnTo>
                    <a:lnTo>
                      <a:pt x="6" y="131"/>
                    </a:lnTo>
                    <a:lnTo>
                      <a:pt x="0" y="156"/>
                    </a:lnTo>
                    <a:lnTo>
                      <a:pt x="25" y="167"/>
                    </a:lnTo>
                    <a:lnTo>
                      <a:pt x="47" y="175"/>
                    </a:lnTo>
                    <a:lnTo>
                      <a:pt x="68" y="181"/>
                    </a:lnTo>
                    <a:lnTo>
                      <a:pt x="93" y="177"/>
                    </a:lnTo>
                    <a:lnTo>
                      <a:pt x="110" y="169"/>
                    </a:lnTo>
                    <a:lnTo>
                      <a:pt x="135" y="150"/>
                    </a:lnTo>
                    <a:lnTo>
                      <a:pt x="85" y="150"/>
                    </a:lnTo>
                    <a:lnTo>
                      <a:pt x="53" y="146"/>
                    </a:lnTo>
                    <a:lnTo>
                      <a:pt x="30" y="135"/>
                    </a:lnTo>
                    <a:lnTo>
                      <a:pt x="42" y="118"/>
                    </a:lnTo>
                    <a:lnTo>
                      <a:pt x="57" y="86"/>
                    </a:lnTo>
                    <a:lnTo>
                      <a:pt x="89" y="61"/>
                    </a:lnTo>
                    <a:lnTo>
                      <a:pt x="127" y="46"/>
                    </a:lnTo>
                    <a:lnTo>
                      <a:pt x="165" y="40"/>
                    </a:lnTo>
                    <a:lnTo>
                      <a:pt x="203" y="47"/>
                    </a:lnTo>
                    <a:lnTo>
                      <a:pt x="236" y="61"/>
                    </a:lnTo>
                    <a:lnTo>
                      <a:pt x="262" y="82"/>
                    </a:lnTo>
                    <a:lnTo>
                      <a:pt x="293" y="89"/>
                    </a:lnTo>
                    <a:lnTo>
                      <a:pt x="291" y="108"/>
                    </a:lnTo>
                    <a:lnTo>
                      <a:pt x="327" y="97"/>
                    </a:lnTo>
                    <a:lnTo>
                      <a:pt x="319" y="72"/>
                    </a:lnTo>
                    <a:lnTo>
                      <a:pt x="319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2784" y="1764"/>
                <a:ext cx="232" cy="272"/>
              </a:xfrm>
              <a:custGeom>
                <a:avLst/>
                <a:gdLst>
                  <a:gd name="T0" fmla="*/ 0 w 464"/>
                  <a:gd name="T1" fmla="*/ 8 h 544"/>
                  <a:gd name="T2" fmla="*/ 82 w 464"/>
                  <a:gd name="T3" fmla="*/ 29 h 544"/>
                  <a:gd name="T4" fmla="*/ 143 w 464"/>
                  <a:gd name="T5" fmla="*/ 76 h 544"/>
                  <a:gd name="T6" fmla="*/ 181 w 464"/>
                  <a:gd name="T7" fmla="*/ 131 h 544"/>
                  <a:gd name="T8" fmla="*/ 181 w 464"/>
                  <a:gd name="T9" fmla="*/ 177 h 544"/>
                  <a:gd name="T10" fmla="*/ 127 w 464"/>
                  <a:gd name="T11" fmla="*/ 278 h 544"/>
                  <a:gd name="T12" fmla="*/ 175 w 464"/>
                  <a:gd name="T13" fmla="*/ 259 h 544"/>
                  <a:gd name="T14" fmla="*/ 154 w 464"/>
                  <a:gd name="T15" fmla="*/ 371 h 544"/>
                  <a:gd name="T16" fmla="*/ 127 w 464"/>
                  <a:gd name="T17" fmla="*/ 456 h 544"/>
                  <a:gd name="T18" fmla="*/ 120 w 464"/>
                  <a:gd name="T19" fmla="*/ 508 h 544"/>
                  <a:gd name="T20" fmla="*/ 156 w 464"/>
                  <a:gd name="T21" fmla="*/ 544 h 544"/>
                  <a:gd name="T22" fmla="*/ 192 w 464"/>
                  <a:gd name="T23" fmla="*/ 544 h 544"/>
                  <a:gd name="T24" fmla="*/ 150 w 464"/>
                  <a:gd name="T25" fmla="*/ 514 h 544"/>
                  <a:gd name="T26" fmla="*/ 148 w 464"/>
                  <a:gd name="T27" fmla="*/ 470 h 544"/>
                  <a:gd name="T28" fmla="*/ 177 w 464"/>
                  <a:gd name="T29" fmla="*/ 417 h 544"/>
                  <a:gd name="T30" fmla="*/ 184 w 464"/>
                  <a:gd name="T31" fmla="*/ 458 h 544"/>
                  <a:gd name="T32" fmla="*/ 215 w 464"/>
                  <a:gd name="T33" fmla="*/ 500 h 544"/>
                  <a:gd name="T34" fmla="*/ 192 w 464"/>
                  <a:gd name="T35" fmla="*/ 517 h 544"/>
                  <a:gd name="T36" fmla="*/ 220 w 464"/>
                  <a:gd name="T37" fmla="*/ 525 h 544"/>
                  <a:gd name="T38" fmla="*/ 247 w 464"/>
                  <a:gd name="T39" fmla="*/ 517 h 544"/>
                  <a:gd name="T40" fmla="*/ 304 w 464"/>
                  <a:gd name="T41" fmla="*/ 525 h 544"/>
                  <a:gd name="T42" fmla="*/ 369 w 464"/>
                  <a:gd name="T43" fmla="*/ 493 h 544"/>
                  <a:gd name="T44" fmla="*/ 454 w 464"/>
                  <a:gd name="T45" fmla="*/ 502 h 544"/>
                  <a:gd name="T46" fmla="*/ 464 w 464"/>
                  <a:gd name="T47" fmla="*/ 481 h 544"/>
                  <a:gd name="T48" fmla="*/ 418 w 464"/>
                  <a:gd name="T49" fmla="*/ 472 h 544"/>
                  <a:gd name="T50" fmla="*/ 365 w 464"/>
                  <a:gd name="T51" fmla="*/ 483 h 544"/>
                  <a:gd name="T52" fmla="*/ 306 w 464"/>
                  <a:gd name="T53" fmla="*/ 510 h 544"/>
                  <a:gd name="T54" fmla="*/ 274 w 464"/>
                  <a:gd name="T55" fmla="*/ 508 h 544"/>
                  <a:gd name="T56" fmla="*/ 238 w 464"/>
                  <a:gd name="T57" fmla="*/ 489 h 544"/>
                  <a:gd name="T58" fmla="*/ 207 w 464"/>
                  <a:gd name="T59" fmla="*/ 437 h 544"/>
                  <a:gd name="T60" fmla="*/ 215 w 464"/>
                  <a:gd name="T61" fmla="*/ 403 h 544"/>
                  <a:gd name="T62" fmla="*/ 224 w 464"/>
                  <a:gd name="T63" fmla="*/ 302 h 544"/>
                  <a:gd name="T64" fmla="*/ 220 w 464"/>
                  <a:gd name="T65" fmla="*/ 232 h 544"/>
                  <a:gd name="T66" fmla="*/ 236 w 464"/>
                  <a:gd name="T67" fmla="*/ 139 h 544"/>
                  <a:gd name="T68" fmla="*/ 217 w 464"/>
                  <a:gd name="T69" fmla="*/ 74 h 544"/>
                  <a:gd name="T70" fmla="*/ 179 w 464"/>
                  <a:gd name="T71" fmla="*/ 33 h 544"/>
                  <a:gd name="T72" fmla="*/ 169 w 464"/>
                  <a:gd name="T73" fmla="*/ 65 h 544"/>
                  <a:gd name="T74" fmla="*/ 125 w 464"/>
                  <a:gd name="T75" fmla="*/ 31 h 544"/>
                  <a:gd name="T76" fmla="*/ 78 w 464"/>
                  <a:gd name="T77" fmla="*/ 0 h 544"/>
                  <a:gd name="T78" fmla="*/ 0 w 464"/>
                  <a:gd name="T79" fmla="*/ 8 h 544"/>
                  <a:gd name="T80" fmla="*/ 0 w 464"/>
                  <a:gd name="T81" fmla="*/ 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544">
                    <a:moveTo>
                      <a:pt x="0" y="8"/>
                    </a:moveTo>
                    <a:lnTo>
                      <a:pt x="82" y="29"/>
                    </a:lnTo>
                    <a:lnTo>
                      <a:pt x="143" y="76"/>
                    </a:lnTo>
                    <a:lnTo>
                      <a:pt x="181" y="131"/>
                    </a:lnTo>
                    <a:lnTo>
                      <a:pt x="181" y="177"/>
                    </a:lnTo>
                    <a:lnTo>
                      <a:pt x="127" y="278"/>
                    </a:lnTo>
                    <a:lnTo>
                      <a:pt x="175" y="259"/>
                    </a:lnTo>
                    <a:lnTo>
                      <a:pt x="154" y="371"/>
                    </a:lnTo>
                    <a:lnTo>
                      <a:pt x="127" y="456"/>
                    </a:lnTo>
                    <a:lnTo>
                      <a:pt x="120" y="508"/>
                    </a:lnTo>
                    <a:lnTo>
                      <a:pt x="156" y="544"/>
                    </a:lnTo>
                    <a:lnTo>
                      <a:pt x="192" y="544"/>
                    </a:lnTo>
                    <a:lnTo>
                      <a:pt x="150" y="514"/>
                    </a:lnTo>
                    <a:lnTo>
                      <a:pt x="148" y="470"/>
                    </a:lnTo>
                    <a:lnTo>
                      <a:pt x="177" y="417"/>
                    </a:lnTo>
                    <a:lnTo>
                      <a:pt x="184" y="458"/>
                    </a:lnTo>
                    <a:lnTo>
                      <a:pt x="215" y="500"/>
                    </a:lnTo>
                    <a:lnTo>
                      <a:pt x="192" y="517"/>
                    </a:lnTo>
                    <a:lnTo>
                      <a:pt x="220" y="525"/>
                    </a:lnTo>
                    <a:lnTo>
                      <a:pt x="247" y="517"/>
                    </a:lnTo>
                    <a:lnTo>
                      <a:pt x="304" y="525"/>
                    </a:lnTo>
                    <a:lnTo>
                      <a:pt x="369" y="493"/>
                    </a:lnTo>
                    <a:lnTo>
                      <a:pt x="454" y="502"/>
                    </a:lnTo>
                    <a:lnTo>
                      <a:pt x="464" y="481"/>
                    </a:lnTo>
                    <a:lnTo>
                      <a:pt x="418" y="472"/>
                    </a:lnTo>
                    <a:lnTo>
                      <a:pt x="365" y="483"/>
                    </a:lnTo>
                    <a:lnTo>
                      <a:pt x="306" y="510"/>
                    </a:lnTo>
                    <a:lnTo>
                      <a:pt x="274" y="508"/>
                    </a:lnTo>
                    <a:lnTo>
                      <a:pt x="238" y="489"/>
                    </a:lnTo>
                    <a:lnTo>
                      <a:pt x="207" y="437"/>
                    </a:lnTo>
                    <a:lnTo>
                      <a:pt x="215" y="403"/>
                    </a:lnTo>
                    <a:lnTo>
                      <a:pt x="224" y="302"/>
                    </a:lnTo>
                    <a:lnTo>
                      <a:pt x="220" y="232"/>
                    </a:lnTo>
                    <a:lnTo>
                      <a:pt x="236" y="139"/>
                    </a:lnTo>
                    <a:lnTo>
                      <a:pt x="217" y="74"/>
                    </a:lnTo>
                    <a:lnTo>
                      <a:pt x="179" y="33"/>
                    </a:lnTo>
                    <a:lnTo>
                      <a:pt x="169" y="65"/>
                    </a:lnTo>
                    <a:lnTo>
                      <a:pt x="125" y="31"/>
                    </a:lnTo>
                    <a:lnTo>
                      <a:pt x="7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2660" y="1786"/>
                <a:ext cx="38" cy="30"/>
              </a:xfrm>
              <a:custGeom>
                <a:avLst/>
                <a:gdLst>
                  <a:gd name="T0" fmla="*/ 76 w 76"/>
                  <a:gd name="T1" fmla="*/ 0 h 61"/>
                  <a:gd name="T2" fmla="*/ 34 w 76"/>
                  <a:gd name="T3" fmla="*/ 13 h 61"/>
                  <a:gd name="T4" fmla="*/ 0 w 76"/>
                  <a:gd name="T5" fmla="*/ 61 h 61"/>
                  <a:gd name="T6" fmla="*/ 55 w 76"/>
                  <a:gd name="T7" fmla="*/ 40 h 61"/>
                  <a:gd name="T8" fmla="*/ 76 w 76"/>
                  <a:gd name="T9" fmla="*/ 0 h 61"/>
                  <a:gd name="T10" fmla="*/ 76 w 7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1">
                    <a:moveTo>
                      <a:pt x="76" y="0"/>
                    </a:moveTo>
                    <a:lnTo>
                      <a:pt x="34" y="13"/>
                    </a:lnTo>
                    <a:lnTo>
                      <a:pt x="0" y="61"/>
                    </a:lnTo>
                    <a:lnTo>
                      <a:pt x="55" y="4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3125" y="1714"/>
                <a:ext cx="41" cy="11"/>
              </a:xfrm>
              <a:custGeom>
                <a:avLst/>
                <a:gdLst>
                  <a:gd name="T0" fmla="*/ 0 w 82"/>
                  <a:gd name="T1" fmla="*/ 4 h 23"/>
                  <a:gd name="T2" fmla="*/ 33 w 82"/>
                  <a:gd name="T3" fmla="*/ 23 h 23"/>
                  <a:gd name="T4" fmla="*/ 82 w 82"/>
                  <a:gd name="T5" fmla="*/ 21 h 23"/>
                  <a:gd name="T6" fmla="*/ 40 w 82"/>
                  <a:gd name="T7" fmla="*/ 0 h 23"/>
                  <a:gd name="T8" fmla="*/ 0 w 82"/>
                  <a:gd name="T9" fmla="*/ 4 h 23"/>
                  <a:gd name="T10" fmla="*/ 0 w 8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3">
                    <a:moveTo>
                      <a:pt x="0" y="4"/>
                    </a:moveTo>
                    <a:lnTo>
                      <a:pt x="33" y="23"/>
                    </a:lnTo>
                    <a:lnTo>
                      <a:pt x="82" y="2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2674" y="1820"/>
                <a:ext cx="17" cy="22"/>
              </a:xfrm>
              <a:custGeom>
                <a:avLst/>
                <a:gdLst>
                  <a:gd name="T0" fmla="*/ 17 w 35"/>
                  <a:gd name="T1" fmla="*/ 0 h 44"/>
                  <a:gd name="T2" fmla="*/ 0 w 35"/>
                  <a:gd name="T3" fmla="*/ 18 h 44"/>
                  <a:gd name="T4" fmla="*/ 35 w 35"/>
                  <a:gd name="T5" fmla="*/ 44 h 44"/>
                  <a:gd name="T6" fmla="*/ 17 w 35"/>
                  <a:gd name="T7" fmla="*/ 0 h 44"/>
                  <a:gd name="T8" fmla="*/ 17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7" y="0"/>
                    </a:moveTo>
                    <a:lnTo>
                      <a:pt x="0" y="18"/>
                    </a:lnTo>
                    <a:lnTo>
                      <a:pt x="35" y="44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3149" y="1735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30 w 30"/>
                  <a:gd name="T3" fmla="*/ 44 h 44"/>
                  <a:gd name="T4" fmla="*/ 30 w 30"/>
                  <a:gd name="T5" fmla="*/ 2 h 44"/>
                  <a:gd name="T6" fmla="*/ 0 w 30"/>
                  <a:gd name="T7" fmla="*/ 0 h 44"/>
                  <a:gd name="T8" fmla="*/ 0 w 3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0" y="4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3012" y="1749"/>
                <a:ext cx="147" cy="60"/>
              </a:xfrm>
              <a:custGeom>
                <a:avLst/>
                <a:gdLst>
                  <a:gd name="T0" fmla="*/ 0 w 293"/>
                  <a:gd name="T1" fmla="*/ 120 h 120"/>
                  <a:gd name="T2" fmla="*/ 53 w 293"/>
                  <a:gd name="T3" fmla="*/ 32 h 120"/>
                  <a:gd name="T4" fmla="*/ 118 w 293"/>
                  <a:gd name="T5" fmla="*/ 0 h 120"/>
                  <a:gd name="T6" fmla="*/ 202 w 293"/>
                  <a:gd name="T7" fmla="*/ 4 h 120"/>
                  <a:gd name="T8" fmla="*/ 293 w 293"/>
                  <a:gd name="T9" fmla="*/ 34 h 120"/>
                  <a:gd name="T10" fmla="*/ 280 w 293"/>
                  <a:gd name="T11" fmla="*/ 64 h 120"/>
                  <a:gd name="T12" fmla="*/ 196 w 293"/>
                  <a:gd name="T13" fmla="*/ 28 h 120"/>
                  <a:gd name="T14" fmla="*/ 139 w 293"/>
                  <a:gd name="T15" fmla="*/ 23 h 120"/>
                  <a:gd name="T16" fmla="*/ 88 w 293"/>
                  <a:gd name="T17" fmla="*/ 36 h 120"/>
                  <a:gd name="T18" fmla="*/ 42 w 293"/>
                  <a:gd name="T19" fmla="*/ 114 h 120"/>
                  <a:gd name="T20" fmla="*/ 0 w 293"/>
                  <a:gd name="T21" fmla="*/ 120 h 120"/>
                  <a:gd name="T22" fmla="*/ 0 w 293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120">
                    <a:moveTo>
                      <a:pt x="0" y="120"/>
                    </a:moveTo>
                    <a:lnTo>
                      <a:pt x="53" y="32"/>
                    </a:lnTo>
                    <a:lnTo>
                      <a:pt x="118" y="0"/>
                    </a:lnTo>
                    <a:lnTo>
                      <a:pt x="202" y="4"/>
                    </a:lnTo>
                    <a:lnTo>
                      <a:pt x="293" y="34"/>
                    </a:lnTo>
                    <a:lnTo>
                      <a:pt x="280" y="64"/>
                    </a:lnTo>
                    <a:lnTo>
                      <a:pt x="196" y="28"/>
                    </a:lnTo>
                    <a:lnTo>
                      <a:pt x="139" y="23"/>
                    </a:lnTo>
                    <a:lnTo>
                      <a:pt x="88" y="36"/>
                    </a:lnTo>
                    <a:lnTo>
                      <a:pt x="42" y="114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3038" y="1716"/>
                <a:ext cx="115" cy="52"/>
              </a:xfrm>
              <a:custGeom>
                <a:avLst/>
                <a:gdLst>
                  <a:gd name="T0" fmla="*/ 0 w 230"/>
                  <a:gd name="T1" fmla="*/ 38 h 105"/>
                  <a:gd name="T2" fmla="*/ 58 w 230"/>
                  <a:gd name="T3" fmla="*/ 25 h 105"/>
                  <a:gd name="T4" fmla="*/ 119 w 230"/>
                  <a:gd name="T5" fmla="*/ 25 h 105"/>
                  <a:gd name="T6" fmla="*/ 169 w 230"/>
                  <a:gd name="T7" fmla="*/ 40 h 105"/>
                  <a:gd name="T8" fmla="*/ 199 w 230"/>
                  <a:gd name="T9" fmla="*/ 67 h 105"/>
                  <a:gd name="T10" fmla="*/ 230 w 230"/>
                  <a:gd name="T11" fmla="*/ 105 h 105"/>
                  <a:gd name="T12" fmla="*/ 218 w 230"/>
                  <a:gd name="T13" fmla="*/ 55 h 105"/>
                  <a:gd name="T14" fmla="*/ 174 w 230"/>
                  <a:gd name="T15" fmla="*/ 16 h 105"/>
                  <a:gd name="T16" fmla="*/ 108 w 230"/>
                  <a:gd name="T17" fmla="*/ 0 h 105"/>
                  <a:gd name="T18" fmla="*/ 36 w 230"/>
                  <a:gd name="T19" fmla="*/ 12 h 105"/>
                  <a:gd name="T20" fmla="*/ 0 w 230"/>
                  <a:gd name="T21" fmla="*/ 38 h 105"/>
                  <a:gd name="T22" fmla="*/ 0 w 230"/>
                  <a:gd name="T23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105">
                    <a:moveTo>
                      <a:pt x="0" y="38"/>
                    </a:moveTo>
                    <a:lnTo>
                      <a:pt x="58" y="25"/>
                    </a:lnTo>
                    <a:lnTo>
                      <a:pt x="119" y="25"/>
                    </a:lnTo>
                    <a:lnTo>
                      <a:pt x="169" y="40"/>
                    </a:lnTo>
                    <a:lnTo>
                      <a:pt x="199" y="67"/>
                    </a:lnTo>
                    <a:lnTo>
                      <a:pt x="230" y="105"/>
                    </a:lnTo>
                    <a:lnTo>
                      <a:pt x="218" y="55"/>
                    </a:lnTo>
                    <a:lnTo>
                      <a:pt x="174" y="16"/>
                    </a:lnTo>
                    <a:lnTo>
                      <a:pt x="108" y="0"/>
                    </a:lnTo>
                    <a:lnTo>
                      <a:pt x="36" y="12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3056" y="1786"/>
                <a:ext cx="90" cy="38"/>
              </a:xfrm>
              <a:custGeom>
                <a:avLst/>
                <a:gdLst>
                  <a:gd name="T0" fmla="*/ 0 w 180"/>
                  <a:gd name="T1" fmla="*/ 57 h 76"/>
                  <a:gd name="T2" fmla="*/ 53 w 180"/>
                  <a:gd name="T3" fmla="*/ 59 h 76"/>
                  <a:gd name="T4" fmla="*/ 100 w 180"/>
                  <a:gd name="T5" fmla="*/ 51 h 76"/>
                  <a:gd name="T6" fmla="*/ 140 w 180"/>
                  <a:gd name="T7" fmla="*/ 28 h 76"/>
                  <a:gd name="T8" fmla="*/ 180 w 180"/>
                  <a:gd name="T9" fmla="*/ 0 h 76"/>
                  <a:gd name="T10" fmla="*/ 175 w 180"/>
                  <a:gd name="T11" fmla="*/ 40 h 76"/>
                  <a:gd name="T12" fmla="*/ 135 w 180"/>
                  <a:gd name="T13" fmla="*/ 57 h 76"/>
                  <a:gd name="T14" fmla="*/ 102 w 180"/>
                  <a:gd name="T15" fmla="*/ 76 h 76"/>
                  <a:gd name="T16" fmla="*/ 34 w 180"/>
                  <a:gd name="T17" fmla="*/ 70 h 76"/>
                  <a:gd name="T18" fmla="*/ 0 w 180"/>
                  <a:gd name="T19" fmla="*/ 57 h 76"/>
                  <a:gd name="T20" fmla="*/ 0 w 180"/>
                  <a:gd name="T2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76">
                    <a:moveTo>
                      <a:pt x="0" y="57"/>
                    </a:moveTo>
                    <a:lnTo>
                      <a:pt x="53" y="59"/>
                    </a:lnTo>
                    <a:lnTo>
                      <a:pt x="100" y="51"/>
                    </a:lnTo>
                    <a:lnTo>
                      <a:pt x="140" y="28"/>
                    </a:lnTo>
                    <a:lnTo>
                      <a:pt x="180" y="0"/>
                    </a:lnTo>
                    <a:lnTo>
                      <a:pt x="175" y="40"/>
                    </a:lnTo>
                    <a:lnTo>
                      <a:pt x="135" y="57"/>
                    </a:lnTo>
                    <a:lnTo>
                      <a:pt x="102" y="76"/>
                    </a:lnTo>
                    <a:lnTo>
                      <a:pt x="34" y="7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2724" y="1258"/>
                <a:ext cx="571" cy="181"/>
              </a:xfrm>
              <a:custGeom>
                <a:avLst/>
                <a:gdLst>
                  <a:gd name="T0" fmla="*/ 325 w 1143"/>
                  <a:gd name="T1" fmla="*/ 342 h 363"/>
                  <a:gd name="T2" fmla="*/ 215 w 1143"/>
                  <a:gd name="T3" fmla="*/ 363 h 363"/>
                  <a:gd name="T4" fmla="*/ 97 w 1143"/>
                  <a:gd name="T5" fmla="*/ 342 h 363"/>
                  <a:gd name="T6" fmla="*/ 27 w 1143"/>
                  <a:gd name="T7" fmla="*/ 285 h 363"/>
                  <a:gd name="T8" fmla="*/ 0 w 1143"/>
                  <a:gd name="T9" fmla="*/ 200 h 363"/>
                  <a:gd name="T10" fmla="*/ 27 w 1143"/>
                  <a:gd name="T11" fmla="*/ 105 h 363"/>
                  <a:gd name="T12" fmla="*/ 118 w 1143"/>
                  <a:gd name="T13" fmla="*/ 4 h 363"/>
                  <a:gd name="T14" fmla="*/ 129 w 1143"/>
                  <a:gd name="T15" fmla="*/ 49 h 363"/>
                  <a:gd name="T16" fmla="*/ 230 w 1143"/>
                  <a:gd name="T17" fmla="*/ 6 h 363"/>
                  <a:gd name="T18" fmla="*/ 401 w 1143"/>
                  <a:gd name="T19" fmla="*/ 0 h 363"/>
                  <a:gd name="T20" fmla="*/ 263 w 1143"/>
                  <a:gd name="T21" fmla="*/ 55 h 363"/>
                  <a:gd name="T22" fmla="*/ 221 w 1143"/>
                  <a:gd name="T23" fmla="*/ 148 h 363"/>
                  <a:gd name="T24" fmla="*/ 253 w 1143"/>
                  <a:gd name="T25" fmla="*/ 228 h 363"/>
                  <a:gd name="T26" fmla="*/ 283 w 1143"/>
                  <a:gd name="T27" fmla="*/ 169 h 363"/>
                  <a:gd name="T28" fmla="*/ 325 w 1143"/>
                  <a:gd name="T29" fmla="*/ 234 h 363"/>
                  <a:gd name="T30" fmla="*/ 340 w 1143"/>
                  <a:gd name="T31" fmla="*/ 154 h 363"/>
                  <a:gd name="T32" fmla="*/ 411 w 1143"/>
                  <a:gd name="T33" fmla="*/ 105 h 363"/>
                  <a:gd name="T34" fmla="*/ 534 w 1143"/>
                  <a:gd name="T35" fmla="*/ 116 h 363"/>
                  <a:gd name="T36" fmla="*/ 479 w 1143"/>
                  <a:gd name="T37" fmla="*/ 145 h 363"/>
                  <a:gd name="T38" fmla="*/ 624 w 1143"/>
                  <a:gd name="T39" fmla="*/ 228 h 363"/>
                  <a:gd name="T40" fmla="*/ 753 w 1143"/>
                  <a:gd name="T41" fmla="*/ 228 h 363"/>
                  <a:gd name="T42" fmla="*/ 926 w 1143"/>
                  <a:gd name="T43" fmla="*/ 125 h 363"/>
                  <a:gd name="T44" fmla="*/ 1042 w 1143"/>
                  <a:gd name="T45" fmla="*/ 135 h 363"/>
                  <a:gd name="T46" fmla="*/ 953 w 1143"/>
                  <a:gd name="T47" fmla="*/ 179 h 363"/>
                  <a:gd name="T48" fmla="*/ 1078 w 1143"/>
                  <a:gd name="T49" fmla="*/ 240 h 363"/>
                  <a:gd name="T50" fmla="*/ 1019 w 1143"/>
                  <a:gd name="T51" fmla="*/ 268 h 363"/>
                  <a:gd name="T52" fmla="*/ 1143 w 1143"/>
                  <a:gd name="T53" fmla="*/ 317 h 363"/>
                  <a:gd name="T54" fmla="*/ 994 w 1143"/>
                  <a:gd name="T55" fmla="*/ 325 h 363"/>
                  <a:gd name="T56" fmla="*/ 814 w 1143"/>
                  <a:gd name="T57" fmla="*/ 314 h 363"/>
                  <a:gd name="T58" fmla="*/ 681 w 1143"/>
                  <a:gd name="T59" fmla="*/ 279 h 363"/>
                  <a:gd name="T60" fmla="*/ 586 w 1143"/>
                  <a:gd name="T61" fmla="*/ 240 h 363"/>
                  <a:gd name="T62" fmla="*/ 552 w 1143"/>
                  <a:gd name="T63" fmla="*/ 228 h 363"/>
                  <a:gd name="T64" fmla="*/ 527 w 1143"/>
                  <a:gd name="T65" fmla="*/ 264 h 363"/>
                  <a:gd name="T66" fmla="*/ 489 w 1143"/>
                  <a:gd name="T67" fmla="*/ 260 h 363"/>
                  <a:gd name="T68" fmla="*/ 477 w 1143"/>
                  <a:gd name="T69" fmla="*/ 295 h 363"/>
                  <a:gd name="T70" fmla="*/ 428 w 1143"/>
                  <a:gd name="T71" fmla="*/ 274 h 363"/>
                  <a:gd name="T72" fmla="*/ 407 w 1143"/>
                  <a:gd name="T73" fmla="*/ 323 h 363"/>
                  <a:gd name="T74" fmla="*/ 325 w 1143"/>
                  <a:gd name="T75" fmla="*/ 342 h 363"/>
                  <a:gd name="T76" fmla="*/ 325 w 1143"/>
                  <a:gd name="T77" fmla="*/ 34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3" h="363">
                    <a:moveTo>
                      <a:pt x="325" y="342"/>
                    </a:moveTo>
                    <a:lnTo>
                      <a:pt x="215" y="363"/>
                    </a:lnTo>
                    <a:lnTo>
                      <a:pt x="97" y="342"/>
                    </a:lnTo>
                    <a:lnTo>
                      <a:pt x="27" y="285"/>
                    </a:lnTo>
                    <a:lnTo>
                      <a:pt x="0" y="200"/>
                    </a:lnTo>
                    <a:lnTo>
                      <a:pt x="27" y="105"/>
                    </a:lnTo>
                    <a:lnTo>
                      <a:pt x="118" y="4"/>
                    </a:lnTo>
                    <a:lnTo>
                      <a:pt x="129" y="49"/>
                    </a:lnTo>
                    <a:lnTo>
                      <a:pt x="230" y="6"/>
                    </a:lnTo>
                    <a:lnTo>
                      <a:pt x="401" y="0"/>
                    </a:lnTo>
                    <a:lnTo>
                      <a:pt x="263" y="55"/>
                    </a:lnTo>
                    <a:lnTo>
                      <a:pt x="221" y="148"/>
                    </a:lnTo>
                    <a:lnTo>
                      <a:pt x="253" y="228"/>
                    </a:lnTo>
                    <a:lnTo>
                      <a:pt x="283" y="169"/>
                    </a:lnTo>
                    <a:lnTo>
                      <a:pt x="325" y="234"/>
                    </a:lnTo>
                    <a:lnTo>
                      <a:pt x="340" y="154"/>
                    </a:lnTo>
                    <a:lnTo>
                      <a:pt x="411" y="105"/>
                    </a:lnTo>
                    <a:lnTo>
                      <a:pt x="534" y="116"/>
                    </a:lnTo>
                    <a:lnTo>
                      <a:pt x="479" y="145"/>
                    </a:lnTo>
                    <a:lnTo>
                      <a:pt x="624" y="228"/>
                    </a:lnTo>
                    <a:lnTo>
                      <a:pt x="753" y="228"/>
                    </a:lnTo>
                    <a:lnTo>
                      <a:pt x="926" y="125"/>
                    </a:lnTo>
                    <a:lnTo>
                      <a:pt x="1042" y="135"/>
                    </a:lnTo>
                    <a:lnTo>
                      <a:pt x="953" y="179"/>
                    </a:lnTo>
                    <a:lnTo>
                      <a:pt x="1078" y="240"/>
                    </a:lnTo>
                    <a:lnTo>
                      <a:pt x="1019" y="268"/>
                    </a:lnTo>
                    <a:lnTo>
                      <a:pt x="1143" y="317"/>
                    </a:lnTo>
                    <a:lnTo>
                      <a:pt x="994" y="325"/>
                    </a:lnTo>
                    <a:lnTo>
                      <a:pt x="814" y="314"/>
                    </a:lnTo>
                    <a:lnTo>
                      <a:pt x="681" y="279"/>
                    </a:lnTo>
                    <a:lnTo>
                      <a:pt x="586" y="240"/>
                    </a:lnTo>
                    <a:lnTo>
                      <a:pt x="552" y="228"/>
                    </a:lnTo>
                    <a:lnTo>
                      <a:pt x="527" y="264"/>
                    </a:lnTo>
                    <a:lnTo>
                      <a:pt x="489" y="260"/>
                    </a:lnTo>
                    <a:lnTo>
                      <a:pt x="477" y="295"/>
                    </a:lnTo>
                    <a:lnTo>
                      <a:pt x="428" y="274"/>
                    </a:lnTo>
                    <a:lnTo>
                      <a:pt x="407" y="323"/>
                    </a:lnTo>
                    <a:lnTo>
                      <a:pt x="325" y="342"/>
                    </a:lnTo>
                    <a:lnTo>
                      <a:pt x="32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3162" y="1420"/>
                <a:ext cx="250" cy="404"/>
              </a:xfrm>
              <a:custGeom>
                <a:avLst/>
                <a:gdLst>
                  <a:gd name="T0" fmla="*/ 0 w 500"/>
                  <a:gd name="T1" fmla="*/ 0 h 808"/>
                  <a:gd name="T2" fmla="*/ 108 w 500"/>
                  <a:gd name="T3" fmla="*/ 48 h 808"/>
                  <a:gd name="T4" fmla="*/ 188 w 500"/>
                  <a:gd name="T5" fmla="*/ 164 h 808"/>
                  <a:gd name="T6" fmla="*/ 260 w 500"/>
                  <a:gd name="T7" fmla="*/ 224 h 808"/>
                  <a:gd name="T8" fmla="*/ 165 w 500"/>
                  <a:gd name="T9" fmla="*/ 179 h 808"/>
                  <a:gd name="T10" fmla="*/ 209 w 500"/>
                  <a:gd name="T11" fmla="*/ 299 h 808"/>
                  <a:gd name="T12" fmla="*/ 311 w 500"/>
                  <a:gd name="T13" fmla="*/ 428 h 808"/>
                  <a:gd name="T14" fmla="*/ 214 w 500"/>
                  <a:gd name="T15" fmla="*/ 384 h 808"/>
                  <a:gd name="T16" fmla="*/ 254 w 500"/>
                  <a:gd name="T17" fmla="*/ 504 h 808"/>
                  <a:gd name="T18" fmla="*/ 247 w 500"/>
                  <a:gd name="T19" fmla="*/ 622 h 808"/>
                  <a:gd name="T20" fmla="*/ 313 w 500"/>
                  <a:gd name="T21" fmla="*/ 544 h 808"/>
                  <a:gd name="T22" fmla="*/ 325 w 500"/>
                  <a:gd name="T23" fmla="*/ 618 h 808"/>
                  <a:gd name="T24" fmla="*/ 370 w 500"/>
                  <a:gd name="T25" fmla="*/ 559 h 808"/>
                  <a:gd name="T26" fmla="*/ 431 w 500"/>
                  <a:gd name="T27" fmla="*/ 599 h 808"/>
                  <a:gd name="T28" fmla="*/ 389 w 500"/>
                  <a:gd name="T29" fmla="*/ 468 h 808"/>
                  <a:gd name="T30" fmla="*/ 500 w 500"/>
                  <a:gd name="T31" fmla="*/ 559 h 808"/>
                  <a:gd name="T32" fmla="*/ 483 w 500"/>
                  <a:gd name="T33" fmla="*/ 652 h 808"/>
                  <a:gd name="T34" fmla="*/ 500 w 500"/>
                  <a:gd name="T35" fmla="*/ 726 h 808"/>
                  <a:gd name="T36" fmla="*/ 467 w 500"/>
                  <a:gd name="T37" fmla="*/ 772 h 808"/>
                  <a:gd name="T38" fmla="*/ 471 w 500"/>
                  <a:gd name="T39" fmla="*/ 677 h 808"/>
                  <a:gd name="T40" fmla="*/ 450 w 500"/>
                  <a:gd name="T41" fmla="*/ 639 h 808"/>
                  <a:gd name="T42" fmla="*/ 416 w 500"/>
                  <a:gd name="T43" fmla="*/ 664 h 808"/>
                  <a:gd name="T44" fmla="*/ 374 w 500"/>
                  <a:gd name="T45" fmla="*/ 673 h 808"/>
                  <a:gd name="T46" fmla="*/ 319 w 500"/>
                  <a:gd name="T47" fmla="*/ 741 h 808"/>
                  <a:gd name="T48" fmla="*/ 319 w 500"/>
                  <a:gd name="T49" fmla="*/ 808 h 808"/>
                  <a:gd name="T50" fmla="*/ 256 w 500"/>
                  <a:gd name="T51" fmla="*/ 778 h 808"/>
                  <a:gd name="T52" fmla="*/ 220 w 500"/>
                  <a:gd name="T53" fmla="*/ 648 h 808"/>
                  <a:gd name="T54" fmla="*/ 211 w 500"/>
                  <a:gd name="T55" fmla="*/ 517 h 808"/>
                  <a:gd name="T56" fmla="*/ 175 w 500"/>
                  <a:gd name="T57" fmla="*/ 376 h 808"/>
                  <a:gd name="T58" fmla="*/ 116 w 500"/>
                  <a:gd name="T59" fmla="*/ 293 h 808"/>
                  <a:gd name="T60" fmla="*/ 152 w 500"/>
                  <a:gd name="T61" fmla="*/ 287 h 808"/>
                  <a:gd name="T62" fmla="*/ 97 w 500"/>
                  <a:gd name="T63" fmla="*/ 223 h 808"/>
                  <a:gd name="T64" fmla="*/ 117 w 500"/>
                  <a:gd name="T65" fmla="*/ 198 h 808"/>
                  <a:gd name="T66" fmla="*/ 72 w 500"/>
                  <a:gd name="T67" fmla="*/ 99 h 808"/>
                  <a:gd name="T68" fmla="*/ 0 w 500"/>
                  <a:gd name="T69" fmla="*/ 0 h 808"/>
                  <a:gd name="T70" fmla="*/ 0 w 500"/>
                  <a:gd name="T7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0" h="808">
                    <a:moveTo>
                      <a:pt x="0" y="0"/>
                    </a:moveTo>
                    <a:lnTo>
                      <a:pt x="108" y="48"/>
                    </a:lnTo>
                    <a:lnTo>
                      <a:pt x="188" y="164"/>
                    </a:lnTo>
                    <a:lnTo>
                      <a:pt x="260" y="224"/>
                    </a:lnTo>
                    <a:lnTo>
                      <a:pt x="165" y="179"/>
                    </a:lnTo>
                    <a:lnTo>
                      <a:pt x="209" y="299"/>
                    </a:lnTo>
                    <a:lnTo>
                      <a:pt x="311" y="428"/>
                    </a:lnTo>
                    <a:lnTo>
                      <a:pt x="214" y="384"/>
                    </a:lnTo>
                    <a:lnTo>
                      <a:pt x="254" y="504"/>
                    </a:lnTo>
                    <a:lnTo>
                      <a:pt x="247" y="622"/>
                    </a:lnTo>
                    <a:lnTo>
                      <a:pt x="313" y="544"/>
                    </a:lnTo>
                    <a:lnTo>
                      <a:pt x="325" y="618"/>
                    </a:lnTo>
                    <a:lnTo>
                      <a:pt x="370" y="559"/>
                    </a:lnTo>
                    <a:lnTo>
                      <a:pt x="431" y="599"/>
                    </a:lnTo>
                    <a:lnTo>
                      <a:pt x="389" y="468"/>
                    </a:lnTo>
                    <a:lnTo>
                      <a:pt x="500" y="559"/>
                    </a:lnTo>
                    <a:lnTo>
                      <a:pt x="483" y="652"/>
                    </a:lnTo>
                    <a:lnTo>
                      <a:pt x="500" y="726"/>
                    </a:lnTo>
                    <a:lnTo>
                      <a:pt x="467" y="772"/>
                    </a:lnTo>
                    <a:lnTo>
                      <a:pt x="471" y="677"/>
                    </a:lnTo>
                    <a:lnTo>
                      <a:pt x="450" y="639"/>
                    </a:lnTo>
                    <a:lnTo>
                      <a:pt x="416" y="664"/>
                    </a:lnTo>
                    <a:lnTo>
                      <a:pt x="374" y="673"/>
                    </a:lnTo>
                    <a:lnTo>
                      <a:pt x="319" y="741"/>
                    </a:lnTo>
                    <a:lnTo>
                      <a:pt x="319" y="808"/>
                    </a:lnTo>
                    <a:lnTo>
                      <a:pt x="256" y="778"/>
                    </a:lnTo>
                    <a:lnTo>
                      <a:pt x="220" y="648"/>
                    </a:lnTo>
                    <a:lnTo>
                      <a:pt x="211" y="517"/>
                    </a:lnTo>
                    <a:lnTo>
                      <a:pt x="175" y="376"/>
                    </a:lnTo>
                    <a:lnTo>
                      <a:pt x="116" y="293"/>
                    </a:lnTo>
                    <a:lnTo>
                      <a:pt x="152" y="287"/>
                    </a:lnTo>
                    <a:lnTo>
                      <a:pt x="97" y="223"/>
                    </a:lnTo>
                    <a:lnTo>
                      <a:pt x="117" y="198"/>
                    </a:lnTo>
                    <a:lnTo>
                      <a:pt x="72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3214" y="1429"/>
                <a:ext cx="229" cy="243"/>
              </a:xfrm>
              <a:custGeom>
                <a:avLst/>
                <a:gdLst>
                  <a:gd name="T0" fmla="*/ 0 w 458"/>
                  <a:gd name="T1" fmla="*/ 0 h 487"/>
                  <a:gd name="T2" fmla="*/ 57 w 458"/>
                  <a:gd name="T3" fmla="*/ 52 h 487"/>
                  <a:gd name="T4" fmla="*/ 130 w 458"/>
                  <a:gd name="T5" fmla="*/ 148 h 487"/>
                  <a:gd name="T6" fmla="*/ 217 w 458"/>
                  <a:gd name="T7" fmla="*/ 223 h 487"/>
                  <a:gd name="T8" fmla="*/ 137 w 458"/>
                  <a:gd name="T9" fmla="*/ 232 h 487"/>
                  <a:gd name="T10" fmla="*/ 166 w 458"/>
                  <a:gd name="T11" fmla="*/ 302 h 487"/>
                  <a:gd name="T12" fmla="*/ 232 w 458"/>
                  <a:gd name="T13" fmla="*/ 382 h 487"/>
                  <a:gd name="T14" fmla="*/ 356 w 458"/>
                  <a:gd name="T15" fmla="*/ 432 h 487"/>
                  <a:gd name="T16" fmla="*/ 362 w 458"/>
                  <a:gd name="T17" fmla="*/ 487 h 487"/>
                  <a:gd name="T18" fmla="*/ 417 w 458"/>
                  <a:gd name="T19" fmla="*/ 432 h 487"/>
                  <a:gd name="T20" fmla="*/ 417 w 458"/>
                  <a:gd name="T21" fmla="*/ 377 h 487"/>
                  <a:gd name="T22" fmla="*/ 458 w 458"/>
                  <a:gd name="T23" fmla="*/ 327 h 487"/>
                  <a:gd name="T24" fmla="*/ 449 w 458"/>
                  <a:gd name="T25" fmla="*/ 301 h 487"/>
                  <a:gd name="T26" fmla="*/ 381 w 458"/>
                  <a:gd name="T27" fmla="*/ 287 h 487"/>
                  <a:gd name="T28" fmla="*/ 362 w 458"/>
                  <a:gd name="T29" fmla="*/ 238 h 487"/>
                  <a:gd name="T30" fmla="*/ 297 w 458"/>
                  <a:gd name="T31" fmla="*/ 207 h 487"/>
                  <a:gd name="T32" fmla="*/ 314 w 458"/>
                  <a:gd name="T33" fmla="*/ 133 h 487"/>
                  <a:gd name="T34" fmla="*/ 253 w 458"/>
                  <a:gd name="T35" fmla="*/ 95 h 487"/>
                  <a:gd name="T36" fmla="*/ 247 w 458"/>
                  <a:gd name="T37" fmla="*/ 27 h 487"/>
                  <a:gd name="T38" fmla="*/ 137 w 458"/>
                  <a:gd name="T39" fmla="*/ 0 h 487"/>
                  <a:gd name="T40" fmla="*/ 0 w 458"/>
                  <a:gd name="T41" fmla="*/ 0 h 487"/>
                  <a:gd name="T42" fmla="*/ 0 w 458"/>
                  <a:gd name="T4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8" h="487">
                    <a:moveTo>
                      <a:pt x="0" y="0"/>
                    </a:moveTo>
                    <a:lnTo>
                      <a:pt x="57" y="52"/>
                    </a:lnTo>
                    <a:lnTo>
                      <a:pt x="130" y="148"/>
                    </a:lnTo>
                    <a:lnTo>
                      <a:pt x="217" y="223"/>
                    </a:lnTo>
                    <a:lnTo>
                      <a:pt x="137" y="232"/>
                    </a:lnTo>
                    <a:lnTo>
                      <a:pt x="166" y="302"/>
                    </a:lnTo>
                    <a:lnTo>
                      <a:pt x="232" y="382"/>
                    </a:lnTo>
                    <a:lnTo>
                      <a:pt x="356" y="432"/>
                    </a:lnTo>
                    <a:lnTo>
                      <a:pt x="362" y="487"/>
                    </a:lnTo>
                    <a:lnTo>
                      <a:pt x="417" y="432"/>
                    </a:lnTo>
                    <a:lnTo>
                      <a:pt x="417" y="377"/>
                    </a:lnTo>
                    <a:lnTo>
                      <a:pt x="458" y="327"/>
                    </a:lnTo>
                    <a:lnTo>
                      <a:pt x="449" y="301"/>
                    </a:lnTo>
                    <a:lnTo>
                      <a:pt x="381" y="287"/>
                    </a:lnTo>
                    <a:lnTo>
                      <a:pt x="362" y="238"/>
                    </a:lnTo>
                    <a:lnTo>
                      <a:pt x="297" y="207"/>
                    </a:lnTo>
                    <a:lnTo>
                      <a:pt x="314" y="133"/>
                    </a:lnTo>
                    <a:lnTo>
                      <a:pt x="253" y="95"/>
                    </a:lnTo>
                    <a:lnTo>
                      <a:pt x="247" y="27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2603" y="1279"/>
                <a:ext cx="222" cy="258"/>
              </a:xfrm>
              <a:custGeom>
                <a:avLst/>
                <a:gdLst>
                  <a:gd name="T0" fmla="*/ 443 w 443"/>
                  <a:gd name="T1" fmla="*/ 329 h 515"/>
                  <a:gd name="T2" fmla="*/ 317 w 443"/>
                  <a:gd name="T3" fmla="*/ 325 h 515"/>
                  <a:gd name="T4" fmla="*/ 235 w 443"/>
                  <a:gd name="T5" fmla="*/ 273 h 515"/>
                  <a:gd name="T6" fmla="*/ 159 w 443"/>
                  <a:gd name="T7" fmla="*/ 184 h 515"/>
                  <a:gd name="T8" fmla="*/ 144 w 443"/>
                  <a:gd name="T9" fmla="*/ 270 h 515"/>
                  <a:gd name="T10" fmla="*/ 123 w 443"/>
                  <a:gd name="T11" fmla="*/ 184 h 515"/>
                  <a:gd name="T12" fmla="*/ 165 w 443"/>
                  <a:gd name="T13" fmla="*/ 85 h 515"/>
                  <a:gd name="T14" fmla="*/ 247 w 443"/>
                  <a:gd name="T15" fmla="*/ 0 h 515"/>
                  <a:gd name="T16" fmla="*/ 148 w 443"/>
                  <a:gd name="T17" fmla="*/ 55 h 515"/>
                  <a:gd name="T18" fmla="*/ 78 w 443"/>
                  <a:gd name="T19" fmla="*/ 165 h 515"/>
                  <a:gd name="T20" fmla="*/ 49 w 443"/>
                  <a:gd name="T21" fmla="*/ 140 h 515"/>
                  <a:gd name="T22" fmla="*/ 24 w 443"/>
                  <a:gd name="T23" fmla="*/ 241 h 515"/>
                  <a:gd name="T24" fmla="*/ 42 w 443"/>
                  <a:gd name="T25" fmla="*/ 321 h 515"/>
                  <a:gd name="T26" fmla="*/ 106 w 443"/>
                  <a:gd name="T27" fmla="*/ 399 h 515"/>
                  <a:gd name="T28" fmla="*/ 0 w 443"/>
                  <a:gd name="T29" fmla="*/ 374 h 515"/>
                  <a:gd name="T30" fmla="*/ 36 w 443"/>
                  <a:gd name="T31" fmla="*/ 414 h 515"/>
                  <a:gd name="T32" fmla="*/ 108 w 443"/>
                  <a:gd name="T33" fmla="*/ 445 h 515"/>
                  <a:gd name="T34" fmla="*/ 36 w 443"/>
                  <a:gd name="T35" fmla="*/ 465 h 515"/>
                  <a:gd name="T36" fmla="*/ 51 w 443"/>
                  <a:gd name="T37" fmla="*/ 515 h 515"/>
                  <a:gd name="T38" fmla="*/ 138 w 443"/>
                  <a:gd name="T39" fmla="*/ 446 h 515"/>
                  <a:gd name="T40" fmla="*/ 253 w 443"/>
                  <a:gd name="T41" fmla="*/ 416 h 515"/>
                  <a:gd name="T42" fmla="*/ 241 w 443"/>
                  <a:gd name="T43" fmla="*/ 380 h 515"/>
                  <a:gd name="T44" fmla="*/ 317 w 443"/>
                  <a:gd name="T45" fmla="*/ 384 h 515"/>
                  <a:gd name="T46" fmla="*/ 395 w 443"/>
                  <a:gd name="T47" fmla="*/ 361 h 515"/>
                  <a:gd name="T48" fmla="*/ 443 w 443"/>
                  <a:gd name="T49" fmla="*/ 329 h 515"/>
                  <a:gd name="T50" fmla="*/ 443 w 443"/>
                  <a:gd name="T51" fmla="*/ 32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3" h="515">
                    <a:moveTo>
                      <a:pt x="443" y="329"/>
                    </a:moveTo>
                    <a:lnTo>
                      <a:pt x="317" y="325"/>
                    </a:lnTo>
                    <a:lnTo>
                      <a:pt x="235" y="273"/>
                    </a:lnTo>
                    <a:lnTo>
                      <a:pt x="159" y="184"/>
                    </a:lnTo>
                    <a:lnTo>
                      <a:pt x="144" y="270"/>
                    </a:lnTo>
                    <a:lnTo>
                      <a:pt x="123" y="184"/>
                    </a:lnTo>
                    <a:lnTo>
                      <a:pt x="165" y="85"/>
                    </a:lnTo>
                    <a:lnTo>
                      <a:pt x="247" y="0"/>
                    </a:lnTo>
                    <a:lnTo>
                      <a:pt x="148" y="55"/>
                    </a:lnTo>
                    <a:lnTo>
                      <a:pt x="78" y="165"/>
                    </a:lnTo>
                    <a:lnTo>
                      <a:pt x="49" y="140"/>
                    </a:lnTo>
                    <a:lnTo>
                      <a:pt x="24" y="241"/>
                    </a:lnTo>
                    <a:lnTo>
                      <a:pt x="42" y="321"/>
                    </a:lnTo>
                    <a:lnTo>
                      <a:pt x="106" y="399"/>
                    </a:lnTo>
                    <a:lnTo>
                      <a:pt x="0" y="374"/>
                    </a:lnTo>
                    <a:lnTo>
                      <a:pt x="36" y="414"/>
                    </a:lnTo>
                    <a:lnTo>
                      <a:pt x="108" y="445"/>
                    </a:lnTo>
                    <a:lnTo>
                      <a:pt x="36" y="465"/>
                    </a:lnTo>
                    <a:lnTo>
                      <a:pt x="51" y="515"/>
                    </a:lnTo>
                    <a:lnTo>
                      <a:pt x="138" y="446"/>
                    </a:lnTo>
                    <a:lnTo>
                      <a:pt x="253" y="416"/>
                    </a:lnTo>
                    <a:lnTo>
                      <a:pt x="241" y="380"/>
                    </a:lnTo>
                    <a:lnTo>
                      <a:pt x="317" y="384"/>
                    </a:lnTo>
                    <a:lnTo>
                      <a:pt x="395" y="361"/>
                    </a:lnTo>
                    <a:lnTo>
                      <a:pt x="443" y="329"/>
                    </a:lnTo>
                    <a:lnTo>
                      <a:pt x="443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2606" y="1152"/>
                <a:ext cx="707" cy="256"/>
              </a:xfrm>
              <a:custGeom>
                <a:avLst/>
                <a:gdLst>
                  <a:gd name="T0" fmla="*/ 643 w 1415"/>
                  <a:gd name="T1" fmla="*/ 240 h 511"/>
                  <a:gd name="T2" fmla="*/ 700 w 1415"/>
                  <a:gd name="T3" fmla="*/ 257 h 511"/>
                  <a:gd name="T4" fmla="*/ 822 w 1415"/>
                  <a:gd name="T5" fmla="*/ 304 h 511"/>
                  <a:gd name="T6" fmla="*/ 797 w 1415"/>
                  <a:gd name="T7" fmla="*/ 350 h 511"/>
                  <a:gd name="T8" fmla="*/ 873 w 1415"/>
                  <a:gd name="T9" fmla="*/ 376 h 511"/>
                  <a:gd name="T10" fmla="*/ 966 w 1415"/>
                  <a:gd name="T11" fmla="*/ 376 h 511"/>
                  <a:gd name="T12" fmla="*/ 1019 w 1415"/>
                  <a:gd name="T13" fmla="*/ 340 h 511"/>
                  <a:gd name="T14" fmla="*/ 1061 w 1415"/>
                  <a:gd name="T15" fmla="*/ 276 h 511"/>
                  <a:gd name="T16" fmla="*/ 1075 w 1415"/>
                  <a:gd name="T17" fmla="*/ 327 h 511"/>
                  <a:gd name="T18" fmla="*/ 1120 w 1415"/>
                  <a:gd name="T19" fmla="*/ 276 h 511"/>
                  <a:gd name="T20" fmla="*/ 1107 w 1415"/>
                  <a:gd name="T21" fmla="*/ 202 h 511"/>
                  <a:gd name="T22" fmla="*/ 1069 w 1415"/>
                  <a:gd name="T23" fmla="*/ 232 h 511"/>
                  <a:gd name="T24" fmla="*/ 1044 w 1415"/>
                  <a:gd name="T25" fmla="*/ 152 h 511"/>
                  <a:gd name="T26" fmla="*/ 1143 w 1415"/>
                  <a:gd name="T27" fmla="*/ 137 h 511"/>
                  <a:gd name="T28" fmla="*/ 1204 w 1415"/>
                  <a:gd name="T29" fmla="*/ 184 h 511"/>
                  <a:gd name="T30" fmla="*/ 1204 w 1415"/>
                  <a:gd name="T31" fmla="*/ 257 h 511"/>
                  <a:gd name="T32" fmla="*/ 1170 w 1415"/>
                  <a:gd name="T33" fmla="*/ 300 h 511"/>
                  <a:gd name="T34" fmla="*/ 1257 w 1415"/>
                  <a:gd name="T35" fmla="*/ 312 h 511"/>
                  <a:gd name="T36" fmla="*/ 1318 w 1415"/>
                  <a:gd name="T37" fmla="*/ 371 h 511"/>
                  <a:gd name="T38" fmla="*/ 1288 w 1415"/>
                  <a:gd name="T39" fmla="*/ 405 h 511"/>
                  <a:gd name="T40" fmla="*/ 1415 w 1415"/>
                  <a:gd name="T41" fmla="*/ 511 h 511"/>
                  <a:gd name="T42" fmla="*/ 1390 w 1415"/>
                  <a:gd name="T43" fmla="*/ 435 h 511"/>
                  <a:gd name="T44" fmla="*/ 1367 w 1415"/>
                  <a:gd name="T45" fmla="*/ 331 h 511"/>
                  <a:gd name="T46" fmla="*/ 1270 w 1415"/>
                  <a:gd name="T47" fmla="*/ 184 h 511"/>
                  <a:gd name="T48" fmla="*/ 1113 w 1415"/>
                  <a:gd name="T49" fmla="*/ 86 h 511"/>
                  <a:gd name="T50" fmla="*/ 890 w 1415"/>
                  <a:gd name="T51" fmla="*/ 15 h 511"/>
                  <a:gd name="T52" fmla="*/ 740 w 1415"/>
                  <a:gd name="T53" fmla="*/ 0 h 511"/>
                  <a:gd name="T54" fmla="*/ 582 w 1415"/>
                  <a:gd name="T55" fmla="*/ 21 h 511"/>
                  <a:gd name="T56" fmla="*/ 365 w 1415"/>
                  <a:gd name="T57" fmla="*/ 42 h 511"/>
                  <a:gd name="T58" fmla="*/ 236 w 1415"/>
                  <a:gd name="T59" fmla="*/ 116 h 511"/>
                  <a:gd name="T60" fmla="*/ 147 w 1415"/>
                  <a:gd name="T61" fmla="*/ 207 h 511"/>
                  <a:gd name="T62" fmla="*/ 65 w 1415"/>
                  <a:gd name="T63" fmla="*/ 236 h 511"/>
                  <a:gd name="T64" fmla="*/ 0 w 1415"/>
                  <a:gd name="T65" fmla="*/ 346 h 511"/>
                  <a:gd name="T66" fmla="*/ 10 w 1415"/>
                  <a:gd name="T67" fmla="*/ 395 h 511"/>
                  <a:gd name="T68" fmla="*/ 76 w 1415"/>
                  <a:gd name="T69" fmla="*/ 327 h 511"/>
                  <a:gd name="T70" fmla="*/ 183 w 1415"/>
                  <a:gd name="T71" fmla="*/ 251 h 511"/>
                  <a:gd name="T72" fmla="*/ 282 w 1415"/>
                  <a:gd name="T73" fmla="*/ 200 h 511"/>
                  <a:gd name="T74" fmla="*/ 286 w 1415"/>
                  <a:gd name="T75" fmla="*/ 226 h 511"/>
                  <a:gd name="T76" fmla="*/ 369 w 1415"/>
                  <a:gd name="T77" fmla="*/ 171 h 511"/>
                  <a:gd name="T78" fmla="*/ 386 w 1415"/>
                  <a:gd name="T79" fmla="*/ 202 h 511"/>
                  <a:gd name="T80" fmla="*/ 504 w 1415"/>
                  <a:gd name="T81" fmla="*/ 177 h 511"/>
                  <a:gd name="T82" fmla="*/ 616 w 1415"/>
                  <a:gd name="T83" fmla="*/ 175 h 511"/>
                  <a:gd name="T84" fmla="*/ 698 w 1415"/>
                  <a:gd name="T85" fmla="*/ 146 h 511"/>
                  <a:gd name="T86" fmla="*/ 689 w 1415"/>
                  <a:gd name="T87" fmla="*/ 190 h 511"/>
                  <a:gd name="T88" fmla="*/ 757 w 1415"/>
                  <a:gd name="T89" fmla="*/ 194 h 511"/>
                  <a:gd name="T90" fmla="*/ 643 w 1415"/>
                  <a:gd name="T91" fmla="*/ 240 h 511"/>
                  <a:gd name="T92" fmla="*/ 643 w 1415"/>
                  <a:gd name="T93" fmla="*/ 24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511">
                    <a:moveTo>
                      <a:pt x="643" y="240"/>
                    </a:moveTo>
                    <a:lnTo>
                      <a:pt x="700" y="257"/>
                    </a:lnTo>
                    <a:lnTo>
                      <a:pt x="822" y="304"/>
                    </a:lnTo>
                    <a:lnTo>
                      <a:pt x="797" y="350"/>
                    </a:lnTo>
                    <a:lnTo>
                      <a:pt x="873" y="376"/>
                    </a:lnTo>
                    <a:lnTo>
                      <a:pt x="966" y="376"/>
                    </a:lnTo>
                    <a:lnTo>
                      <a:pt x="1019" y="340"/>
                    </a:lnTo>
                    <a:lnTo>
                      <a:pt x="1061" y="276"/>
                    </a:lnTo>
                    <a:lnTo>
                      <a:pt x="1075" y="327"/>
                    </a:lnTo>
                    <a:lnTo>
                      <a:pt x="1120" y="276"/>
                    </a:lnTo>
                    <a:lnTo>
                      <a:pt x="1107" y="202"/>
                    </a:lnTo>
                    <a:lnTo>
                      <a:pt x="1069" y="232"/>
                    </a:lnTo>
                    <a:lnTo>
                      <a:pt x="1044" y="152"/>
                    </a:lnTo>
                    <a:lnTo>
                      <a:pt x="1143" y="137"/>
                    </a:lnTo>
                    <a:lnTo>
                      <a:pt x="1204" y="184"/>
                    </a:lnTo>
                    <a:lnTo>
                      <a:pt x="1204" y="257"/>
                    </a:lnTo>
                    <a:lnTo>
                      <a:pt x="1170" y="300"/>
                    </a:lnTo>
                    <a:lnTo>
                      <a:pt x="1257" y="312"/>
                    </a:lnTo>
                    <a:lnTo>
                      <a:pt x="1318" y="371"/>
                    </a:lnTo>
                    <a:lnTo>
                      <a:pt x="1288" y="405"/>
                    </a:lnTo>
                    <a:lnTo>
                      <a:pt x="1415" y="511"/>
                    </a:lnTo>
                    <a:lnTo>
                      <a:pt x="1390" y="435"/>
                    </a:lnTo>
                    <a:lnTo>
                      <a:pt x="1367" y="331"/>
                    </a:lnTo>
                    <a:lnTo>
                      <a:pt x="1270" y="184"/>
                    </a:lnTo>
                    <a:lnTo>
                      <a:pt x="1113" y="86"/>
                    </a:lnTo>
                    <a:lnTo>
                      <a:pt x="890" y="15"/>
                    </a:lnTo>
                    <a:lnTo>
                      <a:pt x="740" y="0"/>
                    </a:lnTo>
                    <a:lnTo>
                      <a:pt x="582" y="21"/>
                    </a:lnTo>
                    <a:lnTo>
                      <a:pt x="365" y="42"/>
                    </a:lnTo>
                    <a:lnTo>
                      <a:pt x="236" y="116"/>
                    </a:lnTo>
                    <a:lnTo>
                      <a:pt x="147" y="207"/>
                    </a:lnTo>
                    <a:lnTo>
                      <a:pt x="65" y="236"/>
                    </a:lnTo>
                    <a:lnTo>
                      <a:pt x="0" y="346"/>
                    </a:lnTo>
                    <a:lnTo>
                      <a:pt x="10" y="395"/>
                    </a:lnTo>
                    <a:lnTo>
                      <a:pt x="76" y="327"/>
                    </a:lnTo>
                    <a:lnTo>
                      <a:pt x="183" y="251"/>
                    </a:lnTo>
                    <a:lnTo>
                      <a:pt x="282" y="200"/>
                    </a:lnTo>
                    <a:lnTo>
                      <a:pt x="286" y="226"/>
                    </a:lnTo>
                    <a:lnTo>
                      <a:pt x="369" y="171"/>
                    </a:lnTo>
                    <a:lnTo>
                      <a:pt x="386" y="202"/>
                    </a:lnTo>
                    <a:lnTo>
                      <a:pt x="504" y="177"/>
                    </a:lnTo>
                    <a:lnTo>
                      <a:pt x="616" y="175"/>
                    </a:lnTo>
                    <a:lnTo>
                      <a:pt x="698" y="146"/>
                    </a:lnTo>
                    <a:lnTo>
                      <a:pt x="689" y="190"/>
                    </a:lnTo>
                    <a:lnTo>
                      <a:pt x="757" y="194"/>
                    </a:lnTo>
                    <a:lnTo>
                      <a:pt x="643" y="240"/>
                    </a:lnTo>
                    <a:lnTo>
                      <a:pt x="643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2498" y="1304"/>
                <a:ext cx="118" cy="208"/>
              </a:xfrm>
              <a:custGeom>
                <a:avLst/>
                <a:gdLst>
                  <a:gd name="T0" fmla="*/ 209 w 235"/>
                  <a:gd name="T1" fmla="*/ 118 h 416"/>
                  <a:gd name="T2" fmla="*/ 203 w 235"/>
                  <a:gd name="T3" fmla="*/ 217 h 416"/>
                  <a:gd name="T4" fmla="*/ 235 w 235"/>
                  <a:gd name="T5" fmla="*/ 301 h 416"/>
                  <a:gd name="T6" fmla="*/ 169 w 235"/>
                  <a:gd name="T7" fmla="*/ 240 h 416"/>
                  <a:gd name="T8" fmla="*/ 157 w 235"/>
                  <a:gd name="T9" fmla="*/ 156 h 416"/>
                  <a:gd name="T10" fmla="*/ 148 w 235"/>
                  <a:gd name="T11" fmla="*/ 263 h 416"/>
                  <a:gd name="T12" fmla="*/ 199 w 235"/>
                  <a:gd name="T13" fmla="*/ 340 h 416"/>
                  <a:gd name="T14" fmla="*/ 137 w 235"/>
                  <a:gd name="T15" fmla="*/ 337 h 416"/>
                  <a:gd name="T16" fmla="*/ 214 w 235"/>
                  <a:gd name="T17" fmla="*/ 416 h 416"/>
                  <a:gd name="T18" fmla="*/ 91 w 235"/>
                  <a:gd name="T19" fmla="*/ 375 h 416"/>
                  <a:gd name="T20" fmla="*/ 0 w 235"/>
                  <a:gd name="T21" fmla="*/ 230 h 416"/>
                  <a:gd name="T22" fmla="*/ 19 w 235"/>
                  <a:gd name="T23" fmla="*/ 162 h 416"/>
                  <a:gd name="T24" fmla="*/ 66 w 235"/>
                  <a:gd name="T25" fmla="*/ 175 h 416"/>
                  <a:gd name="T26" fmla="*/ 91 w 235"/>
                  <a:gd name="T27" fmla="*/ 88 h 416"/>
                  <a:gd name="T28" fmla="*/ 188 w 235"/>
                  <a:gd name="T29" fmla="*/ 0 h 416"/>
                  <a:gd name="T30" fmla="*/ 209 w 235"/>
                  <a:gd name="T31" fmla="*/ 118 h 416"/>
                  <a:gd name="T32" fmla="*/ 209 w 235"/>
                  <a:gd name="T33" fmla="*/ 11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" h="416">
                    <a:moveTo>
                      <a:pt x="209" y="118"/>
                    </a:moveTo>
                    <a:lnTo>
                      <a:pt x="203" y="217"/>
                    </a:lnTo>
                    <a:lnTo>
                      <a:pt x="235" y="301"/>
                    </a:lnTo>
                    <a:lnTo>
                      <a:pt x="169" y="240"/>
                    </a:lnTo>
                    <a:lnTo>
                      <a:pt x="157" y="156"/>
                    </a:lnTo>
                    <a:lnTo>
                      <a:pt x="148" y="263"/>
                    </a:lnTo>
                    <a:lnTo>
                      <a:pt x="199" y="340"/>
                    </a:lnTo>
                    <a:lnTo>
                      <a:pt x="137" y="337"/>
                    </a:lnTo>
                    <a:lnTo>
                      <a:pt x="214" y="416"/>
                    </a:lnTo>
                    <a:lnTo>
                      <a:pt x="91" y="375"/>
                    </a:lnTo>
                    <a:lnTo>
                      <a:pt x="0" y="230"/>
                    </a:lnTo>
                    <a:lnTo>
                      <a:pt x="19" y="162"/>
                    </a:lnTo>
                    <a:lnTo>
                      <a:pt x="66" y="175"/>
                    </a:lnTo>
                    <a:lnTo>
                      <a:pt x="91" y="88"/>
                    </a:lnTo>
                    <a:lnTo>
                      <a:pt x="188" y="0"/>
                    </a:lnTo>
                    <a:lnTo>
                      <a:pt x="209" y="118"/>
                    </a:lnTo>
                    <a:lnTo>
                      <a:pt x="209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2476" y="1457"/>
                <a:ext cx="140" cy="464"/>
              </a:xfrm>
              <a:custGeom>
                <a:avLst/>
                <a:gdLst>
                  <a:gd name="T0" fmla="*/ 120 w 279"/>
                  <a:gd name="T1" fmla="*/ 0 h 928"/>
                  <a:gd name="T2" fmla="*/ 47 w 279"/>
                  <a:gd name="T3" fmla="*/ 53 h 928"/>
                  <a:gd name="T4" fmla="*/ 53 w 279"/>
                  <a:gd name="T5" fmla="*/ 166 h 928"/>
                  <a:gd name="T6" fmla="*/ 6 w 279"/>
                  <a:gd name="T7" fmla="*/ 289 h 928"/>
                  <a:gd name="T8" fmla="*/ 0 w 279"/>
                  <a:gd name="T9" fmla="*/ 354 h 928"/>
                  <a:gd name="T10" fmla="*/ 44 w 279"/>
                  <a:gd name="T11" fmla="*/ 403 h 928"/>
                  <a:gd name="T12" fmla="*/ 42 w 279"/>
                  <a:gd name="T13" fmla="*/ 523 h 928"/>
                  <a:gd name="T14" fmla="*/ 80 w 279"/>
                  <a:gd name="T15" fmla="*/ 597 h 928"/>
                  <a:gd name="T16" fmla="*/ 78 w 279"/>
                  <a:gd name="T17" fmla="*/ 707 h 928"/>
                  <a:gd name="T18" fmla="*/ 108 w 279"/>
                  <a:gd name="T19" fmla="*/ 738 h 928"/>
                  <a:gd name="T20" fmla="*/ 129 w 279"/>
                  <a:gd name="T21" fmla="*/ 859 h 928"/>
                  <a:gd name="T22" fmla="*/ 217 w 279"/>
                  <a:gd name="T23" fmla="*/ 928 h 928"/>
                  <a:gd name="T24" fmla="*/ 173 w 279"/>
                  <a:gd name="T25" fmla="*/ 837 h 928"/>
                  <a:gd name="T26" fmla="*/ 173 w 279"/>
                  <a:gd name="T27" fmla="*/ 723 h 928"/>
                  <a:gd name="T28" fmla="*/ 232 w 279"/>
                  <a:gd name="T29" fmla="*/ 572 h 928"/>
                  <a:gd name="T30" fmla="*/ 228 w 279"/>
                  <a:gd name="T31" fmla="*/ 738 h 928"/>
                  <a:gd name="T32" fmla="*/ 276 w 279"/>
                  <a:gd name="T33" fmla="*/ 590 h 928"/>
                  <a:gd name="T34" fmla="*/ 260 w 279"/>
                  <a:gd name="T35" fmla="*/ 458 h 928"/>
                  <a:gd name="T36" fmla="*/ 224 w 279"/>
                  <a:gd name="T37" fmla="*/ 483 h 928"/>
                  <a:gd name="T38" fmla="*/ 249 w 279"/>
                  <a:gd name="T39" fmla="*/ 379 h 928"/>
                  <a:gd name="T40" fmla="*/ 268 w 279"/>
                  <a:gd name="T41" fmla="*/ 230 h 928"/>
                  <a:gd name="T42" fmla="*/ 279 w 279"/>
                  <a:gd name="T43" fmla="*/ 181 h 928"/>
                  <a:gd name="T44" fmla="*/ 209 w 279"/>
                  <a:gd name="T45" fmla="*/ 259 h 928"/>
                  <a:gd name="T46" fmla="*/ 188 w 279"/>
                  <a:gd name="T47" fmla="*/ 477 h 928"/>
                  <a:gd name="T48" fmla="*/ 156 w 279"/>
                  <a:gd name="T49" fmla="*/ 603 h 928"/>
                  <a:gd name="T50" fmla="*/ 124 w 279"/>
                  <a:gd name="T51" fmla="*/ 658 h 928"/>
                  <a:gd name="T52" fmla="*/ 135 w 279"/>
                  <a:gd name="T53" fmla="*/ 559 h 928"/>
                  <a:gd name="T54" fmla="*/ 84 w 279"/>
                  <a:gd name="T55" fmla="*/ 529 h 928"/>
                  <a:gd name="T56" fmla="*/ 141 w 279"/>
                  <a:gd name="T57" fmla="*/ 409 h 928"/>
                  <a:gd name="T58" fmla="*/ 89 w 279"/>
                  <a:gd name="T59" fmla="*/ 418 h 928"/>
                  <a:gd name="T60" fmla="*/ 150 w 279"/>
                  <a:gd name="T61" fmla="*/ 320 h 928"/>
                  <a:gd name="T62" fmla="*/ 186 w 279"/>
                  <a:gd name="T63" fmla="*/ 213 h 928"/>
                  <a:gd name="T64" fmla="*/ 279 w 279"/>
                  <a:gd name="T65" fmla="*/ 126 h 928"/>
                  <a:gd name="T66" fmla="*/ 120 w 279"/>
                  <a:gd name="T67" fmla="*/ 0 h 928"/>
                  <a:gd name="T68" fmla="*/ 120 w 279"/>
                  <a:gd name="T69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928">
                    <a:moveTo>
                      <a:pt x="120" y="0"/>
                    </a:moveTo>
                    <a:lnTo>
                      <a:pt x="47" y="53"/>
                    </a:lnTo>
                    <a:lnTo>
                      <a:pt x="53" y="166"/>
                    </a:lnTo>
                    <a:lnTo>
                      <a:pt x="6" y="289"/>
                    </a:lnTo>
                    <a:lnTo>
                      <a:pt x="0" y="354"/>
                    </a:lnTo>
                    <a:lnTo>
                      <a:pt x="44" y="403"/>
                    </a:lnTo>
                    <a:lnTo>
                      <a:pt x="42" y="523"/>
                    </a:lnTo>
                    <a:lnTo>
                      <a:pt x="80" y="597"/>
                    </a:lnTo>
                    <a:lnTo>
                      <a:pt x="78" y="707"/>
                    </a:lnTo>
                    <a:lnTo>
                      <a:pt x="108" y="738"/>
                    </a:lnTo>
                    <a:lnTo>
                      <a:pt x="129" y="859"/>
                    </a:lnTo>
                    <a:lnTo>
                      <a:pt x="217" y="928"/>
                    </a:lnTo>
                    <a:lnTo>
                      <a:pt x="173" y="837"/>
                    </a:lnTo>
                    <a:lnTo>
                      <a:pt x="173" y="723"/>
                    </a:lnTo>
                    <a:lnTo>
                      <a:pt x="232" y="572"/>
                    </a:lnTo>
                    <a:lnTo>
                      <a:pt x="228" y="738"/>
                    </a:lnTo>
                    <a:lnTo>
                      <a:pt x="276" y="590"/>
                    </a:lnTo>
                    <a:lnTo>
                      <a:pt x="260" y="458"/>
                    </a:lnTo>
                    <a:lnTo>
                      <a:pt x="224" y="483"/>
                    </a:lnTo>
                    <a:lnTo>
                      <a:pt x="249" y="379"/>
                    </a:lnTo>
                    <a:lnTo>
                      <a:pt x="268" y="230"/>
                    </a:lnTo>
                    <a:lnTo>
                      <a:pt x="279" y="181"/>
                    </a:lnTo>
                    <a:lnTo>
                      <a:pt x="209" y="259"/>
                    </a:lnTo>
                    <a:lnTo>
                      <a:pt x="188" y="477"/>
                    </a:lnTo>
                    <a:lnTo>
                      <a:pt x="156" y="603"/>
                    </a:lnTo>
                    <a:lnTo>
                      <a:pt x="124" y="658"/>
                    </a:lnTo>
                    <a:lnTo>
                      <a:pt x="135" y="559"/>
                    </a:lnTo>
                    <a:lnTo>
                      <a:pt x="84" y="529"/>
                    </a:lnTo>
                    <a:lnTo>
                      <a:pt x="141" y="409"/>
                    </a:lnTo>
                    <a:lnTo>
                      <a:pt x="89" y="418"/>
                    </a:lnTo>
                    <a:lnTo>
                      <a:pt x="150" y="320"/>
                    </a:lnTo>
                    <a:lnTo>
                      <a:pt x="186" y="213"/>
                    </a:lnTo>
                    <a:lnTo>
                      <a:pt x="279" y="12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2586" y="1880"/>
                <a:ext cx="725" cy="645"/>
              </a:xfrm>
              <a:custGeom>
                <a:avLst/>
                <a:gdLst>
                  <a:gd name="T0" fmla="*/ 88 w 1449"/>
                  <a:gd name="T1" fmla="*/ 0 h 1291"/>
                  <a:gd name="T2" fmla="*/ 128 w 1449"/>
                  <a:gd name="T3" fmla="*/ 249 h 1291"/>
                  <a:gd name="T4" fmla="*/ 191 w 1449"/>
                  <a:gd name="T5" fmla="*/ 378 h 1291"/>
                  <a:gd name="T6" fmla="*/ 251 w 1449"/>
                  <a:gd name="T7" fmla="*/ 616 h 1291"/>
                  <a:gd name="T8" fmla="*/ 337 w 1449"/>
                  <a:gd name="T9" fmla="*/ 700 h 1291"/>
                  <a:gd name="T10" fmla="*/ 284 w 1449"/>
                  <a:gd name="T11" fmla="*/ 580 h 1291"/>
                  <a:gd name="T12" fmla="*/ 240 w 1449"/>
                  <a:gd name="T13" fmla="*/ 356 h 1291"/>
                  <a:gd name="T14" fmla="*/ 187 w 1449"/>
                  <a:gd name="T15" fmla="*/ 188 h 1291"/>
                  <a:gd name="T16" fmla="*/ 267 w 1449"/>
                  <a:gd name="T17" fmla="*/ 356 h 1291"/>
                  <a:gd name="T18" fmla="*/ 337 w 1449"/>
                  <a:gd name="T19" fmla="*/ 532 h 1291"/>
                  <a:gd name="T20" fmla="*/ 364 w 1449"/>
                  <a:gd name="T21" fmla="*/ 624 h 1291"/>
                  <a:gd name="T22" fmla="*/ 442 w 1449"/>
                  <a:gd name="T23" fmla="*/ 704 h 1291"/>
                  <a:gd name="T24" fmla="*/ 504 w 1449"/>
                  <a:gd name="T25" fmla="*/ 660 h 1291"/>
                  <a:gd name="T26" fmla="*/ 601 w 1449"/>
                  <a:gd name="T27" fmla="*/ 871 h 1291"/>
                  <a:gd name="T28" fmla="*/ 706 w 1449"/>
                  <a:gd name="T29" fmla="*/ 905 h 1291"/>
                  <a:gd name="T30" fmla="*/ 1012 w 1449"/>
                  <a:gd name="T31" fmla="*/ 861 h 1291"/>
                  <a:gd name="T32" fmla="*/ 1194 w 1449"/>
                  <a:gd name="T33" fmla="*/ 711 h 1291"/>
                  <a:gd name="T34" fmla="*/ 1284 w 1449"/>
                  <a:gd name="T35" fmla="*/ 660 h 1291"/>
                  <a:gd name="T36" fmla="*/ 1392 w 1449"/>
                  <a:gd name="T37" fmla="*/ 502 h 1291"/>
                  <a:gd name="T38" fmla="*/ 1449 w 1449"/>
                  <a:gd name="T39" fmla="*/ 359 h 1291"/>
                  <a:gd name="T40" fmla="*/ 1404 w 1449"/>
                  <a:gd name="T41" fmla="*/ 513 h 1291"/>
                  <a:gd name="T42" fmla="*/ 1265 w 1449"/>
                  <a:gd name="T43" fmla="*/ 730 h 1291"/>
                  <a:gd name="T44" fmla="*/ 1039 w 1449"/>
                  <a:gd name="T45" fmla="*/ 953 h 1291"/>
                  <a:gd name="T46" fmla="*/ 942 w 1449"/>
                  <a:gd name="T47" fmla="*/ 1129 h 1291"/>
                  <a:gd name="T48" fmla="*/ 841 w 1449"/>
                  <a:gd name="T49" fmla="*/ 1023 h 1291"/>
                  <a:gd name="T50" fmla="*/ 702 w 1449"/>
                  <a:gd name="T51" fmla="*/ 1011 h 1291"/>
                  <a:gd name="T52" fmla="*/ 799 w 1449"/>
                  <a:gd name="T53" fmla="*/ 1240 h 1291"/>
                  <a:gd name="T54" fmla="*/ 694 w 1449"/>
                  <a:gd name="T55" fmla="*/ 1181 h 1291"/>
                  <a:gd name="T56" fmla="*/ 706 w 1449"/>
                  <a:gd name="T57" fmla="*/ 1291 h 1291"/>
                  <a:gd name="T58" fmla="*/ 601 w 1449"/>
                  <a:gd name="T59" fmla="*/ 1165 h 1291"/>
                  <a:gd name="T60" fmla="*/ 500 w 1449"/>
                  <a:gd name="T61" fmla="*/ 975 h 1291"/>
                  <a:gd name="T62" fmla="*/ 438 w 1449"/>
                  <a:gd name="T63" fmla="*/ 818 h 1291"/>
                  <a:gd name="T64" fmla="*/ 248 w 1449"/>
                  <a:gd name="T65" fmla="*/ 639 h 1291"/>
                  <a:gd name="T66" fmla="*/ 187 w 1449"/>
                  <a:gd name="T67" fmla="*/ 477 h 1291"/>
                  <a:gd name="T68" fmla="*/ 94 w 1449"/>
                  <a:gd name="T69" fmla="*/ 443 h 1291"/>
                  <a:gd name="T70" fmla="*/ 46 w 1449"/>
                  <a:gd name="T71" fmla="*/ 359 h 1291"/>
                  <a:gd name="T72" fmla="*/ 8 w 1449"/>
                  <a:gd name="T73" fmla="*/ 209 h 1291"/>
                  <a:gd name="T74" fmla="*/ 0 w 1449"/>
                  <a:gd name="T75" fmla="*/ 82 h 1291"/>
                  <a:gd name="T76" fmla="*/ 88 w 1449"/>
                  <a:gd name="T77" fmla="*/ 0 h 1291"/>
                  <a:gd name="T78" fmla="*/ 88 w 1449"/>
                  <a:gd name="T7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9" h="1291">
                    <a:moveTo>
                      <a:pt x="88" y="0"/>
                    </a:moveTo>
                    <a:lnTo>
                      <a:pt x="128" y="249"/>
                    </a:lnTo>
                    <a:lnTo>
                      <a:pt x="191" y="378"/>
                    </a:lnTo>
                    <a:lnTo>
                      <a:pt x="251" y="616"/>
                    </a:lnTo>
                    <a:lnTo>
                      <a:pt x="337" y="700"/>
                    </a:lnTo>
                    <a:lnTo>
                      <a:pt x="284" y="580"/>
                    </a:lnTo>
                    <a:lnTo>
                      <a:pt x="240" y="356"/>
                    </a:lnTo>
                    <a:lnTo>
                      <a:pt x="187" y="188"/>
                    </a:lnTo>
                    <a:lnTo>
                      <a:pt x="267" y="356"/>
                    </a:lnTo>
                    <a:lnTo>
                      <a:pt x="337" y="532"/>
                    </a:lnTo>
                    <a:lnTo>
                      <a:pt x="364" y="624"/>
                    </a:lnTo>
                    <a:lnTo>
                      <a:pt x="442" y="704"/>
                    </a:lnTo>
                    <a:lnTo>
                      <a:pt x="504" y="660"/>
                    </a:lnTo>
                    <a:lnTo>
                      <a:pt x="601" y="871"/>
                    </a:lnTo>
                    <a:lnTo>
                      <a:pt x="706" y="905"/>
                    </a:lnTo>
                    <a:lnTo>
                      <a:pt x="1012" y="861"/>
                    </a:lnTo>
                    <a:lnTo>
                      <a:pt x="1194" y="711"/>
                    </a:lnTo>
                    <a:lnTo>
                      <a:pt x="1284" y="660"/>
                    </a:lnTo>
                    <a:lnTo>
                      <a:pt x="1392" y="502"/>
                    </a:lnTo>
                    <a:lnTo>
                      <a:pt x="1449" y="359"/>
                    </a:lnTo>
                    <a:lnTo>
                      <a:pt x="1404" y="513"/>
                    </a:lnTo>
                    <a:lnTo>
                      <a:pt x="1265" y="730"/>
                    </a:lnTo>
                    <a:lnTo>
                      <a:pt x="1039" y="953"/>
                    </a:lnTo>
                    <a:lnTo>
                      <a:pt x="942" y="1129"/>
                    </a:lnTo>
                    <a:lnTo>
                      <a:pt x="841" y="1023"/>
                    </a:lnTo>
                    <a:lnTo>
                      <a:pt x="702" y="1011"/>
                    </a:lnTo>
                    <a:lnTo>
                      <a:pt x="799" y="1240"/>
                    </a:lnTo>
                    <a:lnTo>
                      <a:pt x="694" y="1181"/>
                    </a:lnTo>
                    <a:lnTo>
                      <a:pt x="706" y="1291"/>
                    </a:lnTo>
                    <a:lnTo>
                      <a:pt x="601" y="1165"/>
                    </a:lnTo>
                    <a:lnTo>
                      <a:pt x="500" y="975"/>
                    </a:lnTo>
                    <a:lnTo>
                      <a:pt x="438" y="818"/>
                    </a:lnTo>
                    <a:lnTo>
                      <a:pt x="248" y="639"/>
                    </a:lnTo>
                    <a:lnTo>
                      <a:pt x="187" y="477"/>
                    </a:lnTo>
                    <a:lnTo>
                      <a:pt x="94" y="443"/>
                    </a:lnTo>
                    <a:lnTo>
                      <a:pt x="46" y="359"/>
                    </a:lnTo>
                    <a:lnTo>
                      <a:pt x="8" y="209"/>
                    </a:lnTo>
                    <a:lnTo>
                      <a:pt x="0" y="8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2869" y="2186"/>
                <a:ext cx="163" cy="50"/>
              </a:xfrm>
              <a:custGeom>
                <a:avLst/>
                <a:gdLst>
                  <a:gd name="T0" fmla="*/ 21 w 327"/>
                  <a:gd name="T1" fmla="*/ 0 h 99"/>
                  <a:gd name="T2" fmla="*/ 97 w 327"/>
                  <a:gd name="T3" fmla="*/ 31 h 99"/>
                  <a:gd name="T4" fmla="*/ 202 w 327"/>
                  <a:gd name="T5" fmla="*/ 12 h 99"/>
                  <a:gd name="T6" fmla="*/ 327 w 327"/>
                  <a:gd name="T7" fmla="*/ 27 h 99"/>
                  <a:gd name="T8" fmla="*/ 301 w 327"/>
                  <a:gd name="T9" fmla="*/ 73 h 99"/>
                  <a:gd name="T10" fmla="*/ 152 w 327"/>
                  <a:gd name="T11" fmla="*/ 74 h 99"/>
                  <a:gd name="T12" fmla="*/ 59 w 327"/>
                  <a:gd name="T13" fmla="*/ 99 h 99"/>
                  <a:gd name="T14" fmla="*/ 0 w 327"/>
                  <a:gd name="T15" fmla="*/ 34 h 99"/>
                  <a:gd name="T16" fmla="*/ 21 w 327"/>
                  <a:gd name="T17" fmla="*/ 0 h 99"/>
                  <a:gd name="T18" fmla="*/ 21 w 327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99">
                    <a:moveTo>
                      <a:pt x="21" y="0"/>
                    </a:moveTo>
                    <a:lnTo>
                      <a:pt x="97" y="31"/>
                    </a:lnTo>
                    <a:lnTo>
                      <a:pt x="202" y="12"/>
                    </a:lnTo>
                    <a:lnTo>
                      <a:pt x="327" y="27"/>
                    </a:lnTo>
                    <a:lnTo>
                      <a:pt x="301" y="73"/>
                    </a:lnTo>
                    <a:lnTo>
                      <a:pt x="152" y="74"/>
                    </a:lnTo>
                    <a:lnTo>
                      <a:pt x="59" y="99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2807" y="2109"/>
                <a:ext cx="339" cy="46"/>
              </a:xfrm>
              <a:custGeom>
                <a:avLst/>
                <a:gdLst>
                  <a:gd name="T0" fmla="*/ 0 w 678"/>
                  <a:gd name="T1" fmla="*/ 52 h 92"/>
                  <a:gd name="T2" fmla="*/ 95 w 678"/>
                  <a:gd name="T3" fmla="*/ 59 h 92"/>
                  <a:gd name="T4" fmla="*/ 245 w 678"/>
                  <a:gd name="T5" fmla="*/ 23 h 92"/>
                  <a:gd name="T6" fmla="*/ 321 w 678"/>
                  <a:gd name="T7" fmla="*/ 29 h 92"/>
                  <a:gd name="T8" fmla="*/ 391 w 678"/>
                  <a:gd name="T9" fmla="*/ 12 h 92"/>
                  <a:gd name="T10" fmla="*/ 551 w 678"/>
                  <a:gd name="T11" fmla="*/ 23 h 92"/>
                  <a:gd name="T12" fmla="*/ 612 w 678"/>
                  <a:gd name="T13" fmla="*/ 0 h 92"/>
                  <a:gd name="T14" fmla="*/ 678 w 678"/>
                  <a:gd name="T15" fmla="*/ 44 h 92"/>
                  <a:gd name="T16" fmla="*/ 644 w 678"/>
                  <a:gd name="T17" fmla="*/ 59 h 92"/>
                  <a:gd name="T18" fmla="*/ 589 w 678"/>
                  <a:gd name="T19" fmla="*/ 40 h 92"/>
                  <a:gd name="T20" fmla="*/ 503 w 678"/>
                  <a:gd name="T21" fmla="*/ 52 h 92"/>
                  <a:gd name="T22" fmla="*/ 403 w 678"/>
                  <a:gd name="T23" fmla="*/ 52 h 92"/>
                  <a:gd name="T24" fmla="*/ 309 w 678"/>
                  <a:gd name="T25" fmla="*/ 74 h 92"/>
                  <a:gd name="T26" fmla="*/ 220 w 678"/>
                  <a:gd name="T27" fmla="*/ 63 h 92"/>
                  <a:gd name="T28" fmla="*/ 123 w 678"/>
                  <a:gd name="T29" fmla="*/ 82 h 92"/>
                  <a:gd name="T30" fmla="*/ 58 w 678"/>
                  <a:gd name="T31" fmla="*/ 92 h 92"/>
                  <a:gd name="T32" fmla="*/ 0 w 678"/>
                  <a:gd name="T33" fmla="*/ 52 h 92"/>
                  <a:gd name="T34" fmla="*/ 0 w 678"/>
                  <a:gd name="T35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8" h="92">
                    <a:moveTo>
                      <a:pt x="0" y="52"/>
                    </a:moveTo>
                    <a:lnTo>
                      <a:pt x="95" y="59"/>
                    </a:lnTo>
                    <a:lnTo>
                      <a:pt x="245" y="23"/>
                    </a:lnTo>
                    <a:lnTo>
                      <a:pt x="321" y="29"/>
                    </a:lnTo>
                    <a:lnTo>
                      <a:pt x="391" y="12"/>
                    </a:lnTo>
                    <a:lnTo>
                      <a:pt x="551" y="23"/>
                    </a:lnTo>
                    <a:lnTo>
                      <a:pt x="612" y="0"/>
                    </a:lnTo>
                    <a:lnTo>
                      <a:pt x="678" y="44"/>
                    </a:lnTo>
                    <a:lnTo>
                      <a:pt x="644" y="59"/>
                    </a:lnTo>
                    <a:lnTo>
                      <a:pt x="589" y="40"/>
                    </a:lnTo>
                    <a:lnTo>
                      <a:pt x="503" y="52"/>
                    </a:lnTo>
                    <a:lnTo>
                      <a:pt x="403" y="52"/>
                    </a:lnTo>
                    <a:lnTo>
                      <a:pt x="309" y="74"/>
                    </a:lnTo>
                    <a:lnTo>
                      <a:pt x="220" y="63"/>
                    </a:lnTo>
                    <a:lnTo>
                      <a:pt x="123" y="82"/>
                    </a:lnTo>
                    <a:lnTo>
                      <a:pt x="58" y="9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3001" y="1741"/>
                <a:ext cx="27" cy="53"/>
              </a:xfrm>
              <a:custGeom>
                <a:avLst/>
                <a:gdLst>
                  <a:gd name="T0" fmla="*/ 38 w 56"/>
                  <a:gd name="T1" fmla="*/ 0 h 104"/>
                  <a:gd name="T2" fmla="*/ 4 w 56"/>
                  <a:gd name="T3" fmla="*/ 55 h 104"/>
                  <a:gd name="T4" fmla="*/ 0 w 56"/>
                  <a:gd name="T5" fmla="*/ 104 h 104"/>
                  <a:gd name="T6" fmla="*/ 56 w 56"/>
                  <a:gd name="T7" fmla="*/ 40 h 104"/>
                  <a:gd name="T8" fmla="*/ 38 w 56"/>
                  <a:gd name="T9" fmla="*/ 0 h 104"/>
                  <a:gd name="T10" fmla="*/ 38 w 56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4">
                    <a:moveTo>
                      <a:pt x="38" y="0"/>
                    </a:moveTo>
                    <a:lnTo>
                      <a:pt x="4" y="55"/>
                    </a:lnTo>
                    <a:lnTo>
                      <a:pt x="0" y="104"/>
                    </a:lnTo>
                    <a:lnTo>
                      <a:pt x="56" y="4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3313" y="1842"/>
                <a:ext cx="37" cy="164"/>
              </a:xfrm>
              <a:custGeom>
                <a:avLst/>
                <a:gdLst>
                  <a:gd name="T0" fmla="*/ 4 w 74"/>
                  <a:gd name="T1" fmla="*/ 0 h 329"/>
                  <a:gd name="T2" fmla="*/ 10 w 74"/>
                  <a:gd name="T3" fmla="*/ 215 h 329"/>
                  <a:gd name="T4" fmla="*/ 0 w 74"/>
                  <a:gd name="T5" fmla="*/ 329 h 329"/>
                  <a:gd name="T6" fmla="*/ 29 w 74"/>
                  <a:gd name="T7" fmla="*/ 183 h 329"/>
                  <a:gd name="T8" fmla="*/ 70 w 74"/>
                  <a:gd name="T9" fmla="*/ 124 h 329"/>
                  <a:gd name="T10" fmla="*/ 74 w 74"/>
                  <a:gd name="T11" fmla="*/ 55 h 329"/>
                  <a:gd name="T12" fmla="*/ 51 w 74"/>
                  <a:gd name="T13" fmla="*/ 15 h 329"/>
                  <a:gd name="T14" fmla="*/ 4 w 74"/>
                  <a:gd name="T15" fmla="*/ 0 h 329"/>
                  <a:gd name="T16" fmla="*/ 4 w 74"/>
                  <a:gd name="T1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29">
                    <a:moveTo>
                      <a:pt x="4" y="0"/>
                    </a:moveTo>
                    <a:lnTo>
                      <a:pt x="10" y="215"/>
                    </a:lnTo>
                    <a:lnTo>
                      <a:pt x="0" y="329"/>
                    </a:lnTo>
                    <a:lnTo>
                      <a:pt x="29" y="183"/>
                    </a:lnTo>
                    <a:lnTo>
                      <a:pt x="70" y="124"/>
                    </a:lnTo>
                    <a:lnTo>
                      <a:pt x="74" y="55"/>
                    </a:lnTo>
                    <a:lnTo>
                      <a:pt x="51" y="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3323" y="1741"/>
                <a:ext cx="56" cy="93"/>
              </a:xfrm>
              <a:custGeom>
                <a:avLst/>
                <a:gdLst>
                  <a:gd name="T0" fmla="*/ 0 w 112"/>
                  <a:gd name="T1" fmla="*/ 70 h 186"/>
                  <a:gd name="T2" fmla="*/ 97 w 112"/>
                  <a:gd name="T3" fmla="*/ 186 h 186"/>
                  <a:gd name="T4" fmla="*/ 112 w 112"/>
                  <a:gd name="T5" fmla="*/ 150 h 186"/>
                  <a:gd name="T6" fmla="*/ 42 w 112"/>
                  <a:gd name="T7" fmla="*/ 0 h 186"/>
                  <a:gd name="T8" fmla="*/ 0 w 112"/>
                  <a:gd name="T9" fmla="*/ 70 h 186"/>
                  <a:gd name="T10" fmla="*/ 0 w 112"/>
                  <a:gd name="T11" fmla="*/ 7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86">
                    <a:moveTo>
                      <a:pt x="0" y="70"/>
                    </a:moveTo>
                    <a:lnTo>
                      <a:pt x="97" y="186"/>
                    </a:lnTo>
                    <a:lnTo>
                      <a:pt x="112" y="150"/>
                    </a:lnTo>
                    <a:lnTo>
                      <a:pt x="42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3317" y="1816"/>
                <a:ext cx="87" cy="281"/>
              </a:xfrm>
              <a:custGeom>
                <a:avLst/>
                <a:gdLst>
                  <a:gd name="T0" fmla="*/ 173 w 173"/>
                  <a:gd name="T1" fmla="*/ 0 h 561"/>
                  <a:gd name="T2" fmla="*/ 154 w 173"/>
                  <a:gd name="T3" fmla="*/ 175 h 561"/>
                  <a:gd name="T4" fmla="*/ 119 w 173"/>
                  <a:gd name="T5" fmla="*/ 296 h 561"/>
                  <a:gd name="T6" fmla="*/ 95 w 173"/>
                  <a:gd name="T7" fmla="*/ 380 h 561"/>
                  <a:gd name="T8" fmla="*/ 34 w 173"/>
                  <a:gd name="T9" fmla="*/ 467 h 561"/>
                  <a:gd name="T10" fmla="*/ 53 w 173"/>
                  <a:gd name="T11" fmla="*/ 513 h 561"/>
                  <a:gd name="T12" fmla="*/ 7 w 173"/>
                  <a:gd name="T13" fmla="*/ 561 h 561"/>
                  <a:gd name="T14" fmla="*/ 0 w 173"/>
                  <a:gd name="T15" fmla="*/ 454 h 561"/>
                  <a:gd name="T16" fmla="*/ 60 w 173"/>
                  <a:gd name="T17" fmla="*/ 388 h 561"/>
                  <a:gd name="T18" fmla="*/ 108 w 173"/>
                  <a:gd name="T19" fmla="*/ 274 h 561"/>
                  <a:gd name="T20" fmla="*/ 146 w 173"/>
                  <a:gd name="T21" fmla="*/ 118 h 561"/>
                  <a:gd name="T22" fmla="*/ 173 w 173"/>
                  <a:gd name="T23" fmla="*/ 0 h 561"/>
                  <a:gd name="T24" fmla="*/ 173 w 173"/>
                  <a:gd name="T25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561">
                    <a:moveTo>
                      <a:pt x="173" y="0"/>
                    </a:moveTo>
                    <a:lnTo>
                      <a:pt x="154" y="175"/>
                    </a:lnTo>
                    <a:lnTo>
                      <a:pt x="119" y="296"/>
                    </a:lnTo>
                    <a:lnTo>
                      <a:pt x="95" y="380"/>
                    </a:lnTo>
                    <a:lnTo>
                      <a:pt x="34" y="467"/>
                    </a:lnTo>
                    <a:lnTo>
                      <a:pt x="53" y="513"/>
                    </a:lnTo>
                    <a:lnTo>
                      <a:pt x="7" y="561"/>
                    </a:lnTo>
                    <a:lnTo>
                      <a:pt x="0" y="454"/>
                    </a:lnTo>
                    <a:lnTo>
                      <a:pt x="60" y="388"/>
                    </a:lnTo>
                    <a:lnTo>
                      <a:pt x="108" y="274"/>
                    </a:lnTo>
                    <a:lnTo>
                      <a:pt x="146" y="118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2728" y="1609"/>
                <a:ext cx="284" cy="69"/>
              </a:xfrm>
              <a:custGeom>
                <a:avLst/>
                <a:gdLst>
                  <a:gd name="T0" fmla="*/ 0 w 568"/>
                  <a:gd name="T1" fmla="*/ 137 h 137"/>
                  <a:gd name="T2" fmla="*/ 87 w 568"/>
                  <a:gd name="T3" fmla="*/ 114 h 137"/>
                  <a:gd name="T4" fmla="*/ 239 w 568"/>
                  <a:gd name="T5" fmla="*/ 103 h 137"/>
                  <a:gd name="T6" fmla="*/ 399 w 568"/>
                  <a:gd name="T7" fmla="*/ 67 h 137"/>
                  <a:gd name="T8" fmla="*/ 568 w 568"/>
                  <a:gd name="T9" fmla="*/ 0 h 137"/>
                  <a:gd name="T10" fmla="*/ 378 w 568"/>
                  <a:gd name="T11" fmla="*/ 59 h 137"/>
                  <a:gd name="T12" fmla="*/ 285 w 568"/>
                  <a:gd name="T13" fmla="*/ 78 h 137"/>
                  <a:gd name="T14" fmla="*/ 108 w 568"/>
                  <a:gd name="T15" fmla="*/ 82 h 137"/>
                  <a:gd name="T16" fmla="*/ 42 w 568"/>
                  <a:gd name="T17" fmla="*/ 99 h 137"/>
                  <a:gd name="T18" fmla="*/ 0 w 568"/>
                  <a:gd name="T19" fmla="*/ 137 h 137"/>
                  <a:gd name="T20" fmla="*/ 0 w 568"/>
                  <a:gd name="T2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8" h="137">
                    <a:moveTo>
                      <a:pt x="0" y="137"/>
                    </a:moveTo>
                    <a:lnTo>
                      <a:pt x="87" y="114"/>
                    </a:lnTo>
                    <a:lnTo>
                      <a:pt x="239" y="103"/>
                    </a:lnTo>
                    <a:lnTo>
                      <a:pt x="399" y="67"/>
                    </a:lnTo>
                    <a:lnTo>
                      <a:pt x="568" y="0"/>
                    </a:lnTo>
                    <a:lnTo>
                      <a:pt x="378" y="59"/>
                    </a:lnTo>
                    <a:lnTo>
                      <a:pt x="285" y="78"/>
                    </a:lnTo>
                    <a:lnTo>
                      <a:pt x="108" y="82"/>
                    </a:lnTo>
                    <a:lnTo>
                      <a:pt x="42" y="99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3014" y="2133"/>
                <a:ext cx="313" cy="436"/>
              </a:xfrm>
              <a:custGeom>
                <a:avLst/>
                <a:gdLst>
                  <a:gd name="T0" fmla="*/ 614 w 626"/>
                  <a:gd name="T1" fmla="*/ 0 h 872"/>
                  <a:gd name="T2" fmla="*/ 582 w 626"/>
                  <a:gd name="T3" fmla="*/ 247 h 872"/>
                  <a:gd name="T4" fmla="*/ 506 w 626"/>
                  <a:gd name="T5" fmla="*/ 403 h 872"/>
                  <a:gd name="T6" fmla="*/ 388 w 626"/>
                  <a:gd name="T7" fmla="*/ 542 h 872"/>
                  <a:gd name="T8" fmla="*/ 122 w 626"/>
                  <a:gd name="T9" fmla="*/ 751 h 872"/>
                  <a:gd name="T10" fmla="*/ 0 w 626"/>
                  <a:gd name="T11" fmla="*/ 872 h 872"/>
                  <a:gd name="T12" fmla="*/ 156 w 626"/>
                  <a:gd name="T13" fmla="*/ 743 h 872"/>
                  <a:gd name="T14" fmla="*/ 405 w 626"/>
                  <a:gd name="T15" fmla="*/ 549 h 872"/>
                  <a:gd name="T16" fmla="*/ 510 w 626"/>
                  <a:gd name="T17" fmla="*/ 437 h 872"/>
                  <a:gd name="T18" fmla="*/ 593 w 626"/>
                  <a:gd name="T19" fmla="*/ 304 h 872"/>
                  <a:gd name="T20" fmla="*/ 626 w 626"/>
                  <a:gd name="T21" fmla="*/ 165 h 872"/>
                  <a:gd name="T22" fmla="*/ 614 w 626"/>
                  <a:gd name="T23" fmla="*/ 0 h 872"/>
                  <a:gd name="T24" fmla="*/ 614 w 626"/>
                  <a:gd name="T25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6" h="872">
                    <a:moveTo>
                      <a:pt x="614" y="0"/>
                    </a:moveTo>
                    <a:lnTo>
                      <a:pt x="582" y="247"/>
                    </a:lnTo>
                    <a:lnTo>
                      <a:pt x="506" y="403"/>
                    </a:lnTo>
                    <a:lnTo>
                      <a:pt x="388" y="542"/>
                    </a:lnTo>
                    <a:lnTo>
                      <a:pt x="122" y="751"/>
                    </a:lnTo>
                    <a:lnTo>
                      <a:pt x="0" y="872"/>
                    </a:lnTo>
                    <a:lnTo>
                      <a:pt x="156" y="743"/>
                    </a:lnTo>
                    <a:lnTo>
                      <a:pt x="405" y="549"/>
                    </a:lnTo>
                    <a:lnTo>
                      <a:pt x="510" y="437"/>
                    </a:lnTo>
                    <a:lnTo>
                      <a:pt x="593" y="304"/>
                    </a:lnTo>
                    <a:lnTo>
                      <a:pt x="626" y="165"/>
                    </a:lnTo>
                    <a:lnTo>
                      <a:pt x="614" y="0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3325" y="2109"/>
                <a:ext cx="979" cy="1054"/>
              </a:xfrm>
              <a:custGeom>
                <a:avLst/>
                <a:gdLst>
                  <a:gd name="T0" fmla="*/ 0 w 1958"/>
                  <a:gd name="T1" fmla="*/ 0 h 2108"/>
                  <a:gd name="T2" fmla="*/ 97 w 1958"/>
                  <a:gd name="T3" fmla="*/ 44 h 2108"/>
                  <a:gd name="T4" fmla="*/ 266 w 1958"/>
                  <a:gd name="T5" fmla="*/ 278 h 2108"/>
                  <a:gd name="T6" fmla="*/ 338 w 1958"/>
                  <a:gd name="T7" fmla="*/ 369 h 2108"/>
                  <a:gd name="T8" fmla="*/ 407 w 1958"/>
                  <a:gd name="T9" fmla="*/ 420 h 2108"/>
                  <a:gd name="T10" fmla="*/ 517 w 1958"/>
                  <a:gd name="T11" fmla="*/ 474 h 2108"/>
                  <a:gd name="T12" fmla="*/ 1205 w 1958"/>
                  <a:gd name="T13" fmla="*/ 732 h 2108"/>
                  <a:gd name="T14" fmla="*/ 1745 w 1958"/>
                  <a:gd name="T15" fmla="*/ 953 h 2108"/>
                  <a:gd name="T16" fmla="*/ 1783 w 1958"/>
                  <a:gd name="T17" fmla="*/ 1023 h 2108"/>
                  <a:gd name="T18" fmla="*/ 1884 w 1958"/>
                  <a:gd name="T19" fmla="*/ 1359 h 2108"/>
                  <a:gd name="T20" fmla="*/ 1935 w 1958"/>
                  <a:gd name="T21" fmla="*/ 1755 h 2108"/>
                  <a:gd name="T22" fmla="*/ 1958 w 1958"/>
                  <a:gd name="T23" fmla="*/ 2108 h 2108"/>
                  <a:gd name="T24" fmla="*/ 1869 w 1958"/>
                  <a:gd name="T25" fmla="*/ 2108 h 2108"/>
                  <a:gd name="T26" fmla="*/ 1842 w 1958"/>
                  <a:gd name="T27" fmla="*/ 1736 h 2108"/>
                  <a:gd name="T28" fmla="*/ 1804 w 1958"/>
                  <a:gd name="T29" fmla="*/ 1382 h 2108"/>
                  <a:gd name="T30" fmla="*/ 1741 w 1958"/>
                  <a:gd name="T31" fmla="*/ 1074 h 2108"/>
                  <a:gd name="T32" fmla="*/ 1724 w 1958"/>
                  <a:gd name="T33" fmla="*/ 1027 h 2108"/>
                  <a:gd name="T34" fmla="*/ 1659 w 1958"/>
                  <a:gd name="T35" fmla="*/ 1213 h 2108"/>
                  <a:gd name="T36" fmla="*/ 1549 w 1958"/>
                  <a:gd name="T37" fmla="*/ 1637 h 2108"/>
                  <a:gd name="T38" fmla="*/ 1507 w 1958"/>
                  <a:gd name="T39" fmla="*/ 1827 h 2108"/>
                  <a:gd name="T40" fmla="*/ 1536 w 1958"/>
                  <a:gd name="T41" fmla="*/ 1525 h 2108"/>
                  <a:gd name="T42" fmla="*/ 1587 w 1958"/>
                  <a:gd name="T43" fmla="*/ 1213 h 2108"/>
                  <a:gd name="T44" fmla="*/ 1635 w 1958"/>
                  <a:gd name="T45" fmla="*/ 975 h 2108"/>
                  <a:gd name="T46" fmla="*/ 1332 w 1958"/>
                  <a:gd name="T47" fmla="*/ 837 h 2108"/>
                  <a:gd name="T48" fmla="*/ 853 w 1958"/>
                  <a:gd name="T49" fmla="*/ 624 h 2108"/>
                  <a:gd name="T50" fmla="*/ 399 w 1958"/>
                  <a:gd name="T51" fmla="*/ 474 h 2108"/>
                  <a:gd name="T52" fmla="*/ 300 w 1958"/>
                  <a:gd name="T53" fmla="*/ 396 h 2108"/>
                  <a:gd name="T54" fmla="*/ 165 w 1958"/>
                  <a:gd name="T55" fmla="*/ 187 h 2108"/>
                  <a:gd name="T56" fmla="*/ 76 w 1958"/>
                  <a:gd name="T57" fmla="*/ 71 h 2108"/>
                  <a:gd name="T58" fmla="*/ 0 w 1958"/>
                  <a:gd name="T59" fmla="*/ 0 h 2108"/>
                  <a:gd name="T60" fmla="*/ 0 w 1958"/>
                  <a:gd name="T61" fmla="*/ 0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8" h="2108">
                    <a:moveTo>
                      <a:pt x="0" y="0"/>
                    </a:moveTo>
                    <a:lnTo>
                      <a:pt x="97" y="44"/>
                    </a:lnTo>
                    <a:lnTo>
                      <a:pt x="266" y="278"/>
                    </a:lnTo>
                    <a:lnTo>
                      <a:pt x="338" y="369"/>
                    </a:lnTo>
                    <a:lnTo>
                      <a:pt x="407" y="420"/>
                    </a:lnTo>
                    <a:lnTo>
                      <a:pt x="517" y="474"/>
                    </a:lnTo>
                    <a:lnTo>
                      <a:pt x="1205" y="732"/>
                    </a:lnTo>
                    <a:lnTo>
                      <a:pt x="1745" y="953"/>
                    </a:lnTo>
                    <a:lnTo>
                      <a:pt x="1783" y="1023"/>
                    </a:lnTo>
                    <a:lnTo>
                      <a:pt x="1884" y="1359"/>
                    </a:lnTo>
                    <a:lnTo>
                      <a:pt x="1935" y="1755"/>
                    </a:lnTo>
                    <a:lnTo>
                      <a:pt x="1958" y="2108"/>
                    </a:lnTo>
                    <a:lnTo>
                      <a:pt x="1869" y="2108"/>
                    </a:lnTo>
                    <a:lnTo>
                      <a:pt x="1842" y="1736"/>
                    </a:lnTo>
                    <a:lnTo>
                      <a:pt x="1804" y="1382"/>
                    </a:lnTo>
                    <a:lnTo>
                      <a:pt x="1741" y="1074"/>
                    </a:lnTo>
                    <a:lnTo>
                      <a:pt x="1724" y="1027"/>
                    </a:lnTo>
                    <a:lnTo>
                      <a:pt x="1659" y="1213"/>
                    </a:lnTo>
                    <a:lnTo>
                      <a:pt x="1549" y="1637"/>
                    </a:lnTo>
                    <a:lnTo>
                      <a:pt x="1507" y="1827"/>
                    </a:lnTo>
                    <a:lnTo>
                      <a:pt x="1536" y="1525"/>
                    </a:lnTo>
                    <a:lnTo>
                      <a:pt x="1587" y="1213"/>
                    </a:lnTo>
                    <a:lnTo>
                      <a:pt x="1635" y="975"/>
                    </a:lnTo>
                    <a:lnTo>
                      <a:pt x="1332" y="837"/>
                    </a:lnTo>
                    <a:lnTo>
                      <a:pt x="853" y="624"/>
                    </a:lnTo>
                    <a:lnTo>
                      <a:pt x="399" y="474"/>
                    </a:lnTo>
                    <a:lnTo>
                      <a:pt x="300" y="396"/>
                    </a:lnTo>
                    <a:lnTo>
                      <a:pt x="165" y="187"/>
                    </a:lnTo>
                    <a:lnTo>
                      <a:pt x="7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3325" y="2256"/>
                <a:ext cx="252" cy="912"/>
              </a:xfrm>
              <a:custGeom>
                <a:avLst/>
                <a:gdLst>
                  <a:gd name="T0" fmla="*/ 0 w 504"/>
                  <a:gd name="T1" fmla="*/ 922 h 1823"/>
                  <a:gd name="T2" fmla="*/ 144 w 504"/>
                  <a:gd name="T3" fmla="*/ 1169 h 1823"/>
                  <a:gd name="T4" fmla="*/ 235 w 504"/>
                  <a:gd name="T5" fmla="*/ 1120 h 1823"/>
                  <a:gd name="T6" fmla="*/ 460 w 504"/>
                  <a:gd name="T7" fmla="*/ 956 h 1823"/>
                  <a:gd name="T8" fmla="*/ 410 w 504"/>
                  <a:gd name="T9" fmla="*/ 736 h 1823"/>
                  <a:gd name="T10" fmla="*/ 389 w 504"/>
                  <a:gd name="T11" fmla="*/ 359 h 1823"/>
                  <a:gd name="T12" fmla="*/ 327 w 504"/>
                  <a:gd name="T13" fmla="*/ 194 h 1823"/>
                  <a:gd name="T14" fmla="*/ 241 w 504"/>
                  <a:gd name="T15" fmla="*/ 0 h 1823"/>
                  <a:gd name="T16" fmla="*/ 365 w 504"/>
                  <a:gd name="T17" fmla="*/ 135 h 1823"/>
                  <a:gd name="T18" fmla="*/ 424 w 504"/>
                  <a:gd name="T19" fmla="*/ 346 h 1823"/>
                  <a:gd name="T20" fmla="*/ 466 w 504"/>
                  <a:gd name="T21" fmla="*/ 800 h 1823"/>
                  <a:gd name="T22" fmla="*/ 504 w 504"/>
                  <a:gd name="T23" fmla="*/ 1000 h 1823"/>
                  <a:gd name="T24" fmla="*/ 386 w 504"/>
                  <a:gd name="T25" fmla="*/ 1061 h 1823"/>
                  <a:gd name="T26" fmla="*/ 173 w 504"/>
                  <a:gd name="T27" fmla="*/ 1217 h 1823"/>
                  <a:gd name="T28" fmla="*/ 310 w 504"/>
                  <a:gd name="T29" fmla="*/ 1481 h 1823"/>
                  <a:gd name="T30" fmla="*/ 300 w 504"/>
                  <a:gd name="T31" fmla="*/ 1536 h 1823"/>
                  <a:gd name="T32" fmla="*/ 139 w 504"/>
                  <a:gd name="T33" fmla="*/ 1823 h 1823"/>
                  <a:gd name="T34" fmla="*/ 72 w 504"/>
                  <a:gd name="T35" fmla="*/ 1819 h 1823"/>
                  <a:gd name="T36" fmla="*/ 237 w 504"/>
                  <a:gd name="T37" fmla="*/ 1545 h 1823"/>
                  <a:gd name="T38" fmla="*/ 249 w 504"/>
                  <a:gd name="T39" fmla="*/ 1488 h 1823"/>
                  <a:gd name="T40" fmla="*/ 234 w 504"/>
                  <a:gd name="T41" fmla="*/ 1424 h 1823"/>
                  <a:gd name="T42" fmla="*/ 118 w 504"/>
                  <a:gd name="T43" fmla="*/ 1177 h 1823"/>
                  <a:gd name="T44" fmla="*/ 0 w 504"/>
                  <a:gd name="T45" fmla="*/ 922 h 1823"/>
                  <a:gd name="T46" fmla="*/ 0 w 504"/>
                  <a:gd name="T47" fmla="*/ 922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4" h="1823">
                    <a:moveTo>
                      <a:pt x="0" y="922"/>
                    </a:moveTo>
                    <a:lnTo>
                      <a:pt x="144" y="1169"/>
                    </a:lnTo>
                    <a:lnTo>
                      <a:pt x="235" y="1120"/>
                    </a:lnTo>
                    <a:lnTo>
                      <a:pt x="460" y="956"/>
                    </a:lnTo>
                    <a:lnTo>
                      <a:pt x="410" y="736"/>
                    </a:lnTo>
                    <a:lnTo>
                      <a:pt x="389" y="359"/>
                    </a:lnTo>
                    <a:lnTo>
                      <a:pt x="327" y="194"/>
                    </a:lnTo>
                    <a:lnTo>
                      <a:pt x="241" y="0"/>
                    </a:lnTo>
                    <a:lnTo>
                      <a:pt x="365" y="135"/>
                    </a:lnTo>
                    <a:lnTo>
                      <a:pt x="424" y="346"/>
                    </a:lnTo>
                    <a:lnTo>
                      <a:pt x="466" y="800"/>
                    </a:lnTo>
                    <a:lnTo>
                      <a:pt x="504" y="1000"/>
                    </a:lnTo>
                    <a:lnTo>
                      <a:pt x="386" y="1061"/>
                    </a:lnTo>
                    <a:lnTo>
                      <a:pt x="173" y="1217"/>
                    </a:lnTo>
                    <a:lnTo>
                      <a:pt x="310" y="1481"/>
                    </a:lnTo>
                    <a:lnTo>
                      <a:pt x="300" y="1536"/>
                    </a:lnTo>
                    <a:lnTo>
                      <a:pt x="139" y="1823"/>
                    </a:lnTo>
                    <a:lnTo>
                      <a:pt x="72" y="1819"/>
                    </a:lnTo>
                    <a:lnTo>
                      <a:pt x="237" y="1545"/>
                    </a:lnTo>
                    <a:lnTo>
                      <a:pt x="249" y="1488"/>
                    </a:lnTo>
                    <a:lnTo>
                      <a:pt x="234" y="1424"/>
                    </a:lnTo>
                    <a:lnTo>
                      <a:pt x="118" y="1177"/>
                    </a:lnTo>
                    <a:lnTo>
                      <a:pt x="0" y="922"/>
                    </a:lnTo>
                    <a:lnTo>
                      <a:pt x="0" y="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3050" y="2153"/>
                <a:ext cx="332" cy="1013"/>
              </a:xfrm>
              <a:custGeom>
                <a:avLst/>
                <a:gdLst>
                  <a:gd name="T0" fmla="*/ 592 w 664"/>
                  <a:gd name="T1" fmla="*/ 0 h 2026"/>
                  <a:gd name="T2" fmla="*/ 630 w 664"/>
                  <a:gd name="T3" fmla="*/ 159 h 2026"/>
                  <a:gd name="T4" fmla="*/ 616 w 664"/>
                  <a:gd name="T5" fmla="*/ 346 h 2026"/>
                  <a:gd name="T6" fmla="*/ 557 w 664"/>
                  <a:gd name="T7" fmla="*/ 536 h 2026"/>
                  <a:gd name="T8" fmla="*/ 382 w 664"/>
                  <a:gd name="T9" fmla="*/ 960 h 2026"/>
                  <a:gd name="T10" fmla="*/ 168 w 664"/>
                  <a:gd name="T11" fmla="*/ 1511 h 2026"/>
                  <a:gd name="T12" fmla="*/ 0 w 664"/>
                  <a:gd name="T13" fmla="*/ 2026 h 2026"/>
                  <a:gd name="T14" fmla="*/ 78 w 664"/>
                  <a:gd name="T15" fmla="*/ 2026 h 2026"/>
                  <a:gd name="T16" fmla="*/ 183 w 664"/>
                  <a:gd name="T17" fmla="*/ 1597 h 2026"/>
                  <a:gd name="T18" fmla="*/ 327 w 664"/>
                  <a:gd name="T19" fmla="*/ 1176 h 2026"/>
                  <a:gd name="T20" fmla="*/ 485 w 664"/>
                  <a:gd name="T21" fmla="*/ 810 h 2026"/>
                  <a:gd name="T22" fmla="*/ 609 w 664"/>
                  <a:gd name="T23" fmla="*/ 481 h 2026"/>
                  <a:gd name="T24" fmla="*/ 660 w 664"/>
                  <a:gd name="T25" fmla="*/ 268 h 2026"/>
                  <a:gd name="T26" fmla="*/ 664 w 664"/>
                  <a:gd name="T27" fmla="*/ 125 h 2026"/>
                  <a:gd name="T28" fmla="*/ 630 w 664"/>
                  <a:gd name="T29" fmla="*/ 34 h 2026"/>
                  <a:gd name="T30" fmla="*/ 592 w 664"/>
                  <a:gd name="T31" fmla="*/ 0 h 2026"/>
                  <a:gd name="T32" fmla="*/ 592 w 664"/>
                  <a:gd name="T33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4" h="2026">
                    <a:moveTo>
                      <a:pt x="592" y="0"/>
                    </a:moveTo>
                    <a:lnTo>
                      <a:pt x="630" y="159"/>
                    </a:lnTo>
                    <a:lnTo>
                      <a:pt x="616" y="346"/>
                    </a:lnTo>
                    <a:lnTo>
                      <a:pt x="557" y="536"/>
                    </a:lnTo>
                    <a:lnTo>
                      <a:pt x="382" y="960"/>
                    </a:lnTo>
                    <a:lnTo>
                      <a:pt x="168" y="1511"/>
                    </a:lnTo>
                    <a:lnTo>
                      <a:pt x="0" y="2026"/>
                    </a:lnTo>
                    <a:lnTo>
                      <a:pt x="78" y="2026"/>
                    </a:lnTo>
                    <a:lnTo>
                      <a:pt x="183" y="1597"/>
                    </a:lnTo>
                    <a:lnTo>
                      <a:pt x="327" y="1176"/>
                    </a:lnTo>
                    <a:lnTo>
                      <a:pt x="485" y="810"/>
                    </a:lnTo>
                    <a:lnTo>
                      <a:pt x="609" y="481"/>
                    </a:lnTo>
                    <a:lnTo>
                      <a:pt x="660" y="268"/>
                    </a:lnTo>
                    <a:lnTo>
                      <a:pt x="664" y="125"/>
                    </a:lnTo>
                    <a:lnTo>
                      <a:pt x="630" y="34"/>
                    </a:lnTo>
                    <a:lnTo>
                      <a:pt x="592" y="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2800" y="2575"/>
                <a:ext cx="187" cy="580"/>
              </a:xfrm>
              <a:custGeom>
                <a:avLst/>
                <a:gdLst>
                  <a:gd name="T0" fmla="*/ 69 w 375"/>
                  <a:gd name="T1" fmla="*/ 350 h 1159"/>
                  <a:gd name="T2" fmla="*/ 76 w 375"/>
                  <a:gd name="T3" fmla="*/ 277 h 1159"/>
                  <a:gd name="T4" fmla="*/ 90 w 375"/>
                  <a:gd name="T5" fmla="*/ 190 h 1159"/>
                  <a:gd name="T6" fmla="*/ 139 w 375"/>
                  <a:gd name="T7" fmla="*/ 85 h 1159"/>
                  <a:gd name="T8" fmla="*/ 217 w 375"/>
                  <a:gd name="T9" fmla="*/ 17 h 1159"/>
                  <a:gd name="T10" fmla="*/ 318 w 375"/>
                  <a:gd name="T11" fmla="*/ 0 h 1159"/>
                  <a:gd name="T12" fmla="*/ 375 w 375"/>
                  <a:gd name="T13" fmla="*/ 34 h 1159"/>
                  <a:gd name="T14" fmla="*/ 276 w 375"/>
                  <a:gd name="T15" fmla="*/ 30 h 1159"/>
                  <a:gd name="T16" fmla="*/ 196 w 375"/>
                  <a:gd name="T17" fmla="*/ 64 h 1159"/>
                  <a:gd name="T18" fmla="*/ 152 w 375"/>
                  <a:gd name="T19" fmla="*/ 135 h 1159"/>
                  <a:gd name="T20" fmla="*/ 200 w 375"/>
                  <a:gd name="T21" fmla="*/ 264 h 1159"/>
                  <a:gd name="T22" fmla="*/ 200 w 375"/>
                  <a:gd name="T23" fmla="*/ 338 h 1159"/>
                  <a:gd name="T24" fmla="*/ 272 w 375"/>
                  <a:gd name="T25" fmla="*/ 372 h 1159"/>
                  <a:gd name="T26" fmla="*/ 169 w 375"/>
                  <a:gd name="T27" fmla="*/ 389 h 1159"/>
                  <a:gd name="T28" fmla="*/ 149 w 375"/>
                  <a:gd name="T29" fmla="*/ 545 h 1159"/>
                  <a:gd name="T30" fmla="*/ 69 w 375"/>
                  <a:gd name="T31" fmla="*/ 813 h 1159"/>
                  <a:gd name="T32" fmla="*/ 0 w 375"/>
                  <a:gd name="T33" fmla="*/ 1159 h 1159"/>
                  <a:gd name="T34" fmla="*/ 42 w 375"/>
                  <a:gd name="T35" fmla="*/ 792 h 1159"/>
                  <a:gd name="T36" fmla="*/ 149 w 375"/>
                  <a:gd name="T37" fmla="*/ 359 h 1159"/>
                  <a:gd name="T38" fmla="*/ 124 w 375"/>
                  <a:gd name="T39" fmla="*/ 294 h 1159"/>
                  <a:gd name="T40" fmla="*/ 42 w 375"/>
                  <a:gd name="T41" fmla="*/ 467 h 1159"/>
                  <a:gd name="T42" fmla="*/ 69 w 375"/>
                  <a:gd name="T43" fmla="*/ 350 h 1159"/>
                  <a:gd name="T44" fmla="*/ 69 w 375"/>
                  <a:gd name="T45" fmla="*/ 35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159">
                    <a:moveTo>
                      <a:pt x="69" y="350"/>
                    </a:moveTo>
                    <a:lnTo>
                      <a:pt x="76" y="277"/>
                    </a:lnTo>
                    <a:lnTo>
                      <a:pt x="90" y="190"/>
                    </a:lnTo>
                    <a:lnTo>
                      <a:pt x="139" y="85"/>
                    </a:lnTo>
                    <a:lnTo>
                      <a:pt x="217" y="17"/>
                    </a:lnTo>
                    <a:lnTo>
                      <a:pt x="318" y="0"/>
                    </a:lnTo>
                    <a:lnTo>
                      <a:pt x="375" y="34"/>
                    </a:lnTo>
                    <a:lnTo>
                      <a:pt x="276" y="30"/>
                    </a:lnTo>
                    <a:lnTo>
                      <a:pt x="196" y="64"/>
                    </a:lnTo>
                    <a:lnTo>
                      <a:pt x="152" y="135"/>
                    </a:lnTo>
                    <a:lnTo>
                      <a:pt x="200" y="264"/>
                    </a:lnTo>
                    <a:lnTo>
                      <a:pt x="200" y="338"/>
                    </a:lnTo>
                    <a:lnTo>
                      <a:pt x="272" y="372"/>
                    </a:lnTo>
                    <a:lnTo>
                      <a:pt x="169" y="389"/>
                    </a:lnTo>
                    <a:lnTo>
                      <a:pt x="149" y="545"/>
                    </a:lnTo>
                    <a:lnTo>
                      <a:pt x="69" y="813"/>
                    </a:lnTo>
                    <a:lnTo>
                      <a:pt x="0" y="1159"/>
                    </a:lnTo>
                    <a:lnTo>
                      <a:pt x="42" y="792"/>
                    </a:lnTo>
                    <a:lnTo>
                      <a:pt x="149" y="359"/>
                    </a:lnTo>
                    <a:lnTo>
                      <a:pt x="124" y="294"/>
                    </a:lnTo>
                    <a:lnTo>
                      <a:pt x="42" y="467"/>
                    </a:lnTo>
                    <a:lnTo>
                      <a:pt x="69" y="350"/>
                    </a:lnTo>
                    <a:lnTo>
                      <a:pt x="69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3004" y="2596"/>
                <a:ext cx="170" cy="215"/>
              </a:xfrm>
              <a:custGeom>
                <a:avLst/>
                <a:gdLst>
                  <a:gd name="T0" fmla="*/ 105 w 340"/>
                  <a:gd name="T1" fmla="*/ 89 h 429"/>
                  <a:gd name="T2" fmla="*/ 162 w 340"/>
                  <a:gd name="T3" fmla="*/ 178 h 429"/>
                  <a:gd name="T4" fmla="*/ 243 w 340"/>
                  <a:gd name="T5" fmla="*/ 325 h 429"/>
                  <a:gd name="T6" fmla="*/ 340 w 340"/>
                  <a:gd name="T7" fmla="*/ 429 h 429"/>
                  <a:gd name="T8" fmla="*/ 217 w 340"/>
                  <a:gd name="T9" fmla="*/ 325 h 429"/>
                  <a:gd name="T10" fmla="*/ 110 w 340"/>
                  <a:gd name="T11" fmla="*/ 209 h 429"/>
                  <a:gd name="T12" fmla="*/ 21 w 340"/>
                  <a:gd name="T13" fmla="*/ 296 h 429"/>
                  <a:gd name="T14" fmla="*/ 86 w 340"/>
                  <a:gd name="T15" fmla="*/ 165 h 429"/>
                  <a:gd name="T16" fmla="*/ 63 w 340"/>
                  <a:gd name="T17" fmla="*/ 83 h 429"/>
                  <a:gd name="T18" fmla="*/ 0 w 340"/>
                  <a:gd name="T19" fmla="*/ 0 h 429"/>
                  <a:gd name="T20" fmla="*/ 105 w 340"/>
                  <a:gd name="T21" fmla="*/ 89 h 429"/>
                  <a:gd name="T22" fmla="*/ 105 w 340"/>
                  <a:gd name="T23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429">
                    <a:moveTo>
                      <a:pt x="105" y="89"/>
                    </a:moveTo>
                    <a:lnTo>
                      <a:pt x="162" y="178"/>
                    </a:lnTo>
                    <a:lnTo>
                      <a:pt x="243" y="325"/>
                    </a:lnTo>
                    <a:lnTo>
                      <a:pt x="340" y="429"/>
                    </a:lnTo>
                    <a:lnTo>
                      <a:pt x="217" y="325"/>
                    </a:lnTo>
                    <a:lnTo>
                      <a:pt x="110" y="209"/>
                    </a:lnTo>
                    <a:lnTo>
                      <a:pt x="21" y="296"/>
                    </a:lnTo>
                    <a:lnTo>
                      <a:pt x="86" y="165"/>
                    </a:lnTo>
                    <a:lnTo>
                      <a:pt x="63" y="83"/>
                    </a:lnTo>
                    <a:lnTo>
                      <a:pt x="0" y="0"/>
                    </a:lnTo>
                    <a:lnTo>
                      <a:pt x="105" y="89"/>
                    </a:lnTo>
                    <a:lnTo>
                      <a:pt x="10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3008" y="2776"/>
                <a:ext cx="42" cy="387"/>
              </a:xfrm>
              <a:custGeom>
                <a:avLst/>
                <a:gdLst>
                  <a:gd name="T0" fmla="*/ 0 w 83"/>
                  <a:gd name="T1" fmla="*/ 0 h 773"/>
                  <a:gd name="T2" fmla="*/ 55 w 83"/>
                  <a:gd name="T3" fmla="*/ 194 h 773"/>
                  <a:gd name="T4" fmla="*/ 68 w 83"/>
                  <a:gd name="T5" fmla="*/ 275 h 773"/>
                  <a:gd name="T6" fmla="*/ 72 w 83"/>
                  <a:gd name="T7" fmla="*/ 376 h 773"/>
                  <a:gd name="T8" fmla="*/ 72 w 83"/>
                  <a:gd name="T9" fmla="*/ 610 h 773"/>
                  <a:gd name="T10" fmla="*/ 83 w 83"/>
                  <a:gd name="T11" fmla="*/ 773 h 773"/>
                  <a:gd name="T12" fmla="*/ 28 w 83"/>
                  <a:gd name="T13" fmla="*/ 770 h 773"/>
                  <a:gd name="T14" fmla="*/ 34 w 83"/>
                  <a:gd name="T15" fmla="*/ 587 h 773"/>
                  <a:gd name="T16" fmla="*/ 51 w 83"/>
                  <a:gd name="T17" fmla="*/ 336 h 773"/>
                  <a:gd name="T18" fmla="*/ 41 w 83"/>
                  <a:gd name="T19" fmla="*/ 207 h 773"/>
                  <a:gd name="T20" fmla="*/ 17 w 83"/>
                  <a:gd name="T21" fmla="*/ 85 h 773"/>
                  <a:gd name="T22" fmla="*/ 0 w 83"/>
                  <a:gd name="T23" fmla="*/ 0 h 773"/>
                  <a:gd name="T24" fmla="*/ 0 w 83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73">
                    <a:moveTo>
                      <a:pt x="0" y="0"/>
                    </a:moveTo>
                    <a:lnTo>
                      <a:pt x="55" y="194"/>
                    </a:lnTo>
                    <a:lnTo>
                      <a:pt x="68" y="275"/>
                    </a:lnTo>
                    <a:lnTo>
                      <a:pt x="72" y="376"/>
                    </a:lnTo>
                    <a:lnTo>
                      <a:pt x="72" y="610"/>
                    </a:lnTo>
                    <a:lnTo>
                      <a:pt x="83" y="773"/>
                    </a:lnTo>
                    <a:lnTo>
                      <a:pt x="28" y="770"/>
                    </a:lnTo>
                    <a:lnTo>
                      <a:pt x="34" y="587"/>
                    </a:lnTo>
                    <a:lnTo>
                      <a:pt x="51" y="336"/>
                    </a:lnTo>
                    <a:lnTo>
                      <a:pt x="41" y="207"/>
                    </a:lnTo>
                    <a:lnTo>
                      <a:pt x="17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2785" y="2265"/>
                <a:ext cx="46" cy="881"/>
              </a:xfrm>
              <a:custGeom>
                <a:avLst/>
                <a:gdLst>
                  <a:gd name="T0" fmla="*/ 59 w 93"/>
                  <a:gd name="T1" fmla="*/ 40 h 1762"/>
                  <a:gd name="T2" fmla="*/ 72 w 93"/>
                  <a:gd name="T3" fmla="*/ 251 h 1762"/>
                  <a:gd name="T4" fmla="*/ 93 w 93"/>
                  <a:gd name="T5" fmla="*/ 559 h 1762"/>
                  <a:gd name="T6" fmla="*/ 72 w 93"/>
                  <a:gd name="T7" fmla="*/ 770 h 1762"/>
                  <a:gd name="T8" fmla="*/ 38 w 93"/>
                  <a:gd name="T9" fmla="*/ 1135 h 1762"/>
                  <a:gd name="T10" fmla="*/ 21 w 93"/>
                  <a:gd name="T11" fmla="*/ 1464 h 1762"/>
                  <a:gd name="T12" fmla="*/ 21 w 93"/>
                  <a:gd name="T13" fmla="*/ 1762 h 1762"/>
                  <a:gd name="T14" fmla="*/ 0 w 93"/>
                  <a:gd name="T15" fmla="*/ 1420 h 1762"/>
                  <a:gd name="T16" fmla="*/ 0 w 93"/>
                  <a:gd name="T17" fmla="*/ 1047 h 1762"/>
                  <a:gd name="T18" fmla="*/ 47 w 93"/>
                  <a:gd name="T19" fmla="*/ 599 h 1762"/>
                  <a:gd name="T20" fmla="*/ 34 w 93"/>
                  <a:gd name="T21" fmla="*/ 196 h 1762"/>
                  <a:gd name="T22" fmla="*/ 47 w 93"/>
                  <a:gd name="T23" fmla="*/ 0 h 1762"/>
                  <a:gd name="T24" fmla="*/ 59 w 93"/>
                  <a:gd name="T25" fmla="*/ 40 h 1762"/>
                  <a:gd name="T26" fmla="*/ 59 w 93"/>
                  <a:gd name="T27" fmla="*/ 40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62">
                    <a:moveTo>
                      <a:pt x="59" y="40"/>
                    </a:moveTo>
                    <a:lnTo>
                      <a:pt x="72" y="251"/>
                    </a:lnTo>
                    <a:lnTo>
                      <a:pt x="93" y="559"/>
                    </a:lnTo>
                    <a:lnTo>
                      <a:pt x="72" y="770"/>
                    </a:lnTo>
                    <a:lnTo>
                      <a:pt x="38" y="1135"/>
                    </a:lnTo>
                    <a:lnTo>
                      <a:pt x="21" y="1464"/>
                    </a:lnTo>
                    <a:lnTo>
                      <a:pt x="21" y="1762"/>
                    </a:lnTo>
                    <a:lnTo>
                      <a:pt x="0" y="1420"/>
                    </a:lnTo>
                    <a:lnTo>
                      <a:pt x="0" y="1047"/>
                    </a:lnTo>
                    <a:lnTo>
                      <a:pt x="47" y="599"/>
                    </a:lnTo>
                    <a:lnTo>
                      <a:pt x="34" y="196"/>
                    </a:lnTo>
                    <a:lnTo>
                      <a:pt x="47" y="0"/>
                    </a:lnTo>
                    <a:lnTo>
                      <a:pt x="59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2503" y="2276"/>
                <a:ext cx="311" cy="891"/>
              </a:xfrm>
              <a:custGeom>
                <a:avLst/>
                <a:gdLst>
                  <a:gd name="T0" fmla="*/ 572 w 624"/>
                  <a:gd name="T1" fmla="*/ 21 h 1781"/>
                  <a:gd name="T2" fmla="*/ 489 w 624"/>
                  <a:gd name="T3" fmla="*/ 108 h 1781"/>
                  <a:gd name="T4" fmla="*/ 293 w 624"/>
                  <a:gd name="T5" fmla="*/ 525 h 1781"/>
                  <a:gd name="T6" fmla="*/ 139 w 624"/>
                  <a:gd name="T7" fmla="*/ 802 h 1781"/>
                  <a:gd name="T8" fmla="*/ 217 w 624"/>
                  <a:gd name="T9" fmla="*/ 990 h 1781"/>
                  <a:gd name="T10" fmla="*/ 6 w 624"/>
                  <a:gd name="T11" fmla="*/ 1272 h 1781"/>
                  <a:gd name="T12" fmla="*/ 0 w 624"/>
                  <a:gd name="T13" fmla="*/ 1329 h 1781"/>
                  <a:gd name="T14" fmla="*/ 48 w 624"/>
                  <a:gd name="T15" fmla="*/ 1781 h 1781"/>
                  <a:gd name="T16" fmla="*/ 84 w 624"/>
                  <a:gd name="T17" fmla="*/ 1777 h 1781"/>
                  <a:gd name="T18" fmla="*/ 42 w 624"/>
                  <a:gd name="T19" fmla="*/ 1357 h 1781"/>
                  <a:gd name="T20" fmla="*/ 46 w 624"/>
                  <a:gd name="T21" fmla="*/ 1294 h 1781"/>
                  <a:gd name="T22" fmla="*/ 71 w 624"/>
                  <a:gd name="T23" fmla="*/ 1247 h 1781"/>
                  <a:gd name="T24" fmla="*/ 255 w 624"/>
                  <a:gd name="T25" fmla="*/ 994 h 1781"/>
                  <a:gd name="T26" fmla="*/ 247 w 624"/>
                  <a:gd name="T27" fmla="*/ 948 h 1781"/>
                  <a:gd name="T28" fmla="*/ 175 w 624"/>
                  <a:gd name="T29" fmla="*/ 810 h 1781"/>
                  <a:gd name="T30" fmla="*/ 181 w 624"/>
                  <a:gd name="T31" fmla="*/ 781 h 1781"/>
                  <a:gd name="T32" fmla="*/ 369 w 624"/>
                  <a:gd name="T33" fmla="*/ 439 h 1781"/>
                  <a:gd name="T34" fmla="*/ 510 w 624"/>
                  <a:gd name="T35" fmla="*/ 139 h 1781"/>
                  <a:gd name="T36" fmla="*/ 624 w 624"/>
                  <a:gd name="T37" fmla="*/ 0 h 1781"/>
                  <a:gd name="T38" fmla="*/ 572 w 624"/>
                  <a:gd name="T39" fmla="*/ 21 h 1781"/>
                  <a:gd name="T40" fmla="*/ 572 w 624"/>
                  <a:gd name="T41" fmla="*/ 2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4" h="1781">
                    <a:moveTo>
                      <a:pt x="572" y="21"/>
                    </a:moveTo>
                    <a:lnTo>
                      <a:pt x="489" y="108"/>
                    </a:lnTo>
                    <a:lnTo>
                      <a:pt x="293" y="525"/>
                    </a:lnTo>
                    <a:lnTo>
                      <a:pt x="139" y="802"/>
                    </a:lnTo>
                    <a:lnTo>
                      <a:pt x="217" y="990"/>
                    </a:lnTo>
                    <a:lnTo>
                      <a:pt x="6" y="1272"/>
                    </a:lnTo>
                    <a:lnTo>
                      <a:pt x="0" y="1329"/>
                    </a:lnTo>
                    <a:lnTo>
                      <a:pt x="48" y="1781"/>
                    </a:lnTo>
                    <a:lnTo>
                      <a:pt x="84" y="1777"/>
                    </a:lnTo>
                    <a:lnTo>
                      <a:pt x="42" y="1357"/>
                    </a:lnTo>
                    <a:lnTo>
                      <a:pt x="46" y="1294"/>
                    </a:lnTo>
                    <a:lnTo>
                      <a:pt x="71" y="1247"/>
                    </a:lnTo>
                    <a:lnTo>
                      <a:pt x="255" y="994"/>
                    </a:lnTo>
                    <a:lnTo>
                      <a:pt x="247" y="948"/>
                    </a:lnTo>
                    <a:lnTo>
                      <a:pt x="175" y="810"/>
                    </a:lnTo>
                    <a:lnTo>
                      <a:pt x="181" y="781"/>
                    </a:lnTo>
                    <a:lnTo>
                      <a:pt x="369" y="439"/>
                    </a:lnTo>
                    <a:lnTo>
                      <a:pt x="510" y="139"/>
                    </a:lnTo>
                    <a:lnTo>
                      <a:pt x="624" y="0"/>
                    </a:lnTo>
                    <a:lnTo>
                      <a:pt x="572" y="21"/>
                    </a:lnTo>
                    <a:lnTo>
                      <a:pt x="5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2179" y="2256"/>
                <a:ext cx="650" cy="513"/>
              </a:xfrm>
              <a:custGeom>
                <a:avLst/>
                <a:gdLst>
                  <a:gd name="T0" fmla="*/ 1211 w 1298"/>
                  <a:gd name="T1" fmla="*/ 0 h 1025"/>
                  <a:gd name="T2" fmla="*/ 1023 w 1298"/>
                  <a:gd name="T3" fmla="*/ 53 h 1025"/>
                  <a:gd name="T4" fmla="*/ 713 w 1298"/>
                  <a:gd name="T5" fmla="*/ 110 h 1025"/>
                  <a:gd name="T6" fmla="*/ 475 w 1298"/>
                  <a:gd name="T7" fmla="*/ 175 h 1025"/>
                  <a:gd name="T8" fmla="*/ 380 w 1298"/>
                  <a:gd name="T9" fmla="*/ 217 h 1025"/>
                  <a:gd name="T10" fmla="*/ 272 w 1298"/>
                  <a:gd name="T11" fmla="*/ 236 h 1025"/>
                  <a:gd name="T12" fmla="*/ 203 w 1298"/>
                  <a:gd name="T13" fmla="*/ 298 h 1025"/>
                  <a:gd name="T14" fmla="*/ 59 w 1298"/>
                  <a:gd name="T15" fmla="*/ 597 h 1025"/>
                  <a:gd name="T16" fmla="*/ 28 w 1298"/>
                  <a:gd name="T17" fmla="*/ 747 h 1025"/>
                  <a:gd name="T18" fmla="*/ 0 w 1298"/>
                  <a:gd name="T19" fmla="*/ 804 h 1025"/>
                  <a:gd name="T20" fmla="*/ 78 w 1298"/>
                  <a:gd name="T21" fmla="*/ 922 h 1025"/>
                  <a:gd name="T22" fmla="*/ 95 w 1298"/>
                  <a:gd name="T23" fmla="*/ 793 h 1025"/>
                  <a:gd name="T24" fmla="*/ 99 w 1298"/>
                  <a:gd name="T25" fmla="*/ 620 h 1025"/>
                  <a:gd name="T26" fmla="*/ 129 w 1298"/>
                  <a:gd name="T27" fmla="*/ 490 h 1025"/>
                  <a:gd name="T28" fmla="*/ 234 w 1298"/>
                  <a:gd name="T29" fmla="*/ 306 h 1025"/>
                  <a:gd name="T30" fmla="*/ 304 w 1298"/>
                  <a:gd name="T31" fmla="*/ 266 h 1025"/>
                  <a:gd name="T32" fmla="*/ 209 w 1298"/>
                  <a:gd name="T33" fmla="*/ 540 h 1025"/>
                  <a:gd name="T34" fmla="*/ 178 w 1298"/>
                  <a:gd name="T35" fmla="*/ 736 h 1025"/>
                  <a:gd name="T36" fmla="*/ 178 w 1298"/>
                  <a:gd name="T37" fmla="*/ 1025 h 1025"/>
                  <a:gd name="T38" fmla="*/ 213 w 1298"/>
                  <a:gd name="T39" fmla="*/ 715 h 1025"/>
                  <a:gd name="T40" fmla="*/ 270 w 1298"/>
                  <a:gd name="T41" fmla="*/ 506 h 1025"/>
                  <a:gd name="T42" fmla="*/ 346 w 1298"/>
                  <a:gd name="T43" fmla="*/ 342 h 1025"/>
                  <a:gd name="T44" fmla="*/ 395 w 1298"/>
                  <a:gd name="T45" fmla="*/ 266 h 1025"/>
                  <a:gd name="T46" fmla="*/ 433 w 1298"/>
                  <a:gd name="T47" fmla="*/ 228 h 1025"/>
                  <a:gd name="T48" fmla="*/ 713 w 1298"/>
                  <a:gd name="T49" fmla="*/ 160 h 1025"/>
                  <a:gd name="T50" fmla="*/ 952 w 1298"/>
                  <a:gd name="T51" fmla="*/ 118 h 1025"/>
                  <a:gd name="T52" fmla="*/ 1068 w 1298"/>
                  <a:gd name="T53" fmla="*/ 85 h 1025"/>
                  <a:gd name="T54" fmla="*/ 1165 w 1298"/>
                  <a:gd name="T55" fmla="*/ 49 h 1025"/>
                  <a:gd name="T56" fmla="*/ 1298 w 1298"/>
                  <a:gd name="T57" fmla="*/ 32 h 1025"/>
                  <a:gd name="T58" fmla="*/ 1211 w 1298"/>
                  <a:gd name="T59" fmla="*/ 0 h 1025"/>
                  <a:gd name="T60" fmla="*/ 1211 w 1298"/>
                  <a:gd name="T61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8" h="1025">
                    <a:moveTo>
                      <a:pt x="1211" y="0"/>
                    </a:moveTo>
                    <a:lnTo>
                      <a:pt x="1023" y="53"/>
                    </a:lnTo>
                    <a:lnTo>
                      <a:pt x="713" y="110"/>
                    </a:lnTo>
                    <a:lnTo>
                      <a:pt x="475" y="175"/>
                    </a:lnTo>
                    <a:lnTo>
                      <a:pt x="380" y="217"/>
                    </a:lnTo>
                    <a:lnTo>
                      <a:pt x="272" y="236"/>
                    </a:lnTo>
                    <a:lnTo>
                      <a:pt x="203" y="298"/>
                    </a:lnTo>
                    <a:lnTo>
                      <a:pt x="59" y="597"/>
                    </a:lnTo>
                    <a:lnTo>
                      <a:pt x="28" y="747"/>
                    </a:lnTo>
                    <a:lnTo>
                      <a:pt x="0" y="804"/>
                    </a:lnTo>
                    <a:lnTo>
                      <a:pt x="78" y="922"/>
                    </a:lnTo>
                    <a:lnTo>
                      <a:pt x="95" y="793"/>
                    </a:lnTo>
                    <a:lnTo>
                      <a:pt x="99" y="620"/>
                    </a:lnTo>
                    <a:lnTo>
                      <a:pt x="129" y="490"/>
                    </a:lnTo>
                    <a:lnTo>
                      <a:pt x="234" y="306"/>
                    </a:lnTo>
                    <a:lnTo>
                      <a:pt x="304" y="266"/>
                    </a:lnTo>
                    <a:lnTo>
                      <a:pt x="209" y="540"/>
                    </a:lnTo>
                    <a:lnTo>
                      <a:pt x="178" y="736"/>
                    </a:lnTo>
                    <a:lnTo>
                      <a:pt x="178" y="1025"/>
                    </a:lnTo>
                    <a:lnTo>
                      <a:pt x="213" y="715"/>
                    </a:lnTo>
                    <a:lnTo>
                      <a:pt x="270" y="506"/>
                    </a:lnTo>
                    <a:lnTo>
                      <a:pt x="346" y="342"/>
                    </a:lnTo>
                    <a:lnTo>
                      <a:pt x="395" y="266"/>
                    </a:lnTo>
                    <a:lnTo>
                      <a:pt x="433" y="228"/>
                    </a:lnTo>
                    <a:lnTo>
                      <a:pt x="713" y="160"/>
                    </a:lnTo>
                    <a:lnTo>
                      <a:pt x="952" y="118"/>
                    </a:lnTo>
                    <a:lnTo>
                      <a:pt x="1068" y="85"/>
                    </a:lnTo>
                    <a:lnTo>
                      <a:pt x="1165" y="49"/>
                    </a:lnTo>
                    <a:lnTo>
                      <a:pt x="1298" y="32"/>
                    </a:lnTo>
                    <a:lnTo>
                      <a:pt x="1211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2028" y="2301"/>
                <a:ext cx="335" cy="635"/>
              </a:xfrm>
              <a:custGeom>
                <a:avLst/>
                <a:gdLst>
                  <a:gd name="T0" fmla="*/ 565 w 670"/>
                  <a:gd name="T1" fmla="*/ 1247 h 1270"/>
                  <a:gd name="T2" fmla="*/ 561 w 670"/>
                  <a:gd name="T3" fmla="*/ 1188 h 1270"/>
                  <a:gd name="T4" fmla="*/ 582 w 670"/>
                  <a:gd name="T5" fmla="*/ 1169 h 1270"/>
                  <a:gd name="T6" fmla="*/ 135 w 670"/>
                  <a:gd name="T7" fmla="*/ 515 h 1270"/>
                  <a:gd name="T8" fmla="*/ 105 w 670"/>
                  <a:gd name="T9" fmla="*/ 515 h 1270"/>
                  <a:gd name="T10" fmla="*/ 0 w 670"/>
                  <a:gd name="T11" fmla="*/ 287 h 1270"/>
                  <a:gd name="T12" fmla="*/ 21 w 670"/>
                  <a:gd name="T13" fmla="*/ 107 h 1270"/>
                  <a:gd name="T14" fmla="*/ 6 w 670"/>
                  <a:gd name="T15" fmla="*/ 57 h 1270"/>
                  <a:gd name="T16" fmla="*/ 23 w 670"/>
                  <a:gd name="T17" fmla="*/ 0 h 1270"/>
                  <a:gd name="T18" fmla="*/ 56 w 670"/>
                  <a:gd name="T19" fmla="*/ 14 h 1270"/>
                  <a:gd name="T20" fmla="*/ 77 w 670"/>
                  <a:gd name="T21" fmla="*/ 57 h 1270"/>
                  <a:gd name="T22" fmla="*/ 21 w 670"/>
                  <a:gd name="T23" fmla="*/ 274 h 1270"/>
                  <a:gd name="T24" fmla="*/ 35 w 670"/>
                  <a:gd name="T25" fmla="*/ 320 h 1270"/>
                  <a:gd name="T26" fmla="*/ 565 w 670"/>
                  <a:gd name="T27" fmla="*/ 1095 h 1270"/>
                  <a:gd name="T28" fmla="*/ 670 w 670"/>
                  <a:gd name="T29" fmla="*/ 1084 h 1270"/>
                  <a:gd name="T30" fmla="*/ 645 w 670"/>
                  <a:gd name="T31" fmla="*/ 1137 h 1270"/>
                  <a:gd name="T32" fmla="*/ 603 w 670"/>
                  <a:gd name="T33" fmla="*/ 1190 h 1270"/>
                  <a:gd name="T34" fmla="*/ 603 w 670"/>
                  <a:gd name="T35" fmla="*/ 1234 h 1270"/>
                  <a:gd name="T36" fmla="*/ 575 w 670"/>
                  <a:gd name="T37" fmla="*/ 1270 h 1270"/>
                  <a:gd name="T38" fmla="*/ 565 w 670"/>
                  <a:gd name="T39" fmla="*/ 1247 h 1270"/>
                  <a:gd name="T40" fmla="*/ 565 w 670"/>
                  <a:gd name="T41" fmla="*/ 1247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1270">
                    <a:moveTo>
                      <a:pt x="565" y="1247"/>
                    </a:moveTo>
                    <a:lnTo>
                      <a:pt x="561" y="1188"/>
                    </a:lnTo>
                    <a:lnTo>
                      <a:pt x="582" y="1169"/>
                    </a:lnTo>
                    <a:lnTo>
                      <a:pt x="135" y="515"/>
                    </a:lnTo>
                    <a:lnTo>
                      <a:pt x="105" y="515"/>
                    </a:lnTo>
                    <a:lnTo>
                      <a:pt x="0" y="287"/>
                    </a:lnTo>
                    <a:lnTo>
                      <a:pt x="21" y="107"/>
                    </a:lnTo>
                    <a:lnTo>
                      <a:pt x="6" y="57"/>
                    </a:lnTo>
                    <a:lnTo>
                      <a:pt x="23" y="0"/>
                    </a:lnTo>
                    <a:lnTo>
                      <a:pt x="56" y="14"/>
                    </a:lnTo>
                    <a:lnTo>
                      <a:pt x="77" y="57"/>
                    </a:lnTo>
                    <a:lnTo>
                      <a:pt x="21" y="274"/>
                    </a:lnTo>
                    <a:lnTo>
                      <a:pt x="35" y="320"/>
                    </a:lnTo>
                    <a:lnTo>
                      <a:pt x="565" y="1095"/>
                    </a:lnTo>
                    <a:lnTo>
                      <a:pt x="670" y="1084"/>
                    </a:lnTo>
                    <a:lnTo>
                      <a:pt x="645" y="1137"/>
                    </a:lnTo>
                    <a:lnTo>
                      <a:pt x="603" y="1190"/>
                    </a:lnTo>
                    <a:lnTo>
                      <a:pt x="603" y="1234"/>
                    </a:lnTo>
                    <a:lnTo>
                      <a:pt x="575" y="1270"/>
                    </a:lnTo>
                    <a:lnTo>
                      <a:pt x="565" y="1247"/>
                    </a:lnTo>
                    <a:lnTo>
                      <a:pt x="565" y="1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2079" y="2571"/>
                <a:ext cx="228" cy="395"/>
              </a:xfrm>
              <a:custGeom>
                <a:avLst/>
                <a:gdLst>
                  <a:gd name="T0" fmla="*/ 27 w 457"/>
                  <a:gd name="T1" fmla="*/ 0 h 789"/>
                  <a:gd name="T2" fmla="*/ 457 w 457"/>
                  <a:gd name="T3" fmla="*/ 650 h 789"/>
                  <a:gd name="T4" fmla="*/ 428 w 457"/>
                  <a:gd name="T5" fmla="*/ 690 h 789"/>
                  <a:gd name="T6" fmla="*/ 356 w 457"/>
                  <a:gd name="T7" fmla="*/ 747 h 789"/>
                  <a:gd name="T8" fmla="*/ 301 w 457"/>
                  <a:gd name="T9" fmla="*/ 783 h 789"/>
                  <a:gd name="T10" fmla="*/ 261 w 457"/>
                  <a:gd name="T11" fmla="*/ 789 h 789"/>
                  <a:gd name="T12" fmla="*/ 0 w 457"/>
                  <a:gd name="T13" fmla="*/ 755 h 789"/>
                  <a:gd name="T14" fmla="*/ 126 w 457"/>
                  <a:gd name="T15" fmla="*/ 755 h 789"/>
                  <a:gd name="T16" fmla="*/ 261 w 457"/>
                  <a:gd name="T17" fmla="*/ 666 h 789"/>
                  <a:gd name="T18" fmla="*/ 344 w 457"/>
                  <a:gd name="T19" fmla="*/ 612 h 789"/>
                  <a:gd name="T20" fmla="*/ 322 w 457"/>
                  <a:gd name="T21" fmla="*/ 580 h 789"/>
                  <a:gd name="T22" fmla="*/ 276 w 457"/>
                  <a:gd name="T23" fmla="*/ 584 h 789"/>
                  <a:gd name="T24" fmla="*/ 213 w 457"/>
                  <a:gd name="T25" fmla="*/ 608 h 789"/>
                  <a:gd name="T26" fmla="*/ 192 w 457"/>
                  <a:gd name="T27" fmla="*/ 591 h 789"/>
                  <a:gd name="T28" fmla="*/ 200 w 457"/>
                  <a:gd name="T29" fmla="*/ 555 h 789"/>
                  <a:gd name="T30" fmla="*/ 185 w 457"/>
                  <a:gd name="T31" fmla="*/ 531 h 789"/>
                  <a:gd name="T32" fmla="*/ 126 w 457"/>
                  <a:gd name="T33" fmla="*/ 506 h 789"/>
                  <a:gd name="T34" fmla="*/ 34 w 457"/>
                  <a:gd name="T35" fmla="*/ 498 h 789"/>
                  <a:gd name="T36" fmla="*/ 91 w 457"/>
                  <a:gd name="T37" fmla="*/ 487 h 789"/>
                  <a:gd name="T38" fmla="*/ 109 w 457"/>
                  <a:gd name="T39" fmla="*/ 428 h 789"/>
                  <a:gd name="T40" fmla="*/ 147 w 457"/>
                  <a:gd name="T41" fmla="*/ 321 h 789"/>
                  <a:gd name="T42" fmla="*/ 168 w 457"/>
                  <a:gd name="T43" fmla="*/ 249 h 789"/>
                  <a:gd name="T44" fmla="*/ 27 w 457"/>
                  <a:gd name="T45" fmla="*/ 0 h 789"/>
                  <a:gd name="T46" fmla="*/ 27 w 457"/>
                  <a:gd name="T4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7" h="789">
                    <a:moveTo>
                      <a:pt x="27" y="0"/>
                    </a:moveTo>
                    <a:lnTo>
                      <a:pt x="457" y="650"/>
                    </a:lnTo>
                    <a:lnTo>
                      <a:pt x="428" y="690"/>
                    </a:lnTo>
                    <a:lnTo>
                      <a:pt x="356" y="747"/>
                    </a:lnTo>
                    <a:lnTo>
                      <a:pt x="301" y="783"/>
                    </a:lnTo>
                    <a:lnTo>
                      <a:pt x="261" y="789"/>
                    </a:lnTo>
                    <a:lnTo>
                      <a:pt x="0" y="755"/>
                    </a:lnTo>
                    <a:lnTo>
                      <a:pt x="126" y="755"/>
                    </a:lnTo>
                    <a:lnTo>
                      <a:pt x="261" y="666"/>
                    </a:lnTo>
                    <a:lnTo>
                      <a:pt x="344" y="612"/>
                    </a:lnTo>
                    <a:lnTo>
                      <a:pt x="322" y="580"/>
                    </a:lnTo>
                    <a:lnTo>
                      <a:pt x="276" y="584"/>
                    </a:lnTo>
                    <a:lnTo>
                      <a:pt x="213" y="608"/>
                    </a:lnTo>
                    <a:lnTo>
                      <a:pt x="192" y="591"/>
                    </a:lnTo>
                    <a:lnTo>
                      <a:pt x="200" y="555"/>
                    </a:lnTo>
                    <a:lnTo>
                      <a:pt x="185" y="531"/>
                    </a:lnTo>
                    <a:lnTo>
                      <a:pt x="126" y="506"/>
                    </a:lnTo>
                    <a:lnTo>
                      <a:pt x="34" y="498"/>
                    </a:lnTo>
                    <a:lnTo>
                      <a:pt x="91" y="487"/>
                    </a:lnTo>
                    <a:lnTo>
                      <a:pt x="109" y="428"/>
                    </a:lnTo>
                    <a:lnTo>
                      <a:pt x="147" y="321"/>
                    </a:lnTo>
                    <a:lnTo>
                      <a:pt x="168" y="249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2244" y="2842"/>
                <a:ext cx="150" cy="164"/>
              </a:xfrm>
              <a:custGeom>
                <a:avLst/>
                <a:gdLst>
                  <a:gd name="T0" fmla="*/ 0 w 300"/>
                  <a:gd name="T1" fmla="*/ 247 h 329"/>
                  <a:gd name="T2" fmla="*/ 87 w 300"/>
                  <a:gd name="T3" fmla="*/ 194 h 329"/>
                  <a:gd name="T4" fmla="*/ 164 w 300"/>
                  <a:gd name="T5" fmla="*/ 141 h 329"/>
                  <a:gd name="T6" fmla="*/ 230 w 300"/>
                  <a:gd name="T7" fmla="*/ 78 h 329"/>
                  <a:gd name="T8" fmla="*/ 272 w 300"/>
                  <a:gd name="T9" fmla="*/ 27 h 329"/>
                  <a:gd name="T10" fmla="*/ 287 w 300"/>
                  <a:gd name="T11" fmla="*/ 0 h 329"/>
                  <a:gd name="T12" fmla="*/ 300 w 300"/>
                  <a:gd name="T13" fmla="*/ 27 h 329"/>
                  <a:gd name="T14" fmla="*/ 230 w 300"/>
                  <a:gd name="T15" fmla="*/ 108 h 329"/>
                  <a:gd name="T16" fmla="*/ 179 w 300"/>
                  <a:gd name="T17" fmla="*/ 163 h 329"/>
                  <a:gd name="T18" fmla="*/ 78 w 300"/>
                  <a:gd name="T19" fmla="*/ 230 h 329"/>
                  <a:gd name="T20" fmla="*/ 70 w 300"/>
                  <a:gd name="T21" fmla="*/ 329 h 329"/>
                  <a:gd name="T22" fmla="*/ 29 w 300"/>
                  <a:gd name="T23" fmla="*/ 266 h 329"/>
                  <a:gd name="T24" fmla="*/ 0 w 300"/>
                  <a:gd name="T25" fmla="*/ 247 h 329"/>
                  <a:gd name="T26" fmla="*/ 0 w 300"/>
                  <a:gd name="T27" fmla="*/ 2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329">
                    <a:moveTo>
                      <a:pt x="0" y="247"/>
                    </a:moveTo>
                    <a:lnTo>
                      <a:pt x="87" y="194"/>
                    </a:lnTo>
                    <a:lnTo>
                      <a:pt x="164" y="141"/>
                    </a:lnTo>
                    <a:lnTo>
                      <a:pt x="230" y="78"/>
                    </a:lnTo>
                    <a:lnTo>
                      <a:pt x="272" y="27"/>
                    </a:lnTo>
                    <a:lnTo>
                      <a:pt x="287" y="0"/>
                    </a:lnTo>
                    <a:lnTo>
                      <a:pt x="300" y="27"/>
                    </a:lnTo>
                    <a:lnTo>
                      <a:pt x="230" y="108"/>
                    </a:lnTo>
                    <a:lnTo>
                      <a:pt x="179" y="163"/>
                    </a:lnTo>
                    <a:lnTo>
                      <a:pt x="78" y="230"/>
                    </a:lnTo>
                    <a:lnTo>
                      <a:pt x="70" y="329"/>
                    </a:lnTo>
                    <a:lnTo>
                      <a:pt x="29" y="266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2157" y="2873"/>
                <a:ext cx="72" cy="55"/>
              </a:xfrm>
              <a:custGeom>
                <a:avLst/>
                <a:gdLst>
                  <a:gd name="T0" fmla="*/ 0 w 145"/>
                  <a:gd name="T1" fmla="*/ 110 h 110"/>
                  <a:gd name="T2" fmla="*/ 145 w 145"/>
                  <a:gd name="T3" fmla="*/ 19 h 110"/>
                  <a:gd name="T4" fmla="*/ 141 w 145"/>
                  <a:gd name="T5" fmla="*/ 0 h 110"/>
                  <a:gd name="T6" fmla="*/ 91 w 145"/>
                  <a:gd name="T7" fmla="*/ 3 h 110"/>
                  <a:gd name="T8" fmla="*/ 36 w 145"/>
                  <a:gd name="T9" fmla="*/ 49 h 110"/>
                  <a:gd name="T10" fmla="*/ 0 w 145"/>
                  <a:gd name="T11" fmla="*/ 110 h 110"/>
                  <a:gd name="T12" fmla="*/ 0 w 14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0">
                    <a:moveTo>
                      <a:pt x="0" y="110"/>
                    </a:moveTo>
                    <a:lnTo>
                      <a:pt x="145" y="19"/>
                    </a:lnTo>
                    <a:lnTo>
                      <a:pt x="141" y="0"/>
                    </a:lnTo>
                    <a:lnTo>
                      <a:pt x="91" y="3"/>
                    </a:lnTo>
                    <a:lnTo>
                      <a:pt x="36" y="49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2019" y="2827"/>
                <a:ext cx="139" cy="111"/>
              </a:xfrm>
              <a:custGeom>
                <a:avLst/>
                <a:gdLst>
                  <a:gd name="T0" fmla="*/ 0 w 280"/>
                  <a:gd name="T1" fmla="*/ 79 h 222"/>
                  <a:gd name="T2" fmla="*/ 50 w 280"/>
                  <a:gd name="T3" fmla="*/ 47 h 222"/>
                  <a:gd name="T4" fmla="*/ 82 w 280"/>
                  <a:gd name="T5" fmla="*/ 68 h 222"/>
                  <a:gd name="T6" fmla="*/ 141 w 280"/>
                  <a:gd name="T7" fmla="*/ 100 h 222"/>
                  <a:gd name="T8" fmla="*/ 179 w 280"/>
                  <a:gd name="T9" fmla="*/ 167 h 222"/>
                  <a:gd name="T10" fmla="*/ 158 w 280"/>
                  <a:gd name="T11" fmla="*/ 222 h 222"/>
                  <a:gd name="T12" fmla="*/ 217 w 280"/>
                  <a:gd name="T13" fmla="*/ 150 h 222"/>
                  <a:gd name="T14" fmla="*/ 276 w 280"/>
                  <a:gd name="T15" fmla="*/ 81 h 222"/>
                  <a:gd name="T16" fmla="*/ 280 w 280"/>
                  <a:gd name="T17" fmla="*/ 51 h 222"/>
                  <a:gd name="T18" fmla="*/ 263 w 280"/>
                  <a:gd name="T19" fmla="*/ 32 h 222"/>
                  <a:gd name="T20" fmla="*/ 213 w 280"/>
                  <a:gd name="T21" fmla="*/ 11 h 222"/>
                  <a:gd name="T22" fmla="*/ 137 w 280"/>
                  <a:gd name="T23" fmla="*/ 0 h 222"/>
                  <a:gd name="T24" fmla="*/ 78 w 280"/>
                  <a:gd name="T25" fmla="*/ 11 h 222"/>
                  <a:gd name="T26" fmla="*/ 25 w 280"/>
                  <a:gd name="T27" fmla="*/ 36 h 222"/>
                  <a:gd name="T28" fmla="*/ 0 w 280"/>
                  <a:gd name="T29" fmla="*/ 79 h 222"/>
                  <a:gd name="T30" fmla="*/ 0 w 280"/>
                  <a:gd name="T31" fmla="*/ 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0" h="222">
                    <a:moveTo>
                      <a:pt x="0" y="79"/>
                    </a:moveTo>
                    <a:lnTo>
                      <a:pt x="50" y="47"/>
                    </a:lnTo>
                    <a:lnTo>
                      <a:pt x="82" y="68"/>
                    </a:lnTo>
                    <a:lnTo>
                      <a:pt x="141" y="100"/>
                    </a:lnTo>
                    <a:lnTo>
                      <a:pt x="179" y="167"/>
                    </a:lnTo>
                    <a:lnTo>
                      <a:pt x="158" y="222"/>
                    </a:lnTo>
                    <a:lnTo>
                      <a:pt x="217" y="150"/>
                    </a:lnTo>
                    <a:lnTo>
                      <a:pt x="276" y="81"/>
                    </a:lnTo>
                    <a:lnTo>
                      <a:pt x="280" y="51"/>
                    </a:lnTo>
                    <a:lnTo>
                      <a:pt x="263" y="32"/>
                    </a:lnTo>
                    <a:lnTo>
                      <a:pt x="213" y="11"/>
                    </a:lnTo>
                    <a:lnTo>
                      <a:pt x="137" y="0"/>
                    </a:lnTo>
                    <a:lnTo>
                      <a:pt x="78" y="11"/>
                    </a:lnTo>
                    <a:lnTo>
                      <a:pt x="25" y="36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2290" y="2827"/>
                <a:ext cx="94" cy="15"/>
              </a:xfrm>
              <a:custGeom>
                <a:avLst/>
                <a:gdLst>
                  <a:gd name="T0" fmla="*/ 52 w 189"/>
                  <a:gd name="T1" fmla="*/ 22 h 30"/>
                  <a:gd name="T2" fmla="*/ 133 w 189"/>
                  <a:gd name="T3" fmla="*/ 19 h 30"/>
                  <a:gd name="T4" fmla="*/ 189 w 189"/>
                  <a:gd name="T5" fmla="*/ 26 h 30"/>
                  <a:gd name="T6" fmla="*/ 150 w 189"/>
                  <a:gd name="T7" fmla="*/ 0 h 30"/>
                  <a:gd name="T8" fmla="*/ 46 w 189"/>
                  <a:gd name="T9" fmla="*/ 0 h 30"/>
                  <a:gd name="T10" fmla="*/ 0 w 189"/>
                  <a:gd name="T11" fmla="*/ 3 h 30"/>
                  <a:gd name="T12" fmla="*/ 14 w 189"/>
                  <a:gd name="T13" fmla="*/ 30 h 30"/>
                  <a:gd name="T14" fmla="*/ 52 w 189"/>
                  <a:gd name="T15" fmla="*/ 22 h 30"/>
                  <a:gd name="T16" fmla="*/ 52 w 189"/>
                  <a:gd name="T17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0">
                    <a:moveTo>
                      <a:pt x="52" y="22"/>
                    </a:moveTo>
                    <a:lnTo>
                      <a:pt x="133" y="19"/>
                    </a:lnTo>
                    <a:lnTo>
                      <a:pt x="189" y="26"/>
                    </a:lnTo>
                    <a:lnTo>
                      <a:pt x="150" y="0"/>
                    </a:lnTo>
                    <a:lnTo>
                      <a:pt x="46" y="0"/>
                    </a:lnTo>
                    <a:lnTo>
                      <a:pt x="0" y="3"/>
                    </a:lnTo>
                    <a:lnTo>
                      <a:pt x="14" y="3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3042" y="2468"/>
                <a:ext cx="41" cy="80"/>
              </a:xfrm>
              <a:custGeom>
                <a:avLst/>
                <a:gdLst>
                  <a:gd name="T0" fmla="*/ 0 w 84"/>
                  <a:gd name="T1" fmla="*/ 160 h 160"/>
                  <a:gd name="T2" fmla="*/ 17 w 84"/>
                  <a:gd name="T3" fmla="*/ 42 h 160"/>
                  <a:gd name="T4" fmla="*/ 34 w 84"/>
                  <a:gd name="T5" fmla="*/ 0 h 160"/>
                  <a:gd name="T6" fmla="*/ 84 w 84"/>
                  <a:gd name="T7" fmla="*/ 74 h 160"/>
                  <a:gd name="T8" fmla="*/ 0 w 84"/>
                  <a:gd name="T9" fmla="*/ 160 h 160"/>
                  <a:gd name="T10" fmla="*/ 0 w 84"/>
                  <a:gd name="T1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17" y="42"/>
                    </a:lnTo>
                    <a:lnTo>
                      <a:pt x="34" y="0"/>
                    </a:lnTo>
                    <a:lnTo>
                      <a:pt x="84" y="7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2952" y="2544"/>
                <a:ext cx="67" cy="35"/>
              </a:xfrm>
              <a:custGeom>
                <a:avLst/>
                <a:gdLst>
                  <a:gd name="T0" fmla="*/ 0 w 134"/>
                  <a:gd name="T1" fmla="*/ 0 h 68"/>
                  <a:gd name="T2" fmla="*/ 63 w 134"/>
                  <a:gd name="T3" fmla="*/ 32 h 68"/>
                  <a:gd name="T4" fmla="*/ 134 w 134"/>
                  <a:gd name="T5" fmla="*/ 40 h 68"/>
                  <a:gd name="T6" fmla="*/ 88 w 134"/>
                  <a:gd name="T7" fmla="*/ 68 h 68"/>
                  <a:gd name="T8" fmla="*/ 46 w 134"/>
                  <a:gd name="T9" fmla="*/ 53 h 68"/>
                  <a:gd name="T10" fmla="*/ 0 w 134"/>
                  <a:gd name="T11" fmla="*/ 0 h 68"/>
                  <a:gd name="T12" fmla="*/ 0 w 13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8">
                    <a:moveTo>
                      <a:pt x="0" y="0"/>
                    </a:moveTo>
                    <a:lnTo>
                      <a:pt x="63" y="32"/>
                    </a:lnTo>
                    <a:lnTo>
                      <a:pt x="134" y="40"/>
                    </a:lnTo>
                    <a:lnTo>
                      <a:pt x="88" y="68"/>
                    </a:lnTo>
                    <a:lnTo>
                      <a:pt x="46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436" y="2236"/>
                <a:ext cx="600" cy="707"/>
              </a:xfrm>
              <a:custGeom>
                <a:avLst/>
                <a:gdLst>
                  <a:gd name="T0" fmla="*/ 808 w 1200"/>
                  <a:gd name="T1" fmla="*/ 1078 h 1414"/>
                  <a:gd name="T2" fmla="*/ 867 w 1200"/>
                  <a:gd name="T3" fmla="*/ 1072 h 1414"/>
                  <a:gd name="T4" fmla="*/ 899 w 1200"/>
                  <a:gd name="T5" fmla="*/ 1084 h 1414"/>
                  <a:gd name="T6" fmla="*/ 1074 w 1200"/>
                  <a:gd name="T7" fmla="*/ 1183 h 1414"/>
                  <a:gd name="T8" fmla="*/ 1008 w 1200"/>
                  <a:gd name="T9" fmla="*/ 1122 h 1414"/>
                  <a:gd name="T10" fmla="*/ 812 w 1200"/>
                  <a:gd name="T11" fmla="*/ 538 h 1414"/>
                  <a:gd name="T12" fmla="*/ 812 w 1200"/>
                  <a:gd name="T13" fmla="*/ 489 h 1414"/>
                  <a:gd name="T14" fmla="*/ 776 w 1200"/>
                  <a:gd name="T15" fmla="*/ 386 h 1414"/>
                  <a:gd name="T16" fmla="*/ 774 w 1200"/>
                  <a:gd name="T17" fmla="*/ 337 h 1414"/>
                  <a:gd name="T18" fmla="*/ 781 w 1200"/>
                  <a:gd name="T19" fmla="*/ 281 h 1414"/>
                  <a:gd name="T20" fmla="*/ 922 w 1200"/>
                  <a:gd name="T21" fmla="*/ 34 h 1414"/>
                  <a:gd name="T22" fmla="*/ 916 w 1200"/>
                  <a:gd name="T23" fmla="*/ 6 h 1414"/>
                  <a:gd name="T24" fmla="*/ 888 w 1200"/>
                  <a:gd name="T25" fmla="*/ 0 h 1414"/>
                  <a:gd name="T26" fmla="*/ 840 w 1200"/>
                  <a:gd name="T27" fmla="*/ 53 h 1414"/>
                  <a:gd name="T28" fmla="*/ 837 w 1200"/>
                  <a:gd name="T29" fmla="*/ 107 h 1414"/>
                  <a:gd name="T30" fmla="*/ 762 w 1200"/>
                  <a:gd name="T31" fmla="*/ 243 h 1414"/>
                  <a:gd name="T32" fmla="*/ 741 w 1200"/>
                  <a:gd name="T33" fmla="*/ 291 h 1414"/>
                  <a:gd name="T34" fmla="*/ 738 w 1200"/>
                  <a:gd name="T35" fmla="*/ 327 h 1414"/>
                  <a:gd name="T36" fmla="*/ 743 w 1200"/>
                  <a:gd name="T37" fmla="*/ 384 h 1414"/>
                  <a:gd name="T38" fmla="*/ 776 w 1200"/>
                  <a:gd name="T39" fmla="*/ 521 h 1414"/>
                  <a:gd name="T40" fmla="*/ 797 w 1200"/>
                  <a:gd name="T41" fmla="*/ 557 h 1414"/>
                  <a:gd name="T42" fmla="*/ 960 w 1200"/>
                  <a:gd name="T43" fmla="*/ 1093 h 1414"/>
                  <a:gd name="T44" fmla="*/ 884 w 1200"/>
                  <a:gd name="T45" fmla="*/ 1057 h 1414"/>
                  <a:gd name="T46" fmla="*/ 808 w 1200"/>
                  <a:gd name="T47" fmla="*/ 1063 h 1414"/>
                  <a:gd name="T48" fmla="*/ 747 w 1200"/>
                  <a:gd name="T49" fmla="*/ 1106 h 1414"/>
                  <a:gd name="T50" fmla="*/ 726 w 1200"/>
                  <a:gd name="T51" fmla="*/ 1179 h 1414"/>
                  <a:gd name="T52" fmla="*/ 764 w 1200"/>
                  <a:gd name="T53" fmla="*/ 1262 h 1414"/>
                  <a:gd name="T54" fmla="*/ 717 w 1200"/>
                  <a:gd name="T55" fmla="*/ 1297 h 1414"/>
                  <a:gd name="T56" fmla="*/ 686 w 1200"/>
                  <a:gd name="T57" fmla="*/ 1331 h 1414"/>
                  <a:gd name="T58" fmla="*/ 262 w 1200"/>
                  <a:gd name="T59" fmla="*/ 1260 h 1414"/>
                  <a:gd name="T60" fmla="*/ 0 w 1200"/>
                  <a:gd name="T61" fmla="*/ 1219 h 1414"/>
                  <a:gd name="T62" fmla="*/ 112 w 1200"/>
                  <a:gd name="T63" fmla="*/ 1384 h 1414"/>
                  <a:gd name="T64" fmla="*/ 25 w 1200"/>
                  <a:gd name="T65" fmla="*/ 1236 h 1414"/>
                  <a:gd name="T66" fmla="*/ 308 w 1200"/>
                  <a:gd name="T67" fmla="*/ 1283 h 1414"/>
                  <a:gd name="T68" fmla="*/ 741 w 1200"/>
                  <a:gd name="T69" fmla="*/ 1357 h 1414"/>
                  <a:gd name="T70" fmla="*/ 1200 w 1200"/>
                  <a:gd name="T71" fmla="*/ 1414 h 1414"/>
                  <a:gd name="T72" fmla="*/ 747 w 1200"/>
                  <a:gd name="T73" fmla="*/ 1344 h 1414"/>
                  <a:gd name="T74" fmla="*/ 791 w 1200"/>
                  <a:gd name="T75" fmla="*/ 1287 h 1414"/>
                  <a:gd name="T76" fmla="*/ 831 w 1200"/>
                  <a:gd name="T77" fmla="*/ 1278 h 1414"/>
                  <a:gd name="T78" fmla="*/ 916 w 1200"/>
                  <a:gd name="T79" fmla="*/ 1325 h 1414"/>
                  <a:gd name="T80" fmla="*/ 1008 w 1200"/>
                  <a:gd name="T81" fmla="*/ 1367 h 1414"/>
                  <a:gd name="T82" fmla="*/ 895 w 1200"/>
                  <a:gd name="T83" fmla="*/ 1293 h 1414"/>
                  <a:gd name="T84" fmla="*/ 814 w 1200"/>
                  <a:gd name="T85" fmla="*/ 1200 h 1414"/>
                  <a:gd name="T86" fmla="*/ 806 w 1200"/>
                  <a:gd name="T87" fmla="*/ 1230 h 1414"/>
                  <a:gd name="T88" fmla="*/ 762 w 1200"/>
                  <a:gd name="T89" fmla="*/ 1203 h 1414"/>
                  <a:gd name="T90" fmla="*/ 753 w 1200"/>
                  <a:gd name="T91" fmla="*/ 1150 h 1414"/>
                  <a:gd name="T92" fmla="*/ 781 w 1200"/>
                  <a:gd name="T93" fmla="*/ 1095 h 1414"/>
                  <a:gd name="T94" fmla="*/ 808 w 1200"/>
                  <a:gd name="T95" fmla="*/ 1078 h 1414"/>
                  <a:gd name="T96" fmla="*/ 808 w 1200"/>
                  <a:gd name="T97" fmla="*/ 1078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0" h="1414">
                    <a:moveTo>
                      <a:pt x="808" y="1078"/>
                    </a:moveTo>
                    <a:lnTo>
                      <a:pt x="867" y="1072"/>
                    </a:lnTo>
                    <a:lnTo>
                      <a:pt x="899" y="1084"/>
                    </a:lnTo>
                    <a:lnTo>
                      <a:pt x="1074" y="1183"/>
                    </a:lnTo>
                    <a:lnTo>
                      <a:pt x="1008" y="1122"/>
                    </a:lnTo>
                    <a:lnTo>
                      <a:pt x="812" y="538"/>
                    </a:lnTo>
                    <a:lnTo>
                      <a:pt x="812" y="489"/>
                    </a:lnTo>
                    <a:lnTo>
                      <a:pt x="776" y="386"/>
                    </a:lnTo>
                    <a:lnTo>
                      <a:pt x="774" y="337"/>
                    </a:lnTo>
                    <a:lnTo>
                      <a:pt x="781" y="281"/>
                    </a:lnTo>
                    <a:lnTo>
                      <a:pt x="922" y="34"/>
                    </a:lnTo>
                    <a:lnTo>
                      <a:pt x="916" y="6"/>
                    </a:lnTo>
                    <a:lnTo>
                      <a:pt x="888" y="0"/>
                    </a:lnTo>
                    <a:lnTo>
                      <a:pt x="840" y="53"/>
                    </a:lnTo>
                    <a:lnTo>
                      <a:pt x="837" y="107"/>
                    </a:lnTo>
                    <a:lnTo>
                      <a:pt x="762" y="243"/>
                    </a:lnTo>
                    <a:lnTo>
                      <a:pt x="741" y="291"/>
                    </a:lnTo>
                    <a:lnTo>
                      <a:pt x="738" y="327"/>
                    </a:lnTo>
                    <a:lnTo>
                      <a:pt x="743" y="384"/>
                    </a:lnTo>
                    <a:lnTo>
                      <a:pt x="776" y="521"/>
                    </a:lnTo>
                    <a:lnTo>
                      <a:pt x="797" y="557"/>
                    </a:lnTo>
                    <a:lnTo>
                      <a:pt x="960" y="1093"/>
                    </a:lnTo>
                    <a:lnTo>
                      <a:pt x="884" y="1057"/>
                    </a:lnTo>
                    <a:lnTo>
                      <a:pt x="808" y="1063"/>
                    </a:lnTo>
                    <a:lnTo>
                      <a:pt x="747" y="1106"/>
                    </a:lnTo>
                    <a:lnTo>
                      <a:pt x="726" y="1179"/>
                    </a:lnTo>
                    <a:lnTo>
                      <a:pt x="764" y="1262"/>
                    </a:lnTo>
                    <a:lnTo>
                      <a:pt x="717" y="1297"/>
                    </a:lnTo>
                    <a:lnTo>
                      <a:pt x="686" y="1331"/>
                    </a:lnTo>
                    <a:lnTo>
                      <a:pt x="262" y="1260"/>
                    </a:lnTo>
                    <a:lnTo>
                      <a:pt x="0" y="1219"/>
                    </a:lnTo>
                    <a:lnTo>
                      <a:pt x="112" y="1384"/>
                    </a:lnTo>
                    <a:lnTo>
                      <a:pt x="25" y="1236"/>
                    </a:lnTo>
                    <a:lnTo>
                      <a:pt x="308" y="1283"/>
                    </a:lnTo>
                    <a:lnTo>
                      <a:pt x="741" y="1357"/>
                    </a:lnTo>
                    <a:lnTo>
                      <a:pt x="1200" y="1414"/>
                    </a:lnTo>
                    <a:lnTo>
                      <a:pt x="747" y="1344"/>
                    </a:lnTo>
                    <a:lnTo>
                      <a:pt x="791" y="1287"/>
                    </a:lnTo>
                    <a:lnTo>
                      <a:pt x="831" y="1278"/>
                    </a:lnTo>
                    <a:lnTo>
                      <a:pt x="916" y="1325"/>
                    </a:lnTo>
                    <a:lnTo>
                      <a:pt x="1008" y="1367"/>
                    </a:lnTo>
                    <a:lnTo>
                      <a:pt x="895" y="1293"/>
                    </a:lnTo>
                    <a:lnTo>
                      <a:pt x="814" y="1200"/>
                    </a:lnTo>
                    <a:lnTo>
                      <a:pt x="806" y="1230"/>
                    </a:lnTo>
                    <a:lnTo>
                      <a:pt x="762" y="1203"/>
                    </a:lnTo>
                    <a:lnTo>
                      <a:pt x="753" y="1150"/>
                    </a:lnTo>
                    <a:lnTo>
                      <a:pt x="781" y="1095"/>
                    </a:lnTo>
                    <a:lnTo>
                      <a:pt x="808" y="1078"/>
                    </a:lnTo>
                    <a:lnTo>
                      <a:pt x="808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85" y="2840"/>
                <a:ext cx="44" cy="97"/>
              </a:xfrm>
              <a:custGeom>
                <a:avLst/>
                <a:gdLst>
                  <a:gd name="T0" fmla="*/ 0 w 89"/>
                  <a:gd name="T1" fmla="*/ 0 h 194"/>
                  <a:gd name="T2" fmla="*/ 89 w 89"/>
                  <a:gd name="T3" fmla="*/ 89 h 194"/>
                  <a:gd name="T4" fmla="*/ 82 w 89"/>
                  <a:gd name="T5" fmla="*/ 137 h 194"/>
                  <a:gd name="T6" fmla="*/ 68 w 89"/>
                  <a:gd name="T7" fmla="*/ 179 h 194"/>
                  <a:gd name="T8" fmla="*/ 48 w 89"/>
                  <a:gd name="T9" fmla="*/ 194 h 194"/>
                  <a:gd name="T10" fmla="*/ 10 w 89"/>
                  <a:gd name="T11" fmla="*/ 190 h 194"/>
                  <a:gd name="T12" fmla="*/ 49 w 89"/>
                  <a:gd name="T13" fmla="*/ 152 h 194"/>
                  <a:gd name="T14" fmla="*/ 65 w 89"/>
                  <a:gd name="T15" fmla="*/ 114 h 194"/>
                  <a:gd name="T16" fmla="*/ 63 w 89"/>
                  <a:gd name="T17" fmla="*/ 84 h 194"/>
                  <a:gd name="T18" fmla="*/ 0 w 89"/>
                  <a:gd name="T19" fmla="*/ 0 h 194"/>
                  <a:gd name="T20" fmla="*/ 0 w 89"/>
                  <a:gd name="T2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94">
                    <a:moveTo>
                      <a:pt x="0" y="0"/>
                    </a:moveTo>
                    <a:lnTo>
                      <a:pt x="89" y="89"/>
                    </a:lnTo>
                    <a:lnTo>
                      <a:pt x="82" y="137"/>
                    </a:lnTo>
                    <a:lnTo>
                      <a:pt x="68" y="179"/>
                    </a:lnTo>
                    <a:lnTo>
                      <a:pt x="48" y="194"/>
                    </a:lnTo>
                    <a:lnTo>
                      <a:pt x="10" y="190"/>
                    </a:lnTo>
                    <a:lnTo>
                      <a:pt x="49" y="152"/>
                    </a:lnTo>
                    <a:lnTo>
                      <a:pt x="65" y="114"/>
                    </a:lnTo>
                    <a:lnTo>
                      <a:pt x="63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0" y="2754"/>
                <a:ext cx="145" cy="89"/>
              </a:xfrm>
              <a:custGeom>
                <a:avLst/>
                <a:gdLst>
                  <a:gd name="T0" fmla="*/ 32 w 289"/>
                  <a:gd name="T1" fmla="*/ 25 h 179"/>
                  <a:gd name="T2" fmla="*/ 76 w 289"/>
                  <a:gd name="T3" fmla="*/ 0 h 179"/>
                  <a:gd name="T4" fmla="*/ 97 w 289"/>
                  <a:gd name="T5" fmla="*/ 10 h 179"/>
                  <a:gd name="T6" fmla="*/ 123 w 289"/>
                  <a:gd name="T7" fmla="*/ 48 h 179"/>
                  <a:gd name="T8" fmla="*/ 175 w 289"/>
                  <a:gd name="T9" fmla="*/ 95 h 179"/>
                  <a:gd name="T10" fmla="*/ 254 w 289"/>
                  <a:gd name="T11" fmla="*/ 147 h 179"/>
                  <a:gd name="T12" fmla="*/ 289 w 289"/>
                  <a:gd name="T13" fmla="*/ 179 h 179"/>
                  <a:gd name="T14" fmla="*/ 234 w 289"/>
                  <a:gd name="T15" fmla="*/ 152 h 179"/>
                  <a:gd name="T16" fmla="*/ 142 w 289"/>
                  <a:gd name="T17" fmla="*/ 93 h 179"/>
                  <a:gd name="T18" fmla="*/ 102 w 289"/>
                  <a:gd name="T19" fmla="*/ 51 h 179"/>
                  <a:gd name="T20" fmla="*/ 81 w 289"/>
                  <a:gd name="T21" fmla="*/ 25 h 179"/>
                  <a:gd name="T22" fmla="*/ 40 w 289"/>
                  <a:gd name="T23" fmla="*/ 51 h 179"/>
                  <a:gd name="T24" fmla="*/ 26 w 289"/>
                  <a:gd name="T25" fmla="*/ 80 h 179"/>
                  <a:gd name="T26" fmla="*/ 0 w 289"/>
                  <a:gd name="T27" fmla="*/ 67 h 179"/>
                  <a:gd name="T28" fmla="*/ 32 w 289"/>
                  <a:gd name="T29" fmla="*/ 25 h 179"/>
                  <a:gd name="T30" fmla="*/ 32 w 289"/>
                  <a:gd name="T31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179">
                    <a:moveTo>
                      <a:pt x="32" y="25"/>
                    </a:moveTo>
                    <a:lnTo>
                      <a:pt x="76" y="0"/>
                    </a:lnTo>
                    <a:lnTo>
                      <a:pt x="97" y="10"/>
                    </a:lnTo>
                    <a:lnTo>
                      <a:pt x="123" y="48"/>
                    </a:lnTo>
                    <a:lnTo>
                      <a:pt x="175" y="95"/>
                    </a:lnTo>
                    <a:lnTo>
                      <a:pt x="254" y="147"/>
                    </a:lnTo>
                    <a:lnTo>
                      <a:pt x="289" y="179"/>
                    </a:lnTo>
                    <a:lnTo>
                      <a:pt x="234" y="152"/>
                    </a:lnTo>
                    <a:lnTo>
                      <a:pt x="142" y="93"/>
                    </a:lnTo>
                    <a:lnTo>
                      <a:pt x="102" y="51"/>
                    </a:lnTo>
                    <a:lnTo>
                      <a:pt x="81" y="25"/>
                    </a:lnTo>
                    <a:lnTo>
                      <a:pt x="40" y="51"/>
                    </a:lnTo>
                    <a:lnTo>
                      <a:pt x="26" y="80"/>
                    </a:lnTo>
                    <a:lnTo>
                      <a:pt x="0" y="67"/>
                    </a:lnTo>
                    <a:lnTo>
                      <a:pt x="32" y="25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2283" y="3016"/>
                <a:ext cx="144" cy="149"/>
              </a:xfrm>
              <a:custGeom>
                <a:avLst/>
                <a:gdLst>
                  <a:gd name="T0" fmla="*/ 238 w 287"/>
                  <a:gd name="T1" fmla="*/ 298 h 298"/>
                  <a:gd name="T2" fmla="*/ 0 w 287"/>
                  <a:gd name="T3" fmla="*/ 0 h 298"/>
                  <a:gd name="T4" fmla="*/ 287 w 287"/>
                  <a:gd name="T5" fmla="*/ 291 h 298"/>
                  <a:gd name="T6" fmla="*/ 238 w 287"/>
                  <a:gd name="T7" fmla="*/ 298 h 298"/>
                  <a:gd name="T8" fmla="*/ 238 w 287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98">
                    <a:moveTo>
                      <a:pt x="238" y="298"/>
                    </a:moveTo>
                    <a:lnTo>
                      <a:pt x="0" y="0"/>
                    </a:lnTo>
                    <a:lnTo>
                      <a:pt x="287" y="291"/>
                    </a:lnTo>
                    <a:lnTo>
                      <a:pt x="238" y="298"/>
                    </a:lnTo>
                    <a:lnTo>
                      <a:pt x="23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508" y="2959"/>
                <a:ext cx="196" cy="206"/>
              </a:xfrm>
              <a:custGeom>
                <a:avLst/>
                <a:gdLst>
                  <a:gd name="T0" fmla="*/ 0 w 392"/>
                  <a:gd name="T1" fmla="*/ 0 h 412"/>
                  <a:gd name="T2" fmla="*/ 141 w 392"/>
                  <a:gd name="T3" fmla="*/ 220 h 412"/>
                  <a:gd name="T4" fmla="*/ 392 w 392"/>
                  <a:gd name="T5" fmla="*/ 412 h 412"/>
                  <a:gd name="T6" fmla="*/ 293 w 392"/>
                  <a:gd name="T7" fmla="*/ 405 h 412"/>
                  <a:gd name="T8" fmla="*/ 105 w 392"/>
                  <a:gd name="T9" fmla="*/ 213 h 412"/>
                  <a:gd name="T10" fmla="*/ 0 w 392"/>
                  <a:gd name="T11" fmla="*/ 0 h 412"/>
                  <a:gd name="T12" fmla="*/ 0 w 392"/>
                  <a:gd name="T1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412">
                    <a:moveTo>
                      <a:pt x="0" y="0"/>
                    </a:moveTo>
                    <a:lnTo>
                      <a:pt x="141" y="220"/>
                    </a:lnTo>
                    <a:lnTo>
                      <a:pt x="392" y="412"/>
                    </a:lnTo>
                    <a:lnTo>
                      <a:pt x="293" y="405"/>
                    </a:lnTo>
                    <a:lnTo>
                      <a:pt x="105" y="2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3037" y="1977"/>
                <a:ext cx="153" cy="128"/>
              </a:xfrm>
              <a:custGeom>
                <a:avLst/>
                <a:gdLst>
                  <a:gd name="T0" fmla="*/ 0 w 306"/>
                  <a:gd name="T1" fmla="*/ 0 h 257"/>
                  <a:gd name="T2" fmla="*/ 49 w 306"/>
                  <a:gd name="T3" fmla="*/ 51 h 257"/>
                  <a:gd name="T4" fmla="*/ 161 w 306"/>
                  <a:gd name="T5" fmla="*/ 122 h 257"/>
                  <a:gd name="T6" fmla="*/ 222 w 306"/>
                  <a:gd name="T7" fmla="*/ 200 h 257"/>
                  <a:gd name="T8" fmla="*/ 306 w 306"/>
                  <a:gd name="T9" fmla="*/ 257 h 257"/>
                  <a:gd name="T10" fmla="*/ 195 w 306"/>
                  <a:gd name="T11" fmla="*/ 221 h 257"/>
                  <a:gd name="T12" fmla="*/ 125 w 306"/>
                  <a:gd name="T13" fmla="*/ 143 h 257"/>
                  <a:gd name="T14" fmla="*/ 21 w 306"/>
                  <a:gd name="T15" fmla="*/ 57 h 257"/>
                  <a:gd name="T16" fmla="*/ 0 w 306"/>
                  <a:gd name="T17" fmla="*/ 0 h 257"/>
                  <a:gd name="T18" fmla="*/ 0 w 306"/>
                  <a:gd name="T1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257">
                    <a:moveTo>
                      <a:pt x="0" y="0"/>
                    </a:moveTo>
                    <a:lnTo>
                      <a:pt x="49" y="51"/>
                    </a:lnTo>
                    <a:lnTo>
                      <a:pt x="161" y="122"/>
                    </a:lnTo>
                    <a:lnTo>
                      <a:pt x="222" y="200"/>
                    </a:lnTo>
                    <a:lnTo>
                      <a:pt x="306" y="257"/>
                    </a:lnTo>
                    <a:lnTo>
                      <a:pt x="195" y="221"/>
                    </a:lnTo>
                    <a:lnTo>
                      <a:pt x="125" y="143"/>
                    </a:lnTo>
                    <a:lnTo>
                      <a:pt x="21" y="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2747" y="1792"/>
                <a:ext cx="63" cy="55"/>
              </a:xfrm>
              <a:custGeom>
                <a:avLst/>
                <a:gdLst>
                  <a:gd name="T0" fmla="*/ 9 w 125"/>
                  <a:gd name="T1" fmla="*/ 19 h 111"/>
                  <a:gd name="T2" fmla="*/ 0 w 125"/>
                  <a:gd name="T3" fmla="*/ 40 h 111"/>
                  <a:gd name="T4" fmla="*/ 4 w 125"/>
                  <a:gd name="T5" fmla="*/ 76 h 111"/>
                  <a:gd name="T6" fmla="*/ 17 w 125"/>
                  <a:gd name="T7" fmla="*/ 103 h 111"/>
                  <a:gd name="T8" fmla="*/ 40 w 125"/>
                  <a:gd name="T9" fmla="*/ 111 h 111"/>
                  <a:gd name="T10" fmla="*/ 97 w 125"/>
                  <a:gd name="T11" fmla="*/ 103 h 111"/>
                  <a:gd name="T12" fmla="*/ 125 w 125"/>
                  <a:gd name="T13" fmla="*/ 76 h 111"/>
                  <a:gd name="T14" fmla="*/ 108 w 125"/>
                  <a:gd name="T15" fmla="*/ 59 h 111"/>
                  <a:gd name="T16" fmla="*/ 83 w 125"/>
                  <a:gd name="T17" fmla="*/ 75 h 111"/>
                  <a:gd name="T18" fmla="*/ 53 w 125"/>
                  <a:gd name="T19" fmla="*/ 80 h 111"/>
                  <a:gd name="T20" fmla="*/ 42 w 125"/>
                  <a:gd name="T21" fmla="*/ 54 h 111"/>
                  <a:gd name="T22" fmla="*/ 70 w 125"/>
                  <a:gd name="T23" fmla="*/ 63 h 111"/>
                  <a:gd name="T24" fmla="*/ 91 w 125"/>
                  <a:gd name="T25" fmla="*/ 50 h 111"/>
                  <a:gd name="T26" fmla="*/ 83 w 125"/>
                  <a:gd name="T27" fmla="*/ 27 h 111"/>
                  <a:gd name="T28" fmla="*/ 95 w 125"/>
                  <a:gd name="T29" fmla="*/ 6 h 111"/>
                  <a:gd name="T30" fmla="*/ 32 w 125"/>
                  <a:gd name="T31" fmla="*/ 0 h 111"/>
                  <a:gd name="T32" fmla="*/ 9 w 125"/>
                  <a:gd name="T33" fmla="*/ 19 h 111"/>
                  <a:gd name="T34" fmla="*/ 9 w 125"/>
                  <a:gd name="T35" fmla="*/ 1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1">
                    <a:moveTo>
                      <a:pt x="9" y="19"/>
                    </a:moveTo>
                    <a:lnTo>
                      <a:pt x="0" y="40"/>
                    </a:lnTo>
                    <a:lnTo>
                      <a:pt x="4" y="76"/>
                    </a:lnTo>
                    <a:lnTo>
                      <a:pt x="17" y="103"/>
                    </a:lnTo>
                    <a:lnTo>
                      <a:pt x="40" y="111"/>
                    </a:lnTo>
                    <a:lnTo>
                      <a:pt x="97" y="103"/>
                    </a:lnTo>
                    <a:lnTo>
                      <a:pt x="125" y="76"/>
                    </a:lnTo>
                    <a:lnTo>
                      <a:pt x="108" y="59"/>
                    </a:lnTo>
                    <a:lnTo>
                      <a:pt x="83" y="75"/>
                    </a:lnTo>
                    <a:lnTo>
                      <a:pt x="53" y="80"/>
                    </a:lnTo>
                    <a:lnTo>
                      <a:pt x="42" y="54"/>
                    </a:lnTo>
                    <a:lnTo>
                      <a:pt x="70" y="63"/>
                    </a:lnTo>
                    <a:lnTo>
                      <a:pt x="91" y="50"/>
                    </a:lnTo>
                    <a:lnTo>
                      <a:pt x="83" y="27"/>
                    </a:lnTo>
                    <a:lnTo>
                      <a:pt x="95" y="6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2807" y="1796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9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3055" y="1752"/>
                <a:ext cx="63" cy="55"/>
              </a:xfrm>
              <a:custGeom>
                <a:avLst/>
                <a:gdLst>
                  <a:gd name="T0" fmla="*/ 9 w 125"/>
                  <a:gd name="T1" fmla="*/ 19 h 110"/>
                  <a:gd name="T2" fmla="*/ 0 w 125"/>
                  <a:gd name="T3" fmla="*/ 41 h 110"/>
                  <a:gd name="T4" fmla="*/ 4 w 125"/>
                  <a:gd name="T5" fmla="*/ 76 h 110"/>
                  <a:gd name="T6" fmla="*/ 19 w 125"/>
                  <a:gd name="T7" fmla="*/ 102 h 110"/>
                  <a:gd name="T8" fmla="*/ 40 w 125"/>
                  <a:gd name="T9" fmla="*/ 110 h 110"/>
                  <a:gd name="T10" fmla="*/ 97 w 125"/>
                  <a:gd name="T11" fmla="*/ 102 h 110"/>
                  <a:gd name="T12" fmla="*/ 125 w 125"/>
                  <a:gd name="T13" fmla="*/ 76 h 110"/>
                  <a:gd name="T14" fmla="*/ 110 w 125"/>
                  <a:gd name="T15" fmla="*/ 58 h 110"/>
                  <a:gd name="T16" fmla="*/ 85 w 125"/>
                  <a:gd name="T17" fmla="*/ 76 h 110"/>
                  <a:gd name="T18" fmla="*/ 53 w 125"/>
                  <a:gd name="T19" fmla="*/ 79 h 110"/>
                  <a:gd name="T20" fmla="*/ 44 w 125"/>
                  <a:gd name="T21" fmla="*/ 53 h 110"/>
                  <a:gd name="T22" fmla="*/ 70 w 125"/>
                  <a:gd name="T23" fmla="*/ 62 h 110"/>
                  <a:gd name="T24" fmla="*/ 91 w 125"/>
                  <a:gd name="T25" fmla="*/ 49 h 110"/>
                  <a:gd name="T26" fmla="*/ 85 w 125"/>
                  <a:gd name="T27" fmla="*/ 26 h 110"/>
                  <a:gd name="T28" fmla="*/ 95 w 125"/>
                  <a:gd name="T29" fmla="*/ 5 h 110"/>
                  <a:gd name="T30" fmla="*/ 32 w 125"/>
                  <a:gd name="T31" fmla="*/ 0 h 110"/>
                  <a:gd name="T32" fmla="*/ 9 w 125"/>
                  <a:gd name="T33" fmla="*/ 19 h 110"/>
                  <a:gd name="T34" fmla="*/ 9 w 125"/>
                  <a:gd name="T35" fmla="*/ 1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0">
                    <a:moveTo>
                      <a:pt x="9" y="19"/>
                    </a:moveTo>
                    <a:lnTo>
                      <a:pt x="0" y="41"/>
                    </a:lnTo>
                    <a:lnTo>
                      <a:pt x="4" y="76"/>
                    </a:lnTo>
                    <a:lnTo>
                      <a:pt x="19" y="102"/>
                    </a:lnTo>
                    <a:lnTo>
                      <a:pt x="40" y="110"/>
                    </a:lnTo>
                    <a:lnTo>
                      <a:pt x="97" y="102"/>
                    </a:lnTo>
                    <a:lnTo>
                      <a:pt x="125" y="76"/>
                    </a:lnTo>
                    <a:lnTo>
                      <a:pt x="110" y="58"/>
                    </a:lnTo>
                    <a:lnTo>
                      <a:pt x="85" y="76"/>
                    </a:lnTo>
                    <a:lnTo>
                      <a:pt x="53" y="79"/>
                    </a:lnTo>
                    <a:lnTo>
                      <a:pt x="44" y="53"/>
                    </a:lnTo>
                    <a:lnTo>
                      <a:pt x="70" y="62"/>
                    </a:lnTo>
                    <a:lnTo>
                      <a:pt x="91" y="49"/>
                    </a:lnTo>
                    <a:lnTo>
                      <a:pt x="85" y="26"/>
                    </a:lnTo>
                    <a:lnTo>
                      <a:pt x="95" y="5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3115" y="1757"/>
                <a:ext cx="15" cy="21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10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2794" y="2037"/>
                <a:ext cx="206" cy="97"/>
              </a:xfrm>
              <a:custGeom>
                <a:avLst/>
                <a:gdLst>
                  <a:gd name="T0" fmla="*/ 0 w 411"/>
                  <a:gd name="T1" fmla="*/ 182 h 194"/>
                  <a:gd name="T2" fmla="*/ 61 w 411"/>
                  <a:gd name="T3" fmla="*/ 61 h 194"/>
                  <a:gd name="T4" fmla="*/ 101 w 411"/>
                  <a:gd name="T5" fmla="*/ 26 h 194"/>
                  <a:gd name="T6" fmla="*/ 82 w 411"/>
                  <a:gd name="T7" fmla="*/ 137 h 194"/>
                  <a:gd name="T8" fmla="*/ 106 w 411"/>
                  <a:gd name="T9" fmla="*/ 53 h 194"/>
                  <a:gd name="T10" fmla="*/ 180 w 411"/>
                  <a:gd name="T11" fmla="*/ 21 h 194"/>
                  <a:gd name="T12" fmla="*/ 167 w 411"/>
                  <a:gd name="T13" fmla="*/ 108 h 194"/>
                  <a:gd name="T14" fmla="*/ 211 w 411"/>
                  <a:gd name="T15" fmla="*/ 6 h 194"/>
                  <a:gd name="T16" fmla="*/ 226 w 411"/>
                  <a:gd name="T17" fmla="*/ 97 h 194"/>
                  <a:gd name="T18" fmla="*/ 257 w 411"/>
                  <a:gd name="T19" fmla="*/ 0 h 194"/>
                  <a:gd name="T20" fmla="*/ 251 w 411"/>
                  <a:gd name="T21" fmla="*/ 114 h 194"/>
                  <a:gd name="T22" fmla="*/ 281 w 411"/>
                  <a:gd name="T23" fmla="*/ 38 h 194"/>
                  <a:gd name="T24" fmla="*/ 308 w 411"/>
                  <a:gd name="T25" fmla="*/ 6 h 194"/>
                  <a:gd name="T26" fmla="*/ 319 w 411"/>
                  <a:gd name="T27" fmla="*/ 108 h 194"/>
                  <a:gd name="T28" fmla="*/ 350 w 411"/>
                  <a:gd name="T29" fmla="*/ 21 h 194"/>
                  <a:gd name="T30" fmla="*/ 411 w 411"/>
                  <a:gd name="T31" fmla="*/ 144 h 194"/>
                  <a:gd name="T32" fmla="*/ 350 w 411"/>
                  <a:gd name="T33" fmla="*/ 137 h 194"/>
                  <a:gd name="T34" fmla="*/ 340 w 411"/>
                  <a:gd name="T35" fmla="*/ 101 h 194"/>
                  <a:gd name="T36" fmla="*/ 319 w 411"/>
                  <a:gd name="T37" fmla="*/ 160 h 194"/>
                  <a:gd name="T38" fmla="*/ 296 w 411"/>
                  <a:gd name="T39" fmla="*/ 83 h 194"/>
                  <a:gd name="T40" fmla="*/ 272 w 411"/>
                  <a:gd name="T41" fmla="*/ 144 h 194"/>
                  <a:gd name="T42" fmla="*/ 241 w 411"/>
                  <a:gd name="T43" fmla="*/ 160 h 194"/>
                  <a:gd name="T44" fmla="*/ 228 w 411"/>
                  <a:gd name="T45" fmla="*/ 123 h 194"/>
                  <a:gd name="T46" fmla="*/ 211 w 411"/>
                  <a:gd name="T47" fmla="*/ 160 h 194"/>
                  <a:gd name="T48" fmla="*/ 198 w 411"/>
                  <a:gd name="T49" fmla="*/ 101 h 194"/>
                  <a:gd name="T50" fmla="*/ 167 w 411"/>
                  <a:gd name="T51" fmla="*/ 167 h 194"/>
                  <a:gd name="T52" fmla="*/ 146 w 411"/>
                  <a:gd name="T53" fmla="*/ 177 h 194"/>
                  <a:gd name="T54" fmla="*/ 146 w 411"/>
                  <a:gd name="T55" fmla="*/ 91 h 194"/>
                  <a:gd name="T56" fmla="*/ 99 w 411"/>
                  <a:gd name="T57" fmla="*/ 182 h 194"/>
                  <a:gd name="T58" fmla="*/ 55 w 411"/>
                  <a:gd name="T59" fmla="*/ 182 h 194"/>
                  <a:gd name="T60" fmla="*/ 61 w 411"/>
                  <a:gd name="T61" fmla="*/ 114 h 194"/>
                  <a:gd name="T62" fmla="*/ 30 w 411"/>
                  <a:gd name="T63" fmla="*/ 194 h 194"/>
                  <a:gd name="T64" fmla="*/ 0 w 411"/>
                  <a:gd name="T65" fmla="*/ 182 h 194"/>
                  <a:gd name="T66" fmla="*/ 0 w 411"/>
                  <a:gd name="T67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94">
                    <a:moveTo>
                      <a:pt x="0" y="182"/>
                    </a:moveTo>
                    <a:lnTo>
                      <a:pt x="61" y="61"/>
                    </a:lnTo>
                    <a:lnTo>
                      <a:pt x="101" y="26"/>
                    </a:lnTo>
                    <a:lnTo>
                      <a:pt x="82" y="137"/>
                    </a:lnTo>
                    <a:lnTo>
                      <a:pt x="106" y="53"/>
                    </a:lnTo>
                    <a:lnTo>
                      <a:pt x="180" y="21"/>
                    </a:lnTo>
                    <a:lnTo>
                      <a:pt x="167" y="108"/>
                    </a:lnTo>
                    <a:lnTo>
                      <a:pt x="211" y="6"/>
                    </a:lnTo>
                    <a:lnTo>
                      <a:pt x="226" y="97"/>
                    </a:lnTo>
                    <a:lnTo>
                      <a:pt x="257" y="0"/>
                    </a:lnTo>
                    <a:lnTo>
                      <a:pt x="251" y="114"/>
                    </a:lnTo>
                    <a:lnTo>
                      <a:pt x="281" y="38"/>
                    </a:lnTo>
                    <a:lnTo>
                      <a:pt x="308" y="6"/>
                    </a:lnTo>
                    <a:lnTo>
                      <a:pt x="319" y="108"/>
                    </a:lnTo>
                    <a:lnTo>
                      <a:pt x="350" y="21"/>
                    </a:lnTo>
                    <a:lnTo>
                      <a:pt x="411" y="144"/>
                    </a:lnTo>
                    <a:lnTo>
                      <a:pt x="350" y="137"/>
                    </a:lnTo>
                    <a:lnTo>
                      <a:pt x="340" y="101"/>
                    </a:lnTo>
                    <a:lnTo>
                      <a:pt x="319" y="160"/>
                    </a:lnTo>
                    <a:lnTo>
                      <a:pt x="296" y="83"/>
                    </a:lnTo>
                    <a:lnTo>
                      <a:pt x="272" y="144"/>
                    </a:lnTo>
                    <a:lnTo>
                      <a:pt x="241" y="160"/>
                    </a:lnTo>
                    <a:lnTo>
                      <a:pt x="228" y="123"/>
                    </a:lnTo>
                    <a:lnTo>
                      <a:pt x="211" y="160"/>
                    </a:lnTo>
                    <a:lnTo>
                      <a:pt x="198" y="101"/>
                    </a:lnTo>
                    <a:lnTo>
                      <a:pt x="167" y="167"/>
                    </a:lnTo>
                    <a:lnTo>
                      <a:pt x="146" y="177"/>
                    </a:lnTo>
                    <a:lnTo>
                      <a:pt x="146" y="91"/>
                    </a:lnTo>
                    <a:lnTo>
                      <a:pt x="99" y="182"/>
                    </a:lnTo>
                    <a:lnTo>
                      <a:pt x="55" y="182"/>
                    </a:lnTo>
                    <a:lnTo>
                      <a:pt x="61" y="114"/>
                    </a:lnTo>
                    <a:lnTo>
                      <a:pt x="30" y="194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2992" y="2037"/>
                <a:ext cx="18" cy="48"/>
              </a:xfrm>
              <a:custGeom>
                <a:avLst/>
                <a:gdLst>
                  <a:gd name="T0" fmla="*/ 0 w 36"/>
                  <a:gd name="T1" fmla="*/ 0 h 97"/>
                  <a:gd name="T2" fmla="*/ 36 w 36"/>
                  <a:gd name="T3" fmla="*/ 97 h 97"/>
                  <a:gd name="T4" fmla="*/ 31 w 36"/>
                  <a:gd name="T5" fmla="*/ 13 h 97"/>
                  <a:gd name="T6" fmla="*/ 0 w 36"/>
                  <a:gd name="T7" fmla="*/ 0 h 97"/>
                  <a:gd name="T8" fmla="*/ 0 w 3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7">
                    <a:moveTo>
                      <a:pt x="0" y="0"/>
                    </a:moveTo>
                    <a:lnTo>
                      <a:pt x="36" y="97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3018" y="2033"/>
                <a:ext cx="16" cy="53"/>
              </a:xfrm>
              <a:custGeom>
                <a:avLst/>
                <a:gdLst>
                  <a:gd name="T0" fmla="*/ 0 w 32"/>
                  <a:gd name="T1" fmla="*/ 8 h 107"/>
                  <a:gd name="T2" fmla="*/ 32 w 32"/>
                  <a:gd name="T3" fmla="*/ 107 h 107"/>
                  <a:gd name="T4" fmla="*/ 22 w 32"/>
                  <a:gd name="T5" fmla="*/ 36 h 107"/>
                  <a:gd name="T6" fmla="*/ 17 w 32"/>
                  <a:gd name="T7" fmla="*/ 0 h 107"/>
                  <a:gd name="T8" fmla="*/ 0 w 32"/>
                  <a:gd name="T9" fmla="*/ 8 h 107"/>
                  <a:gd name="T10" fmla="*/ 0 w 32"/>
                  <a:gd name="T1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7">
                    <a:moveTo>
                      <a:pt x="0" y="8"/>
                    </a:moveTo>
                    <a:lnTo>
                      <a:pt x="32" y="107"/>
                    </a:lnTo>
                    <a:lnTo>
                      <a:pt x="22" y="36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3016" y="2083"/>
                <a:ext cx="12" cy="21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42 h 42"/>
                  <a:gd name="T4" fmla="*/ 25 w 25"/>
                  <a:gd name="T5" fmla="*/ 32 h 42"/>
                  <a:gd name="T6" fmla="*/ 0 w 25"/>
                  <a:gd name="T7" fmla="*/ 0 h 42"/>
                  <a:gd name="T8" fmla="*/ 0 w 25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0"/>
                    </a:moveTo>
                    <a:lnTo>
                      <a:pt x="0" y="42"/>
                    </a:lnTo>
                    <a:lnTo>
                      <a:pt x="2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3040" y="2072"/>
                <a:ext cx="21" cy="34"/>
              </a:xfrm>
              <a:custGeom>
                <a:avLst/>
                <a:gdLst>
                  <a:gd name="T0" fmla="*/ 0 w 42"/>
                  <a:gd name="T1" fmla="*/ 0 h 69"/>
                  <a:gd name="T2" fmla="*/ 25 w 42"/>
                  <a:gd name="T3" fmla="*/ 69 h 69"/>
                  <a:gd name="T4" fmla="*/ 42 w 42"/>
                  <a:gd name="T5" fmla="*/ 61 h 69"/>
                  <a:gd name="T6" fmla="*/ 0 w 42"/>
                  <a:gd name="T7" fmla="*/ 0 h 69"/>
                  <a:gd name="T8" fmla="*/ 0 w 4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9">
                    <a:moveTo>
                      <a:pt x="0" y="0"/>
                    </a:moveTo>
                    <a:lnTo>
                      <a:pt x="25" y="69"/>
                    </a:lnTo>
                    <a:lnTo>
                      <a:pt x="42" y="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3043" y="2028"/>
                <a:ext cx="52" cy="72"/>
              </a:xfrm>
              <a:custGeom>
                <a:avLst/>
                <a:gdLst>
                  <a:gd name="T0" fmla="*/ 0 w 103"/>
                  <a:gd name="T1" fmla="*/ 23 h 142"/>
                  <a:gd name="T2" fmla="*/ 76 w 103"/>
                  <a:gd name="T3" fmla="*/ 142 h 142"/>
                  <a:gd name="T4" fmla="*/ 40 w 103"/>
                  <a:gd name="T5" fmla="*/ 45 h 142"/>
                  <a:gd name="T6" fmla="*/ 103 w 103"/>
                  <a:gd name="T7" fmla="*/ 106 h 142"/>
                  <a:gd name="T8" fmla="*/ 59 w 103"/>
                  <a:gd name="T9" fmla="*/ 36 h 142"/>
                  <a:gd name="T10" fmla="*/ 32 w 103"/>
                  <a:gd name="T11" fmla="*/ 0 h 142"/>
                  <a:gd name="T12" fmla="*/ 21 w 103"/>
                  <a:gd name="T13" fmla="*/ 21 h 142"/>
                  <a:gd name="T14" fmla="*/ 0 w 103"/>
                  <a:gd name="T15" fmla="*/ 23 h 142"/>
                  <a:gd name="T16" fmla="*/ 0 w 103"/>
                  <a:gd name="T17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42">
                    <a:moveTo>
                      <a:pt x="0" y="23"/>
                    </a:moveTo>
                    <a:lnTo>
                      <a:pt x="76" y="142"/>
                    </a:lnTo>
                    <a:lnTo>
                      <a:pt x="40" y="45"/>
                    </a:lnTo>
                    <a:lnTo>
                      <a:pt x="103" y="106"/>
                    </a:lnTo>
                    <a:lnTo>
                      <a:pt x="59" y="36"/>
                    </a:lnTo>
                    <a:lnTo>
                      <a:pt x="32" y="0"/>
                    </a:lnTo>
                    <a:lnTo>
                      <a:pt x="21" y="2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3100" y="2082"/>
                <a:ext cx="31" cy="27"/>
              </a:xfrm>
              <a:custGeom>
                <a:avLst/>
                <a:gdLst>
                  <a:gd name="T0" fmla="*/ 25 w 63"/>
                  <a:gd name="T1" fmla="*/ 0 h 55"/>
                  <a:gd name="T2" fmla="*/ 0 w 63"/>
                  <a:gd name="T3" fmla="*/ 36 h 55"/>
                  <a:gd name="T4" fmla="*/ 32 w 63"/>
                  <a:gd name="T5" fmla="*/ 32 h 55"/>
                  <a:gd name="T6" fmla="*/ 55 w 63"/>
                  <a:gd name="T7" fmla="*/ 55 h 55"/>
                  <a:gd name="T8" fmla="*/ 63 w 63"/>
                  <a:gd name="T9" fmla="*/ 29 h 55"/>
                  <a:gd name="T10" fmla="*/ 34 w 63"/>
                  <a:gd name="T11" fmla="*/ 17 h 55"/>
                  <a:gd name="T12" fmla="*/ 25 w 63"/>
                  <a:gd name="T13" fmla="*/ 0 h 55"/>
                  <a:gd name="T14" fmla="*/ 25 w 63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25" y="0"/>
                    </a:moveTo>
                    <a:lnTo>
                      <a:pt x="0" y="36"/>
                    </a:lnTo>
                    <a:lnTo>
                      <a:pt x="32" y="32"/>
                    </a:lnTo>
                    <a:lnTo>
                      <a:pt x="55" y="55"/>
                    </a:lnTo>
                    <a:lnTo>
                      <a:pt x="63" y="29"/>
                    </a:lnTo>
                    <a:lnTo>
                      <a:pt x="34" y="17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2672" y="1708"/>
                <a:ext cx="213" cy="88"/>
              </a:xfrm>
              <a:custGeom>
                <a:avLst/>
                <a:gdLst>
                  <a:gd name="T0" fmla="*/ 5 w 425"/>
                  <a:gd name="T1" fmla="*/ 135 h 177"/>
                  <a:gd name="T2" fmla="*/ 108 w 425"/>
                  <a:gd name="T3" fmla="*/ 91 h 177"/>
                  <a:gd name="T4" fmla="*/ 195 w 425"/>
                  <a:gd name="T5" fmla="*/ 101 h 177"/>
                  <a:gd name="T6" fmla="*/ 273 w 425"/>
                  <a:gd name="T7" fmla="*/ 82 h 177"/>
                  <a:gd name="T8" fmla="*/ 351 w 425"/>
                  <a:gd name="T9" fmla="*/ 105 h 177"/>
                  <a:gd name="T10" fmla="*/ 425 w 425"/>
                  <a:gd name="T11" fmla="*/ 177 h 177"/>
                  <a:gd name="T12" fmla="*/ 399 w 425"/>
                  <a:gd name="T13" fmla="*/ 76 h 177"/>
                  <a:gd name="T14" fmla="*/ 370 w 425"/>
                  <a:gd name="T15" fmla="*/ 17 h 177"/>
                  <a:gd name="T16" fmla="*/ 363 w 425"/>
                  <a:gd name="T17" fmla="*/ 63 h 177"/>
                  <a:gd name="T18" fmla="*/ 311 w 425"/>
                  <a:gd name="T19" fmla="*/ 0 h 177"/>
                  <a:gd name="T20" fmla="*/ 321 w 425"/>
                  <a:gd name="T21" fmla="*/ 36 h 177"/>
                  <a:gd name="T22" fmla="*/ 277 w 425"/>
                  <a:gd name="T23" fmla="*/ 21 h 177"/>
                  <a:gd name="T24" fmla="*/ 277 w 425"/>
                  <a:gd name="T25" fmla="*/ 44 h 177"/>
                  <a:gd name="T26" fmla="*/ 214 w 425"/>
                  <a:gd name="T27" fmla="*/ 8 h 177"/>
                  <a:gd name="T28" fmla="*/ 76 w 425"/>
                  <a:gd name="T29" fmla="*/ 29 h 177"/>
                  <a:gd name="T30" fmla="*/ 98 w 425"/>
                  <a:gd name="T31" fmla="*/ 50 h 177"/>
                  <a:gd name="T32" fmla="*/ 32 w 425"/>
                  <a:gd name="T33" fmla="*/ 55 h 177"/>
                  <a:gd name="T34" fmla="*/ 0 w 425"/>
                  <a:gd name="T35" fmla="*/ 88 h 177"/>
                  <a:gd name="T36" fmla="*/ 26 w 425"/>
                  <a:gd name="T37" fmla="*/ 82 h 177"/>
                  <a:gd name="T38" fmla="*/ 5 w 425"/>
                  <a:gd name="T39" fmla="*/ 135 h 177"/>
                  <a:gd name="T40" fmla="*/ 5 w 425"/>
                  <a:gd name="T41" fmla="*/ 13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5" h="177">
                    <a:moveTo>
                      <a:pt x="5" y="135"/>
                    </a:moveTo>
                    <a:lnTo>
                      <a:pt x="108" y="91"/>
                    </a:lnTo>
                    <a:lnTo>
                      <a:pt x="195" y="101"/>
                    </a:lnTo>
                    <a:lnTo>
                      <a:pt x="273" y="82"/>
                    </a:lnTo>
                    <a:lnTo>
                      <a:pt x="351" y="105"/>
                    </a:lnTo>
                    <a:lnTo>
                      <a:pt x="425" y="177"/>
                    </a:lnTo>
                    <a:lnTo>
                      <a:pt x="399" y="76"/>
                    </a:lnTo>
                    <a:lnTo>
                      <a:pt x="370" y="17"/>
                    </a:lnTo>
                    <a:lnTo>
                      <a:pt x="363" y="63"/>
                    </a:lnTo>
                    <a:lnTo>
                      <a:pt x="311" y="0"/>
                    </a:lnTo>
                    <a:lnTo>
                      <a:pt x="321" y="36"/>
                    </a:lnTo>
                    <a:lnTo>
                      <a:pt x="277" y="21"/>
                    </a:lnTo>
                    <a:lnTo>
                      <a:pt x="277" y="44"/>
                    </a:lnTo>
                    <a:lnTo>
                      <a:pt x="214" y="8"/>
                    </a:lnTo>
                    <a:lnTo>
                      <a:pt x="76" y="29"/>
                    </a:lnTo>
                    <a:lnTo>
                      <a:pt x="98" y="50"/>
                    </a:lnTo>
                    <a:lnTo>
                      <a:pt x="32" y="55"/>
                    </a:lnTo>
                    <a:lnTo>
                      <a:pt x="0" y="88"/>
                    </a:lnTo>
                    <a:lnTo>
                      <a:pt x="26" y="82"/>
                    </a:lnTo>
                    <a:lnTo>
                      <a:pt x="5" y="135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2962" y="1644"/>
                <a:ext cx="252" cy="132"/>
              </a:xfrm>
              <a:custGeom>
                <a:avLst/>
                <a:gdLst>
                  <a:gd name="T0" fmla="*/ 0 w 504"/>
                  <a:gd name="T1" fmla="*/ 201 h 264"/>
                  <a:gd name="T2" fmla="*/ 21 w 504"/>
                  <a:gd name="T3" fmla="*/ 123 h 264"/>
                  <a:gd name="T4" fmla="*/ 31 w 504"/>
                  <a:gd name="T5" fmla="*/ 156 h 264"/>
                  <a:gd name="T6" fmla="*/ 61 w 504"/>
                  <a:gd name="T7" fmla="*/ 95 h 264"/>
                  <a:gd name="T8" fmla="*/ 84 w 504"/>
                  <a:gd name="T9" fmla="*/ 114 h 264"/>
                  <a:gd name="T10" fmla="*/ 126 w 504"/>
                  <a:gd name="T11" fmla="*/ 78 h 264"/>
                  <a:gd name="T12" fmla="*/ 191 w 504"/>
                  <a:gd name="T13" fmla="*/ 45 h 264"/>
                  <a:gd name="T14" fmla="*/ 289 w 504"/>
                  <a:gd name="T15" fmla="*/ 11 h 264"/>
                  <a:gd name="T16" fmla="*/ 358 w 504"/>
                  <a:gd name="T17" fmla="*/ 0 h 264"/>
                  <a:gd name="T18" fmla="*/ 424 w 504"/>
                  <a:gd name="T19" fmla="*/ 49 h 264"/>
                  <a:gd name="T20" fmla="*/ 504 w 504"/>
                  <a:gd name="T21" fmla="*/ 121 h 264"/>
                  <a:gd name="T22" fmla="*/ 396 w 504"/>
                  <a:gd name="T23" fmla="*/ 78 h 264"/>
                  <a:gd name="T24" fmla="*/ 430 w 504"/>
                  <a:gd name="T25" fmla="*/ 110 h 264"/>
                  <a:gd name="T26" fmla="*/ 356 w 504"/>
                  <a:gd name="T27" fmla="*/ 80 h 264"/>
                  <a:gd name="T28" fmla="*/ 375 w 504"/>
                  <a:gd name="T29" fmla="*/ 110 h 264"/>
                  <a:gd name="T30" fmla="*/ 295 w 504"/>
                  <a:gd name="T31" fmla="*/ 87 h 264"/>
                  <a:gd name="T32" fmla="*/ 158 w 504"/>
                  <a:gd name="T33" fmla="*/ 135 h 264"/>
                  <a:gd name="T34" fmla="*/ 92 w 504"/>
                  <a:gd name="T35" fmla="*/ 159 h 264"/>
                  <a:gd name="T36" fmla="*/ 128 w 504"/>
                  <a:gd name="T37" fmla="*/ 173 h 264"/>
                  <a:gd name="T38" fmla="*/ 50 w 504"/>
                  <a:gd name="T39" fmla="*/ 199 h 264"/>
                  <a:gd name="T40" fmla="*/ 35 w 504"/>
                  <a:gd name="T41" fmla="*/ 264 h 264"/>
                  <a:gd name="T42" fmla="*/ 0 w 504"/>
                  <a:gd name="T43" fmla="*/ 201 h 264"/>
                  <a:gd name="T44" fmla="*/ 0 w 504"/>
                  <a:gd name="T45" fmla="*/ 20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4" h="264">
                    <a:moveTo>
                      <a:pt x="0" y="201"/>
                    </a:moveTo>
                    <a:lnTo>
                      <a:pt x="21" y="123"/>
                    </a:lnTo>
                    <a:lnTo>
                      <a:pt x="31" y="156"/>
                    </a:lnTo>
                    <a:lnTo>
                      <a:pt x="61" y="95"/>
                    </a:lnTo>
                    <a:lnTo>
                      <a:pt x="84" y="114"/>
                    </a:lnTo>
                    <a:lnTo>
                      <a:pt x="126" y="78"/>
                    </a:lnTo>
                    <a:lnTo>
                      <a:pt x="191" y="45"/>
                    </a:lnTo>
                    <a:lnTo>
                      <a:pt x="289" y="11"/>
                    </a:lnTo>
                    <a:lnTo>
                      <a:pt x="358" y="0"/>
                    </a:lnTo>
                    <a:lnTo>
                      <a:pt x="424" y="49"/>
                    </a:lnTo>
                    <a:lnTo>
                      <a:pt x="504" y="121"/>
                    </a:lnTo>
                    <a:lnTo>
                      <a:pt x="396" y="78"/>
                    </a:lnTo>
                    <a:lnTo>
                      <a:pt x="430" y="110"/>
                    </a:lnTo>
                    <a:lnTo>
                      <a:pt x="356" y="80"/>
                    </a:lnTo>
                    <a:lnTo>
                      <a:pt x="375" y="110"/>
                    </a:lnTo>
                    <a:lnTo>
                      <a:pt x="295" y="87"/>
                    </a:lnTo>
                    <a:lnTo>
                      <a:pt x="158" y="135"/>
                    </a:lnTo>
                    <a:lnTo>
                      <a:pt x="92" y="159"/>
                    </a:lnTo>
                    <a:lnTo>
                      <a:pt x="128" y="173"/>
                    </a:lnTo>
                    <a:lnTo>
                      <a:pt x="50" y="199"/>
                    </a:lnTo>
                    <a:lnTo>
                      <a:pt x="35" y="264"/>
                    </a:lnTo>
                    <a:lnTo>
                      <a:pt x="0" y="20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2590" y="1787"/>
                <a:ext cx="32" cy="136"/>
              </a:xfrm>
              <a:custGeom>
                <a:avLst/>
                <a:gdLst>
                  <a:gd name="T0" fmla="*/ 53 w 65"/>
                  <a:gd name="T1" fmla="*/ 0 h 272"/>
                  <a:gd name="T2" fmla="*/ 65 w 65"/>
                  <a:gd name="T3" fmla="*/ 135 h 272"/>
                  <a:gd name="T4" fmla="*/ 23 w 65"/>
                  <a:gd name="T5" fmla="*/ 272 h 272"/>
                  <a:gd name="T6" fmla="*/ 0 w 65"/>
                  <a:gd name="T7" fmla="*/ 194 h 272"/>
                  <a:gd name="T8" fmla="*/ 19 w 65"/>
                  <a:gd name="T9" fmla="*/ 91 h 272"/>
                  <a:gd name="T10" fmla="*/ 53 w 65"/>
                  <a:gd name="T11" fmla="*/ 0 h 272"/>
                  <a:gd name="T12" fmla="*/ 53 w 65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72">
                    <a:moveTo>
                      <a:pt x="53" y="0"/>
                    </a:moveTo>
                    <a:lnTo>
                      <a:pt x="65" y="135"/>
                    </a:lnTo>
                    <a:lnTo>
                      <a:pt x="23" y="272"/>
                    </a:lnTo>
                    <a:lnTo>
                      <a:pt x="0" y="194"/>
                    </a:lnTo>
                    <a:lnTo>
                      <a:pt x="19" y="9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9342" name="AutoShape 142"/>
            <p:cNvSpPr>
              <a:spLocks noChangeArrowheads="1"/>
            </p:cNvSpPr>
            <p:nvPr/>
          </p:nvSpPr>
          <p:spPr bwMode="auto">
            <a:xfrm>
              <a:off x="1572" y="960"/>
              <a:ext cx="3756" cy="1344"/>
            </a:xfrm>
            <a:prstGeom prst="wedgeRoundRectCallout">
              <a:avLst>
                <a:gd name="adj1" fmla="val -44810"/>
                <a:gd name="adj2" fmla="val 63542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200" b="0"/>
                <a:t>Three months’ rent, $360, was received on December 1.  As of December 31, only $120 has been earned.</a:t>
              </a:r>
            </a:p>
          </p:txBody>
        </p:sp>
      </p:grpSp>
      <p:sp>
        <p:nvSpPr>
          <p:cNvPr id="179344" name="AutoShape 144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842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76200" y="10668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 flipH="1">
            <a:off x="762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Line 4"/>
          <p:cNvSpPr>
            <a:spLocks noChangeShapeType="1"/>
          </p:cNvSpPr>
          <p:nvPr/>
        </p:nvSpPr>
        <p:spPr bwMode="auto">
          <a:xfrm flipH="1">
            <a:off x="4572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>
            <a:off x="12954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7772400" y="2362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>
            <a:off x="76200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8077200" y="10668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6705600" y="10668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 flipH="1">
            <a:off x="5562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>
            <a:off x="63246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>
            <a:off x="990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73025" y="1068388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7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8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9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10</a:t>
            </a:r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82550" y="1981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76200" y="152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4" name="Line 16"/>
          <p:cNvSpPr>
            <a:spLocks noChangeShapeType="1"/>
          </p:cNvSpPr>
          <p:nvPr/>
        </p:nvSpPr>
        <p:spPr bwMode="auto">
          <a:xfrm>
            <a:off x="76200" y="236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381000" y="12033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	31</a:t>
            </a:r>
            <a:endParaRPr lang="en-US" b="0">
              <a:latin typeface="Times New Roman" charset="0"/>
            </a:endParaRP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1295400" y="12033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Unearned Rent	120  00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1676400" y="16605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Rent Revenue	120  00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9906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120</a:t>
            </a:r>
          </a:p>
        </p:txBody>
      </p:sp>
      <p:sp>
        <p:nvSpPr>
          <p:cNvPr id="181270" name="Text Box 22"/>
          <p:cNvSpPr txBox="1">
            <a:spLocks noChangeArrowheads="1"/>
          </p:cNvSpPr>
          <p:nvPr/>
        </p:nvSpPr>
        <p:spPr bwMode="auto">
          <a:xfrm>
            <a:off x="69342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120</a:t>
            </a: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5562600" y="12033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23</a:t>
            </a:r>
          </a:p>
        </p:txBody>
      </p:sp>
      <p:sp>
        <p:nvSpPr>
          <p:cNvPr id="181272" name="Text Box 24"/>
          <p:cNvSpPr txBox="1">
            <a:spLocks noChangeArrowheads="1"/>
          </p:cNvSpPr>
          <p:nvPr/>
        </p:nvSpPr>
        <p:spPr bwMode="auto">
          <a:xfrm>
            <a:off x="5562600" y="16605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42</a:t>
            </a:r>
          </a:p>
        </p:txBody>
      </p:sp>
      <p:sp>
        <p:nvSpPr>
          <p:cNvPr id="181273" name="Line 25"/>
          <p:cNvSpPr>
            <a:spLocks noChangeShapeType="1"/>
          </p:cNvSpPr>
          <p:nvPr/>
        </p:nvSpPr>
        <p:spPr bwMode="auto">
          <a:xfrm>
            <a:off x="12192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4" name="Line 26"/>
          <p:cNvSpPr>
            <a:spLocks noChangeShapeType="1"/>
          </p:cNvSpPr>
          <p:nvPr/>
        </p:nvSpPr>
        <p:spPr bwMode="auto">
          <a:xfrm>
            <a:off x="31242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5" name="Text Box 27"/>
          <p:cNvSpPr txBox="1">
            <a:spLocks noChangeArrowheads="1"/>
          </p:cNvSpPr>
          <p:nvPr/>
        </p:nvSpPr>
        <p:spPr bwMode="auto">
          <a:xfrm>
            <a:off x="1752600" y="3429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Unearned Rent</a:t>
            </a:r>
          </a:p>
        </p:txBody>
      </p:sp>
      <p:sp>
        <p:nvSpPr>
          <p:cNvPr id="181276" name="Text Box 28"/>
          <p:cNvSpPr txBox="1">
            <a:spLocks noChangeArrowheads="1"/>
          </p:cNvSpPr>
          <p:nvPr/>
        </p:nvSpPr>
        <p:spPr bwMode="auto">
          <a:xfrm>
            <a:off x="29718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	360</a:t>
            </a:r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51816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>
            <a:off x="70866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9" name="Text Box 31"/>
          <p:cNvSpPr txBox="1">
            <a:spLocks noChangeArrowheads="1"/>
          </p:cNvSpPr>
          <p:nvPr/>
        </p:nvSpPr>
        <p:spPr bwMode="auto">
          <a:xfrm>
            <a:off x="5715000" y="3429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Rent Revenue</a:t>
            </a:r>
          </a:p>
        </p:txBody>
      </p:sp>
      <p:sp>
        <p:nvSpPr>
          <p:cNvPr id="181280" name="Text Box 32"/>
          <p:cNvSpPr txBox="1">
            <a:spLocks noChangeArrowheads="1"/>
          </p:cNvSpPr>
          <p:nvPr/>
        </p:nvSpPr>
        <p:spPr bwMode="auto">
          <a:xfrm>
            <a:off x="4419600" y="3489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23</a:t>
            </a:r>
          </a:p>
        </p:txBody>
      </p:sp>
      <p:sp>
        <p:nvSpPr>
          <p:cNvPr id="181281" name="Text Box 33"/>
          <p:cNvSpPr txBox="1">
            <a:spLocks noChangeArrowheads="1"/>
          </p:cNvSpPr>
          <p:nvPr/>
        </p:nvSpPr>
        <p:spPr bwMode="auto">
          <a:xfrm>
            <a:off x="8382000" y="3505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42</a:t>
            </a:r>
          </a:p>
        </p:txBody>
      </p:sp>
      <p:grpSp>
        <p:nvGrpSpPr>
          <p:cNvPr id="181282" name="Group 34"/>
          <p:cNvGrpSpPr>
            <a:grpSpLocks/>
          </p:cNvGrpSpPr>
          <p:nvPr/>
        </p:nvGrpSpPr>
        <p:grpSpPr bwMode="auto">
          <a:xfrm>
            <a:off x="3886200" y="4114800"/>
            <a:ext cx="1905000" cy="457200"/>
            <a:chOff x="1440" y="2688"/>
            <a:chExt cx="1200" cy="288"/>
          </a:xfrm>
        </p:grpSpPr>
        <p:sp>
          <p:nvSpPr>
            <p:cNvPr id="181283" name="Text Box 35"/>
            <p:cNvSpPr txBox="1">
              <a:spLocks noChangeArrowheads="1"/>
            </p:cNvSpPr>
            <p:nvPr/>
          </p:nvSpPr>
          <p:spPr bwMode="auto">
            <a:xfrm>
              <a:off x="1440" y="2688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240</a:t>
              </a:r>
            </a:p>
          </p:txBody>
        </p:sp>
        <p:sp>
          <p:nvSpPr>
            <p:cNvPr id="181284" name="Line 36"/>
            <p:cNvSpPr>
              <a:spLocks noChangeShapeType="1"/>
            </p:cNvSpPr>
            <p:nvPr/>
          </p:nvSpPr>
          <p:spPr bwMode="auto">
            <a:xfrm>
              <a:off x="1872" y="27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81285" name="AutoShape 3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67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5" grpId="0" autoUpdateAnimBg="0"/>
      <p:bldP spid="181266" grpId="0" autoUpdateAnimBg="0"/>
      <p:bldP spid="181267" grpId="0" autoUpdateAnimBg="0"/>
      <p:bldP spid="181269" grpId="0" autoUpdateAnimBg="0"/>
      <p:bldP spid="181270" grpId="0" autoUpdateAnimBg="0"/>
      <p:bldP spid="181271" grpId="0" autoUpdateAnimBg="0"/>
      <p:bldP spid="181272" grpId="0" autoUpdateAnimBg="0"/>
      <p:bldP spid="1812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Omitting Adjustment</a:t>
            </a:r>
            <a:endParaRPr lang="en-US" sz="3600"/>
          </a:p>
        </p:txBody>
      </p:sp>
      <p:pic>
        <p:nvPicPr>
          <p:cNvPr id="227331" name="Picture 3" descr="T:\BBAT\ACCT\2005\Warren\Warren 21e\Supplements\Ppt for IRCD and Web\Ch03_slid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4463"/>
            <a:ext cx="7848600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4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memahami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menjelaskan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konsep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penandingan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i="1" dirty="0">
                <a:solidFill>
                  <a:srgbClr val="002060"/>
                </a:solidFill>
              </a:rPr>
              <a:t>Matching concept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proses </a:t>
            </a:r>
            <a:r>
              <a:rPr lang="en-US" dirty="0" err="1">
                <a:solidFill>
                  <a:srgbClr val="002060"/>
                </a:solidFill>
              </a:rPr>
              <a:t>penyesuaian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dalam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akuntansi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7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70104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Accrued Expenses (Accrued Liabilities)</a:t>
            </a:r>
          </a:p>
        </p:txBody>
      </p:sp>
    </p:spTree>
    <p:extLst>
      <p:ext uri="{BB962C8B-B14F-4D97-AF65-F5344CB8AC3E}">
        <p14:creationId xmlns:p14="http://schemas.microsoft.com/office/powerpoint/2010/main" val="2673946657"/>
      </p:ext>
    </p:extLst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52400" y="0"/>
            <a:ext cx="891540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381000" y="4343400"/>
            <a:ext cx="7239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>
            <a:off x="152400" y="95250"/>
            <a:ext cx="0" cy="3270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1587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27660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171450" y="990600"/>
            <a:ext cx="88773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152400" y="1295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>
            <a:off x="15240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5875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15240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15240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15875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>
            <a:off x="15240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>
            <a:off x="15240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15875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>
            <a:off x="15240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5240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>
            <a:off x="3810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85344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>
            <a:off x="80010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8" name="Line 22"/>
          <p:cNvSpPr>
            <a:spLocks noChangeShapeType="1"/>
          </p:cNvSpPr>
          <p:nvPr/>
        </p:nvSpPr>
        <p:spPr bwMode="auto">
          <a:xfrm>
            <a:off x="76200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9" name="Line 23"/>
          <p:cNvSpPr>
            <a:spLocks noChangeShapeType="1"/>
          </p:cNvSpPr>
          <p:nvPr/>
        </p:nvSpPr>
        <p:spPr bwMode="auto">
          <a:xfrm>
            <a:off x="71628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>
            <a:off x="662940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609600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>
            <a:off x="15240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15240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>
            <a:off x="152400" y="5562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15240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6" name="Line 30"/>
          <p:cNvSpPr>
            <a:spLocks noChangeShapeType="1"/>
          </p:cNvSpPr>
          <p:nvPr/>
        </p:nvSpPr>
        <p:spPr bwMode="auto">
          <a:xfrm>
            <a:off x="15240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>
            <a:off x="15240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609600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9" name="Text Box 33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sp>
        <p:nvSpPr>
          <p:cNvPr id="183331" name="Text Box 35"/>
          <p:cNvSpPr txBox="1">
            <a:spLocks noChangeArrowheads="1"/>
          </p:cNvSpPr>
          <p:nvPr/>
        </p:nvSpPr>
        <p:spPr bwMode="auto">
          <a:xfrm>
            <a:off x="8477250" y="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0"/>
              <a:t>25</a:t>
            </a:r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607695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333" name="Group 37"/>
          <p:cNvGrpSpPr>
            <a:grpSpLocks/>
          </p:cNvGrpSpPr>
          <p:nvPr/>
        </p:nvGrpSpPr>
        <p:grpSpPr bwMode="auto">
          <a:xfrm>
            <a:off x="1752600" y="1143000"/>
            <a:ext cx="7239000" cy="4572000"/>
            <a:chOff x="1344" y="720"/>
            <a:chExt cx="4416" cy="2880"/>
          </a:xfrm>
        </p:grpSpPr>
        <p:grpSp>
          <p:nvGrpSpPr>
            <p:cNvPr id="183334" name="Group 38"/>
            <p:cNvGrpSpPr>
              <a:grpSpLocks/>
            </p:cNvGrpSpPr>
            <p:nvPr/>
          </p:nvGrpSpPr>
          <p:grpSpPr bwMode="auto">
            <a:xfrm>
              <a:off x="1344" y="2134"/>
              <a:ext cx="1764" cy="1466"/>
              <a:chOff x="1436" y="1152"/>
              <a:chExt cx="2868" cy="2016"/>
            </a:xfrm>
          </p:grpSpPr>
          <p:sp>
            <p:nvSpPr>
              <p:cNvPr id="183335" name="Freeform 39"/>
              <p:cNvSpPr>
                <a:spLocks/>
              </p:cNvSpPr>
              <p:nvPr/>
            </p:nvSpPr>
            <p:spPr bwMode="auto">
              <a:xfrm>
                <a:off x="2028" y="2537"/>
                <a:ext cx="361" cy="429"/>
              </a:xfrm>
              <a:custGeom>
                <a:avLst/>
                <a:gdLst>
                  <a:gd name="T0" fmla="*/ 88 w 721"/>
                  <a:gd name="T1" fmla="*/ 9 h 859"/>
                  <a:gd name="T2" fmla="*/ 194 w 721"/>
                  <a:gd name="T3" fmla="*/ 175 h 859"/>
                  <a:gd name="T4" fmla="*/ 462 w 721"/>
                  <a:gd name="T5" fmla="*/ 621 h 859"/>
                  <a:gd name="T6" fmla="*/ 231 w 721"/>
                  <a:gd name="T7" fmla="*/ 553 h 859"/>
                  <a:gd name="T8" fmla="*/ 0 w 721"/>
                  <a:gd name="T9" fmla="*/ 599 h 859"/>
                  <a:gd name="T10" fmla="*/ 147 w 721"/>
                  <a:gd name="T11" fmla="*/ 695 h 859"/>
                  <a:gd name="T12" fmla="*/ 115 w 721"/>
                  <a:gd name="T13" fmla="*/ 823 h 859"/>
                  <a:gd name="T14" fmla="*/ 445 w 721"/>
                  <a:gd name="T15" fmla="*/ 859 h 859"/>
                  <a:gd name="T16" fmla="*/ 641 w 721"/>
                  <a:gd name="T17" fmla="*/ 756 h 859"/>
                  <a:gd name="T18" fmla="*/ 721 w 721"/>
                  <a:gd name="T19" fmla="*/ 621 h 859"/>
                  <a:gd name="T20" fmla="*/ 694 w 721"/>
                  <a:gd name="T21" fmla="*/ 583 h 859"/>
                  <a:gd name="T22" fmla="*/ 527 w 721"/>
                  <a:gd name="T23" fmla="*/ 583 h 859"/>
                  <a:gd name="T24" fmla="*/ 130 w 721"/>
                  <a:gd name="T25" fmla="*/ 0 h 859"/>
                  <a:gd name="T26" fmla="*/ 88 w 721"/>
                  <a:gd name="T27" fmla="*/ 9 h 859"/>
                  <a:gd name="T28" fmla="*/ 88 w 721"/>
                  <a:gd name="T29" fmla="*/ 9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1" h="859">
                    <a:moveTo>
                      <a:pt x="88" y="9"/>
                    </a:moveTo>
                    <a:lnTo>
                      <a:pt x="194" y="175"/>
                    </a:lnTo>
                    <a:lnTo>
                      <a:pt x="462" y="621"/>
                    </a:lnTo>
                    <a:lnTo>
                      <a:pt x="231" y="553"/>
                    </a:lnTo>
                    <a:lnTo>
                      <a:pt x="0" y="599"/>
                    </a:lnTo>
                    <a:lnTo>
                      <a:pt x="147" y="695"/>
                    </a:lnTo>
                    <a:lnTo>
                      <a:pt x="115" y="823"/>
                    </a:lnTo>
                    <a:lnTo>
                      <a:pt x="445" y="859"/>
                    </a:lnTo>
                    <a:lnTo>
                      <a:pt x="641" y="756"/>
                    </a:lnTo>
                    <a:lnTo>
                      <a:pt x="721" y="621"/>
                    </a:lnTo>
                    <a:lnTo>
                      <a:pt x="694" y="583"/>
                    </a:lnTo>
                    <a:lnTo>
                      <a:pt x="527" y="583"/>
                    </a:lnTo>
                    <a:lnTo>
                      <a:pt x="130" y="0"/>
                    </a:lnTo>
                    <a:lnTo>
                      <a:pt x="88" y="9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36" name="Freeform 40"/>
              <p:cNvSpPr>
                <a:spLocks/>
              </p:cNvSpPr>
              <p:nvPr/>
            </p:nvSpPr>
            <p:spPr bwMode="auto">
              <a:xfrm>
                <a:off x="2791" y="2110"/>
                <a:ext cx="600" cy="1055"/>
              </a:xfrm>
              <a:custGeom>
                <a:avLst/>
                <a:gdLst>
                  <a:gd name="T0" fmla="*/ 52 w 1202"/>
                  <a:gd name="T1" fmla="*/ 377 h 2110"/>
                  <a:gd name="T2" fmla="*/ 297 w 1202"/>
                  <a:gd name="T3" fmla="*/ 837 h 2110"/>
                  <a:gd name="T4" fmla="*/ 445 w 1202"/>
                  <a:gd name="T5" fmla="*/ 875 h 2110"/>
                  <a:gd name="T6" fmla="*/ 989 w 1202"/>
                  <a:gd name="T7" fmla="*/ 386 h 2110"/>
                  <a:gd name="T8" fmla="*/ 1048 w 1202"/>
                  <a:gd name="T9" fmla="*/ 0 h 2110"/>
                  <a:gd name="T10" fmla="*/ 1202 w 1202"/>
                  <a:gd name="T11" fmla="*/ 145 h 2110"/>
                  <a:gd name="T12" fmla="*/ 1164 w 1202"/>
                  <a:gd name="T13" fmla="*/ 415 h 2110"/>
                  <a:gd name="T14" fmla="*/ 947 w 1202"/>
                  <a:gd name="T15" fmla="*/ 1093 h 2110"/>
                  <a:gd name="T16" fmla="*/ 552 w 1202"/>
                  <a:gd name="T17" fmla="*/ 2110 h 2110"/>
                  <a:gd name="T18" fmla="*/ 0 w 1202"/>
                  <a:gd name="T19" fmla="*/ 2110 h 2110"/>
                  <a:gd name="T20" fmla="*/ 19 w 1202"/>
                  <a:gd name="T21" fmla="*/ 669 h 2110"/>
                  <a:gd name="T22" fmla="*/ 52 w 1202"/>
                  <a:gd name="T23" fmla="*/ 377 h 2110"/>
                  <a:gd name="T24" fmla="*/ 52 w 1202"/>
                  <a:gd name="T25" fmla="*/ 377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2110">
                    <a:moveTo>
                      <a:pt x="52" y="377"/>
                    </a:moveTo>
                    <a:lnTo>
                      <a:pt x="297" y="837"/>
                    </a:lnTo>
                    <a:lnTo>
                      <a:pt x="445" y="875"/>
                    </a:lnTo>
                    <a:lnTo>
                      <a:pt x="989" y="386"/>
                    </a:lnTo>
                    <a:lnTo>
                      <a:pt x="1048" y="0"/>
                    </a:lnTo>
                    <a:lnTo>
                      <a:pt x="1202" y="145"/>
                    </a:lnTo>
                    <a:lnTo>
                      <a:pt x="1164" y="415"/>
                    </a:lnTo>
                    <a:lnTo>
                      <a:pt x="947" y="1093"/>
                    </a:lnTo>
                    <a:lnTo>
                      <a:pt x="552" y="2110"/>
                    </a:lnTo>
                    <a:lnTo>
                      <a:pt x="0" y="2110"/>
                    </a:lnTo>
                    <a:lnTo>
                      <a:pt x="19" y="669"/>
                    </a:lnTo>
                    <a:lnTo>
                      <a:pt x="52" y="377"/>
                    </a:lnTo>
                    <a:lnTo>
                      <a:pt x="52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37" name="Freeform 41"/>
              <p:cNvSpPr>
                <a:spLocks/>
              </p:cNvSpPr>
              <p:nvPr/>
            </p:nvSpPr>
            <p:spPr bwMode="auto">
              <a:xfrm>
                <a:off x="3005" y="2667"/>
                <a:ext cx="178" cy="184"/>
              </a:xfrm>
              <a:custGeom>
                <a:avLst/>
                <a:gdLst>
                  <a:gd name="T0" fmla="*/ 87 w 355"/>
                  <a:gd name="T1" fmla="*/ 0 h 369"/>
                  <a:gd name="T2" fmla="*/ 0 w 355"/>
                  <a:gd name="T3" fmla="*/ 181 h 369"/>
                  <a:gd name="T4" fmla="*/ 131 w 355"/>
                  <a:gd name="T5" fmla="*/ 247 h 369"/>
                  <a:gd name="T6" fmla="*/ 297 w 355"/>
                  <a:gd name="T7" fmla="*/ 369 h 369"/>
                  <a:gd name="T8" fmla="*/ 355 w 355"/>
                  <a:gd name="T9" fmla="*/ 287 h 369"/>
                  <a:gd name="T10" fmla="*/ 236 w 355"/>
                  <a:gd name="T11" fmla="*/ 198 h 369"/>
                  <a:gd name="T12" fmla="*/ 87 w 355"/>
                  <a:gd name="T13" fmla="*/ 0 h 369"/>
                  <a:gd name="T14" fmla="*/ 87 w 355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369">
                    <a:moveTo>
                      <a:pt x="87" y="0"/>
                    </a:moveTo>
                    <a:lnTo>
                      <a:pt x="0" y="181"/>
                    </a:lnTo>
                    <a:lnTo>
                      <a:pt x="131" y="247"/>
                    </a:lnTo>
                    <a:lnTo>
                      <a:pt x="297" y="369"/>
                    </a:lnTo>
                    <a:lnTo>
                      <a:pt x="355" y="287"/>
                    </a:lnTo>
                    <a:lnTo>
                      <a:pt x="236" y="198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38" name="Freeform 42"/>
              <p:cNvSpPr>
                <a:spLocks/>
              </p:cNvSpPr>
              <p:nvPr/>
            </p:nvSpPr>
            <p:spPr bwMode="auto">
              <a:xfrm>
                <a:off x="2781" y="2333"/>
                <a:ext cx="142" cy="832"/>
              </a:xfrm>
              <a:custGeom>
                <a:avLst/>
                <a:gdLst>
                  <a:gd name="T0" fmla="*/ 57 w 284"/>
                  <a:gd name="T1" fmla="*/ 0 h 1665"/>
                  <a:gd name="T2" fmla="*/ 156 w 284"/>
                  <a:gd name="T3" fmla="*/ 336 h 1665"/>
                  <a:gd name="T4" fmla="*/ 284 w 284"/>
                  <a:gd name="T5" fmla="*/ 500 h 1665"/>
                  <a:gd name="T6" fmla="*/ 133 w 284"/>
                  <a:gd name="T7" fmla="*/ 1665 h 1665"/>
                  <a:gd name="T8" fmla="*/ 0 w 284"/>
                  <a:gd name="T9" fmla="*/ 1665 h 1665"/>
                  <a:gd name="T10" fmla="*/ 57 w 284"/>
                  <a:gd name="T11" fmla="*/ 0 h 1665"/>
                  <a:gd name="T12" fmla="*/ 57 w 284"/>
                  <a:gd name="T13" fmla="*/ 0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1665">
                    <a:moveTo>
                      <a:pt x="57" y="0"/>
                    </a:moveTo>
                    <a:lnTo>
                      <a:pt x="156" y="336"/>
                    </a:lnTo>
                    <a:lnTo>
                      <a:pt x="284" y="500"/>
                    </a:lnTo>
                    <a:lnTo>
                      <a:pt x="133" y="1665"/>
                    </a:lnTo>
                    <a:lnTo>
                      <a:pt x="0" y="166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39" name="Freeform 43"/>
              <p:cNvSpPr>
                <a:spLocks/>
              </p:cNvSpPr>
              <p:nvPr/>
            </p:nvSpPr>
            <p:spPr bwMode="auto">
              <a:xfrm>
                <a:off x="1438" y="2851"/>
                <a:ext cx="975" cy="314"/>
              </a:xfrm>
              <a:custGeom>
                <a:avLst/>
                <a:gdLst>
                  <a:gd name="T0" fmla="*/ 0 w 1950"/>
                  <a:gd name="T1" fmla="*/ 0 h 629"/>
                  <a:gd name="T2" fmla="*/ 1283 w 1950"/>
                  <a:gd name="T3" fmla="*/ 192 h 629"/>
                  <a:gd name="T4" fmla="*/ 1618 w 1950"/>
                  <a:gd name="T5" fmla="*/ 230 h 629"/>
                  <a:gd name="T6" fmla="*/ 1821 w 1950"/>
                  <a:gd name="T7" fmla="*/ 477 h 629"/>
                  <a:gd name="T8" fmla="*/ 1950 w 1950"/>
                  <a:gd name="T9" fmla="*/ 629 h 629"/>
                  <a:gd name="T10" fmla="*/ 452 w 1950"/>
                  <a:gd name="T11" fmla="*/ 629 h 629"/>
                  <a:gd name="T12" fmla="*/ 249 w 1950"/>
                  <a:gd name="T13" fmla="*/ 424 h 629"/>
                  <a:gd name="T14" fmla="*/ 129 w 1950"/>
                  <a:gd name="T15" fmla="*/ 192 h 629"/>
                  <a:gd name="T16" fmla="*/ 0 w 1950"/>
                  <a:gd name="T17" fmla="*/ 0 h 629"/>
                  <a:gd name="T18" fmla="*/ 0 w 1950"/>
                  <a:gd name="T1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0" h="629">
                    <a:moveTo>
                      <a:pt x="0" y="0"/>
                    </a:moveTo>
                    <a:lnTo>
                      <a:pt x="1283" y="192"/>
                    </a:lnTo>
                    <a:lnTo>
                      <a:pt x="1618" y="230"/>
                    </a:lnTo>
                    <a:lnTo>
                      <a:pt x="1821" y="477"/>
                    </a:lnTo>
                    <a:lnTo>
                      <a:pt x="1950" y="629"/>
                    </a:lnTo>
                    <a:lnTo>
                      <a:pt x="452" y="629"/>
                    </a:lnTo>
                    <a:lnTo>
                      <a:pt x="249" y="424"/>
                    </a:lnTo>
                    <a:lnTo>
                      <a:pt x="129" y="1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0" name="Freeform 44"/>
              <p:cNvSpPr>
                <a:spLocks/>
              </p:cNvSpPr>
              <p:nvPr/>
            </p:nvSpPr>
            <p:spPr bwMode="auto">
              <a:xfrm>
                <a:off x="2796" y="2581"/>
                <a:ext cx="266" cy="584"/>
              </a:xfrm>
              <a:custGeom>
                <a:avLst/>
                <a:gdLst>
                  <a:gd name="T0" fmla="*/ 353 w 530"/>
                  <a:gd name="T1" fmla="*/ 0 h 1169"/>
                  <a:gd name="T2" fmla="*/ 232 w 530"/>
                  <a:gd name="T3" fmla="*/ 6 h 1169"/>
                  <a:gd name="T4" fmla="*/ 138 w 530"/>
                  <a:gd name="T5" fmla="*/ 109 h 1169"/>
                  <a:gd name="T6" fmla="*/ 152 w 530"/>
                  <a:gd name="T7" fmla="*/ 261 h 1169"/>
                  <a:gd name="T8" fmla="*/ 163 w 530"/>
                  <a:gd name="T9" fmla="*/ 339 h 1169"/>
                  <a:gd name="T10" fmla="*/ 45 w 530"/>
                  <a:gd name="T11" fmla="*/ 844 h 1169"/>
                  <a:gd name="T12" fmla="*/ 0 w 530"/>
                  <a:gd name="T13" fmla="*/ 1169 h 1169"/>
                  <a:gd name="T14" fmla="*/ 490 w 530"/>
                  <a:gd name="T15" fmla="*/ 1169 h 1169"/>
                  <a:gd name="T16" fmla="*/ 490 w 530"/>
                  <a:gd name="T17" fmla="*/ 679 h 1169"/>
                  <a:gd name="T18" fmla="*/ 437 w 530"/>
                  <a:gd name="T19" fmla="*/ 453 h 1169"/>
                  <a:gd name="T20" fmla="*/ 422 w 530"/>
                  <a:gd name="T21" fmla="*/ 377 h 1169"/>
                  <a:gd name="T22" fmla="*/ 437 w 530"/>
                  <a:gd name="T23" fmla="*/ 327 h 1169"/>
                  <a:gd name="T24" fmla="*/ 530 w 530"/>
                  <a:gd name="T25" fmla="*/ 207 h 1169"/>
                  <a:gd name="T26" fmla="*/ 502 w 530"/>
                  <a:gd name="T27" fmla="*/ 124 h 1169"/>
                  <a:gd name="T28" fmla="*/ 397 w 530"/>
                  <a:gd name="T29" fmla="*/ 21 h 1169"/>
                  <a:gd name="T30" fmla="*/ 353 w 530"/>
                  <a:gd name="T31" fmla="*/ 0 h 1169"/>
                  <a:gd name="T32" fmla="*/ 353 w 530"/>
                  <a:gd name="T3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0" h="1169">
                    <a:moveTo>
                      <a:pt x="353" y="0"/>
                    </a:moveTo>
                    <a:lnTo>
                      <a:pt x="232" y="6"/>
                    </a:lnTo>
                    <a:lnTo>
                      <a:pt x="138" y="109"/>
                    </a:lnTo>
                    <a:lnTo>
                      <a:pt x="152" y="261"/>
                    </a:lnTo>
                    <a:lnTo>
                      <a:pt x="163" y="339"/>
                    </a:lnTo>
                    <a:lnTo>
                      <a:pt x="45" y="844"/>
                    </a:lnTo>
                    <a:lnTo>
                      <a:pt x="0" y="1169"/>
                    </a:lnTo>
                    <a:lnTo>
                      <a:pt x="490" y="1169"/>
                    </a:lnTo>
                    <a:lnTo>
                      <a:pt x="490" y="679"/>
                    </a:lnTo>
                    <a:lnTo>
                      <a:pt x="437" y="453"/>
                    </a:lnTo>
                    <a:lnTo>
                      <a:pt x="422" y="377"/>
                    </a:lnTo>
                    <a:lnTo>
                      <a:pt x="437" y="327"/>
                    </a:lnTo>
                    <a:lnTo>
                      <a:pt x="530" y="207"/>
                    </a:lnTo>
                    <a:lnTo>
                      <a:pt x="502" y="124"/>
                    </a:lnTo>
                    <a:lnTo>
                      <a:pt x="397" y="21"/>
                    </a:lnTo>
                    <a:lnTo>
                      <a:pt x="353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1" name="Freeform 45"/>
              <p:cNvSpPr>
                <a:spLocks/>
              </p:cNvSpPr>
              <p:nvPr/>
            </p:nvSpPr>
            <p:spPr bwMode="auto">
              <a:xfrm>
                <a:off x="3062" y="2098"/>
                <a:ext cx="1234" cy="1067"/>
              </a:xfrm>
              <a:custGeom>
                <a:avLst/>
                <a:gdLst>
                  <a:gd name="T0" fmla="*/ 515 w 2470"/>
                  <a:gd name="T1" fmla="*/ 0 h 2135"/>
                  <a:gd name="T2" fmla="*/ 677 w 2470"/>
                  <a:gd name="T3" fmla="*/ 147 h 2135"/>
                  <a:gd name="T4" fmla="*/ 863 w 2470"/>
                  <a:gd name="T5" fmla="*/ 447 h 2135"/>
                  <a:gd name="T6" fmla="*/ 2264 w 2470"/>
                  <a:gd name="T7" fmla="*/ 987 h 2135"/>
                  <a:gd name="T8" fmla="*/ 2398 w 2470"/>
                  <a:gd name="T9" fmla="*/ 1413 h 2135"/>
                  <a:gd name="T10" fmla="*/ 2470 w 2470"/>
                  <a:gd name="T11" fmla="*/ 2135 h 2135"/>
                  <a:gd name="T12" fmla="*/ 0 w 2470"/>
                  <a:gd name="T13" fmla="*/ 2135 h 2135"/>
                  <a:gd name="T14" fmla="*/ 215 w 2470"/>
                  <a:gd name="T15" fmla="*/ 1468 h 2135"/>
                  <a:gd name="T16" fmla="*/ 515 w 2470"/>
                  <a:gd name="T17" fmla="*/ 727 h 2135"/>
                  <a:gd name="T18" fmla="*/ 622 w 2470"/>
                  <a:gd name="T19" fmla="*/ 388 h 2135"/>
                  <a:gd name="T20" fmla="*/ 608 w 2470"/>
                  <a:gd name="T21" fmla="*/ 202 h 2135"/>
                  <a:gd name="T22" fmla="*/ 550 w 2470"/>
                  <a:gd name="T23" fmla="*/ 94 h 2135"/>
                  <a:gd name="T24" fmla="*/ 500 w 2470"/>
                  <a:gd name="T25" fmla="*/ 69 h 2135"/>
                  <a:gd name="T26" fmla="*/ 515 w 2470"/>
                  <a:gd name="T27" fmla="*/ 0 h 2135"/>
                  <a:gd name="T28" fmla="*/ 515 w 2470"/>
                  <a:gd name="T2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0" h="2135">
                    <a:moveTo>
                      <a:pt x="515" y="0"/>
                    </a:moveTo>
                    <a:lnTo>
                      <a:pt x="677" y="147"/>
                    </a:lnTo>
                    <a:lnTo>
                      <a:pt x="863" y="447"/>
                    </a:lnTo>
                    <a:lnTo>
                      <a:pt x="2264" y="987"/>
                    </a:lnTo>
                    <a:lnTo>
                      <a:pt x="2398" y="1413"/>
                    </a:lnTo>
                    <a:lnTo>
                      <a:pt x="2470" y="2135"/>
                    </a:lnTo>
                    <a:lnTo>
                      <a:pt x="0" y="2135"/>
                    </a:lnTo>
                    <a:lnTo>
                      <a:pt x="215" y="1468"/>
                    </a:lnTo>
                    <a:lnTo>
                      <a:pt x="515" y="727"/>
                    </a:lnTo>
                    <a:lnTo>
                      <a:pt x="622" y="388"/>
                    </a:lnTo>
                    <a:lnTo>
                      <a:pt x="608" y="202"/>
                    </a:lnTo>
                    <a:lnTo>
                      <a:pt x="550" y="94"/>
                    </a:lnTo>
                    <a:lnTo>
                      <a:pt x="500" y="69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2" name="Freeform 46"/>
              <p:cNvSpPr>
                <a:spLocks/>
              </p:cNvSpPr>
              <p:nvPr/>
            </p:nvSpPr>
            <p:spPr bwMode="auto">
              <a:xfrm>
                <a:off x="2186" y="2259"/>
                <a:ext cx="628" cy="906"/>
              </a:xfrm>
              <a:custGeom>
                <a:avLst/>
                <a:gdLst>
                  <a:gd name="T0" fmla="*/ 242 w 1257"/>
                  <a:gd name="T1" fmla="*/ 232 h 1811"/>
                  <a:gd name="T2" fmla="*/ 378 w 1257"/>
                  <a:gd name="T3" fmla="*/ 226 h 1811"/>
                  <a:gd name="T4" fmla="*/ 525 w 1257"/>
                  <a:gd name="T5" fmla="*/ 161 h 1811"/>
                  <a:gd name="T6" fmla="*/ 1236 w 1257"/>
                  <a:gd name="T7" fmla="*/ 0 h 1811"/>
                  <a:gd name="T8" fmla="*/ 1242 w 1257"/>
                  <a:gd name="T9" fmla="*/ 201 h 1811"/>
                  <a:gd name="T10" fmla="*/ 1257 w 1257"/>
                  <a:gd name="T11" fmla="*/ 688 h 1811"/>
                  <a:gd name="T12" fmla="*/ 1202 w 1257"/>
                  <a:gd name="T13" fmla="*/ 1498 h 1811"/>
                  <a:gd name="T14" fmla="*/ 1226 w 1257"/>
                  <a:gd name="T15" fmla="*/ 1811 h 1811"/>
                  <a:gd name="T16" fmla="*/ 456 w 1257"/>
                  <a:gd name="T17" fmla="*/ 1811 h 1811"/>
                  <a:gd name="T18" fmla="*/ 133 w 1257"/>
                  <a:gd name="T19" fmla="*/ 1433 h 1811"/>
                  <a:gd name="T20" fmla="*/ 251 w 1257"/>
                  <a:gd name="T21" fmla="*/ 1334 h 1811"/>
                  <a:gd name="T22" fmla="*/ 338 w 1257"/>
                  <a:gd name="T23" fmla="*/ 1281 h 1811"/>
                  <a:gd name="T24" fmla="*/ 413 w 1257"/>
                  <a:gd name="T25" fmla="*/ 1182 h 1811"/>
                  <a:gd name="T26" fmla="*/ 363 w 1257"/>
                  <a:gd name="T27" fmla="*/ 1148 h 1811"/>
                  <a:gd name="T28" fmla="*/ 211 w 1257"/>
                  <a:gd name="T29" fmla="*/ 1144 h 1811"/>
                  <a:gd name="T30" fmla="*/ 0 w 1257"/>
                  <a:gd name="T31" fmla="*/ 849 h 1811"/>
                  <a:gd name="T32" fmla="*/ 89 w 1257"/>
                  <a:gd name="T33" fmla="*/ 549 h 1811"/>
                  <a:gd name="T34" fmla="*/ 164 w 1257"/>
                  <a:gd name="T35" fmla="*/ 349 h 1811"/>
                  <a:gd name="T36" fmla="*/ 242 w 1257"/>
                  <a:gd name="T37" fmla="*/ 232 h 1811"/>
                  <a:gd name="T38" fmla="*/ 242 w 1257"/>
                  <a:gd name="T39" fmla="*/ 23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7" h="1811">
                    <a:moveTo>
                      <a:pt x="242" y="232"/>
                    </a:moveTo>
                    <a:lnTo>
                      <a:pt x="378" y="226"/>
                    </a:lnTo>
                    <a:lnTo>
                      <a:pt x="525" y="161"/>
                    </a:lnTo>
                    <a:lnTo>
                      <a:pt x="1236" y="0"/>
                    </a:lnTo>
                    <a:lnTo>
                      <a:pt x="1242" y="201"/>
                    </a:lnTo>
                    <a:lnTo>
                      <a:pt x="1257" y="688"/>
                    </a:lnTo>
                    <a:lnTo>
                      <a:pt x="1202" y="1498"/>
                    </a:lnTo>
                    <a:lnTo>
                      <a:pt x="1226" y="1811"/>
                    </a:lnTo>
                    <a:lnTo>
                      <a:pt x="456" y="1811"/>
                    </a:lnTo>
                    <a:lnTo>
                      <a:pt x="133" y="1433"/>
                    </a:lnTo>
                    <a:lnTo>
                      <a:pt x="251" y="1334"/>
                    </a:lnTo>
                    <a:lnTo>
                      <a:pt x="338" y="1281"/>
                    </a:lnTo>
                    <a:lnTo>
                      <a:pt x="413" y="1182"/>
                    </a:lnTo>
                    <a:lnTo>
                      <a:pt x="363" y="1148"/>
                    </a:lnTo>
                    <a:lnTo>
                      <a:pt x="211" y="1144"/>
                    </a:lnTo>
                    <a:lnTo>
                      <a:pt x="0" y="849"/>
                    </a:lnTo>
                    <a:lnTo>
                      <a:pt x="89" y="549"/>
                    </a:lnTo>
                    <a:lnTo>
                      <a:pt x="164" y="349"/>
                    </a:lnTo>
                    <a:lnTo>
                      <a:pt x="242" y="232"/>
                    </a:lnTo>
                    <a:lnTo>
                      <a:pt x="242" y="232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3" name="Freeform 47"/>
              <p:cNvSpPr>
                <a:spLocks/>
              </p:cNvSpPr>
              <p:nvPr/>
            </p:nvSpPr>
            <p:spPr bwMode="auto">
              <a:xfrm>
                <a:off x="3263" y="1554"/>
                <a:ext cx="145" cy="184"/>
              </a:xfrm>
              <a:custGeom>
                <a:avLst/>
                <a:gdLst>
                  <a:gd name="T0" fmla="*/ 0 w 289"/>
                  <a:gd name="T1" fmla="*/ 0 h 369"/>
                  <a:gd name="T2" fmla="*/ 55 w 289"/>
                  <a:gd name="T3" fmla="*/ 369 h 369"/>
                  <a:gd name="T4" fmla="*/ 219 w 289"/>
                  <a:gd name="T5" fmla="*/ 361 h 369"/>
                  <a:gd name="T6" fmla="*/ 289 w 289"/>
                  <a:gd name="T7" fmla="*/ 118 h 369"/>
                  <a:gd name="T8" fmla="*/ 209 w 289"/>
                  <a:gd name="T9" fmla="*/ 63 h 369"/>
                  <a:gd name="T10" fmla="*/ 0 w 289"/>
                  <a:gd name="T11" fmla="*/ 0 h 369"/>
                  <a:gd name="T12" fmla="*/ 0 w 289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369">
                    <a:moveTo>
                      <a:pt x="0" y="0"/>
                    </a:moveTo>
                    <a:lnTo>
                      <a:pt x="55" y="369"/>
                    </a:lnTo>
                    <a:lnTo>
                      <a:pt x="219" y="361"/>
                    </a:lnTo>
                    <a:lnTo>
                      <a:pt x="289" y="118"/>
                    </a:lnTo>
                    <a:lnTo>
                      <a:pt x="209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4" name="Freeform 48"/>
              <p:cNvSpPr>
                <a:spLocks/>
              </p:cNvSpPr>
              <p:nvPr/>
            </p:nvSpPr>
            <p:spPr bwMode="auto">
              <a:xfrm>
                <a:off x="2500" y="1192"/>
                <a:ext cx="736" cy="675"/>
              </a:xfrm>
              <a:custGeom>
                <a:avLst/>
                <a:gdLst>
                  <a:gd name="T0" fmla="*/ 75 w 1474"/>
                  <a:gd name="T1" fmla="*/ 1270 h 1350"/>
                  <a:gd name="T2" fmla="*/ 0 w 1474"/>
                  <a:gd name="T3" fmla="*/ 842 h 1350"/>
                  <a:gd name="T4" fmla="*/ 75 w 1474"/>
                  <a:gd name="T5" fmla="*/ 498 h 1350"/>
                  <a:gd name="T6" fmla="*/ 272 w 1474"/>
                  <a:gd name="T7" fmla="*/ 188 h 1350"/>
                  <a:gd name="T8" fmla="*/ 537 w 1474"/>
                  <a:gd name="T9" fmla="*/ 13 h 1350"/>
                  <a:gd name="T10" fmla="*/ 1008 w 1474"/>
                  <a:gd name="T11" fmla="*/ 0 h 1350"/>
                  <a:gd name="T12" fmla="*/ 1297 w 1474"/>
                  <a:gd name="T13" fmla="*/ 21 h 1350"/>
                  <a:gd name="T14" fmla="*/ 1474 w 1474"/>
                  <a:gd name="T15" fmla="*/ 104 h 1350"/>
                  <a:gd name="T16" fmla="*/ 1461 w 1474"/>
                  <a:gd name="T17" fmla="*/ 334 h 1350"/>
                  <a:gd name="T18" fmla="*/ 1067 w 1474"/>
                  <a:gd name="T19" fmla="*/ 390 h 1350"/>
                  <a:gd name="T20" fmla="*/ 369 w 1474"/>
                  <a:gd name="T21" fmla="*/ 460 h 1350"/>
                  <a:gd name="T22" fmla="*/ 192 w 1474"/>
                  <a:gd name="T23" fmla="*/ 762 h 1350"/>
                  <a:gd name="T24" fmla="*/ 179 w 1474"/>
                  <a:gd name="T25" fmla="*/ 1350 h 1350"/>
                  <a:gd name="T26" fmla="*/ 75 w 1474"/>
                  <a:gd name="T27" fmla="*/ 1270 h 1350"/>
                  <a:gd name="T28" fmla="*/ 75 w 1474"/>
                  <a:gd name="T29" fmla="*/ 127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4" h="1350">
                    <a:moveTo>
                      <a:pt x="75" y="1270"/>
                    </a:moveTo>
                    <a:lnTo>
                      <a:pt x="0" y="842"/>
                    </a:lnTo>
                    <a:lnTo>
                      <a:pt x="75" y="498"/>
                    </a:lnTo>
                    <a:lnTo>
                      <a:pt x="272" y="188"/>
                    </a:lnTo>
                    <a:lnTo>
                      <a:pt x="537" y="13"/>
                    </a:lnTo>
                    <a:lnTo>
                      <a:pt x="1008" y="0"/>
                    </a:lnTo>
                    <a:lnTo>
                      <a:pt x="1297" y="21"/>
                    </a:lnTo>
                    <a:lnTo>
                      <a:pt x="1474" y="104"/>
                    </a:lnTo>
                    <a:lnTo>
                      <a:pt x="1461" y="334"/>
                    </a:lnTo>
                    <a:lnTo>
                      <a:pt x="1067" y="390"/>
                    </a:lnTo>
                    <a:lnTo>
                      <a:pt x="369" y="460"/>
                    </a:lnTo>
                    <a:lnTo>
                      <a:pt x="192" y="762"/>
                    </a:lnTo>
                    <a:lnTo>
                      <a:pt x="179" y="1350"/>
                    </a:lnTo>
                    <a:lnTo>
                      <a:pt x="75" y="1270"/>
                    </a:lnTo>
                    <a:lnTo>
                      <a:pt x="75" y="127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5" name="Freeform 49"/>
              <p:cNvSpPr>
                <a:spLocks/>
              </p:cNvSpPr>
              <p:nvPr/>
            </p:nvSpPr>
            <p:spPr bwMode="auto">
              <a:xfrm>
                <a:off x="2641" y="1233"/>
                <a:ext cx="770" cy="555"/>
              </a:xfrm>
              <a:custGeom>
                <a:avLst/>
                <a:gdLst>
                  <a:gd name="T0" fmla="*/ 0 w 1540"/>
                  <a:gd name="T1" fmla="*/ 264 h 1110"/>
                  <a:gd name="T2" fmla="*/ 85 w 1540"/>
                  <a:gd name="T3" fmla="*/ 271 h 1110"/>
                  <a:gd name="T4" fmla="*/ 135 w 1540"/>
                  <a:gd name="T5" fmla="*/ 194 h 1110"/>
                  <a:gd name="T6" fmla="*/ 142 w 1540"/>
                  <a:gd name="T7" fmla="*/ 268 h 1110"/>
                  <a:gd name="T8" fmla="*/ 234 w 1540"/>
                  <a:gd name="T9" fmla="*/ 346 h 1110"/>
                  <a:gd name="T10" fmla="*/ 376 w 1540"/>
                  <a:gd name="T11" fmla="*/ 332 h 1110"/>
                  <a:gd name="T12" fmla="*/ 395 w 1540"/>
                  <a:gd name="T13" fmla="*/ 194 h 1110"/>
                  <a:gd name="T14" fmla="*/ 456 w 1540"/>
                  <a:gd name="T15" fmla="*/ 135 h 1110"/>
                  <a:gd name="T16" fmla="*/ 467 w 1540"/>
                  <a:gd name="T17" fmla="*/ 186 h 1110"/>
                  <a:gd name="T18" fmla="*/ 526 w 1540"/>
                  <a:gd name="T19" fmla="*/ 135 h 1110"/>
                  <a:gd name="T20" fmla="*/ 637 w 1540"/>
                  <a:gd name="T21" fmla="*/ 138 h 1110"/>
                  <a:gd name="T22" fmla="*/ 696 w 1540"/>
                  <a:gd name="T23" fmla="*/ 178 h 1110"/>
                  <a:gd name="T24" fmla="*/ 747 w 1540"/>
                  <a:gd name="T25" fmla="*/ 233 h 1110"/>
                  <a:gd name="T26" fmla="*/ 884 w 1540"/>
                  <a:gd name="T27" fmla="*/ 254 h 1110"/>
                  <a:gd name="T28" fmla="*/ 975 w 1540"/>
                  <a:gd name="T29" fmla="*/ 211 h 1110"/>
                  <a:gd name="T30" fmla="*/ 1013 w 1540"/>
                  <a:gd name="T31" fmla="*/ 117 h 1110"/>
                  <a:gd name="T32" fmla="*/ 922 w 1540"/>
                  <a:gd name="T33" fmla="*/ 7 h 1110"/>
                  <a:gd name="T34" fmla="*/ 1044 w 1540"/>
                  <a:gd name="T35" fmla="*/ 0 h 1110"/>
                  <a:gd name="T36" fmla="*/ 1087 w 1540"/>
                  <a:gd name="T37" fmla="*/ 43 h 1110"/>
                  <a:gd name="T38" fmla="*/ 1095 w 1540"/>
                  <a:gd name="T39" fmla="*/ 135 h 1110"/>
                  <a:gd name="T40" fmla="*/ 1217 w 1540"/>
                  <a:gd name="T41" fmla="*/ 129 h 1110"/>
                  <a:gd name="T42" fmla="*/ 1255 w 1540"/>
                  <a:gd name="T43" fmla="*/ 224 h 1110"/>
                  <a:gd name="T44" fmla="*/ 1342 w 1540"/>
                  <a:gd name="T45" fmla="*/ 359 h 1110"/>
                  <a:gd name="T46" fmla="*/ 1384 w 1540"/>
                  <a:gd name="T47" fmla="*/ 444 h 1110"/>
                  <a:gd name="T48" fmla="*/ 1403 w 1540"/>
                  <a:gd name="T49" fmla="*/ 617 h 1110"/>
                  <a:gd name="T50" fmla="*/ 1479 w 1540"/>
                  <a:gd name="T51" fmla="*/ 783 h 1110"/>
                  <a:gd name="T52" fmla="*/ 1353 w 1540"/>
                  <a:gd name="T53" fmla="*/ 804 h 1110"/>
                  <a:gd name="T54" fmla="*/ 1262 w 1540"/>
                  <a:gd name="T55" fmla="*/ 747 h 1110"/>
                  <a:gd name="T56" fmla="*/ 1346 w 1540"/>
                  <a:gd name="T57" fmla="*/ 872 h 1110"/>
                  <a:gd name="T58" fmla="*/ 1329 w 1540"/>
                  <a:gd name="T59" fmla="*/ 1011 h 1110"/>
                  <a:gd name="T60" fmla="*/ 1397 w 1540"/>
                  <a:gd name="T61" fmla="*/ 882 h 1110"/>
                  <a:gd name="T62" fmla="*/ 1441 w 1540"/>
                  <a:gd name="T63" fmla="*/ 920 h 1110"/>
                  <a:gd name="T64" fmla="*/ 1428 w 1540"/>
                  <a:gd name="T65" fmla="*/ 828 h 1110"/>
                  <a:gd name="T66" fmla="*/ 1519 w 1540"/>
                  <a:gd name="T67" fmla="*/ 884 h 1110"/>
                  <a:gd name="T68" fmla="*/ 1540 w 1540"/>
                  <a:gd name="T69" fmla="*/ 927 h 1110"/>
                  <a:gd name="T70" fmla="*/ 1502 w 1540"/>
                  <a:gd name="T71" fmla="*/ 1024 h 1110"/>
                  <a:gd name="T72" fmla="*/ 1298 w 1540"/>
                  <a:gd name="T73" fmla="*/ 1110 h 1110"/>
                  <a:gd name="T74" fmla="*/ 1255 w 1540"/>
                  <a:gd name="T75" fmla="*/ 988 h 1110"/>
                  <a:gd name="T76" fmla="*/ 1241 w 1540"/>
                  <a:gd name="T77" fmla="*/ 785 h 1110"/>
                  <a:gd name="T78" fmla="*/ 1173 w 1540"/>
                  <a:gd name="T79" fmla="*/ 505 h 1110"/>
                  <a:gd name="T80" fmla="*/ 1030 w 1540"/>
                  <a:gd name="T81" fmla="*/ 406 h 1110"/>
                  <a:gd name="T82" fmla="*/ 696 w 1540"/>
                  <a:gd name="T83" fmla="*/ 334 h 1110"/>
                  <a:gd name="T84" fmla="*/ 190 w 1540"/>
                  <a:gd name="T85" fmla="*/ 482 h 1110"/>
                  <a:gd name="T86" fmla="*/ 38 w 1540"/>
                  <a:gd name="T87" fmla="*/ 406 h 1110"/>
                  <a:gd name="T88" fmla="*/ 0 w 1540"/>
                  <a:gd name="T89" fmla="*/ 264 h 1110"/>
                  <a:gd name="T90" fmla="*/ 0 w 1540"/>
                  <a:gd name="T91" fmla="*/ 264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0" h="1110">
                    <a:moveTo>
                      <a:pt x="0" y="264"/>
                    </a:moveTo>
                    <a:lnTo>
                      <a:pt x="85" y="271"/>
                    </a:lnTo>
                    <a:lnTo>
                      <a:pt x="135" y="194"/>
                    </a:lnTo>
                    <a:lnTo>
                      <a:pt x="142" y="268"/>
                    </a:lnTo>
                    <a:lnTo>
                      <a:pt x="234" y="346"/>
                    </a:lnTo>
                    <a:lnTo>
                      <a:pt x="376" y="332"/>
                    </a:lnTo>
                    <a:lnTo>
                      <a:pt x="395" y="194"/>
                    </a:lnTo>
                    <a:lnTo>
                      <a:pt x="456" y="135"/>
                    </a:lnTo>
                    <a:lnTo>
                      <a:pt x="467" y="186"/>
                    </a:lnTo>
                    <a:lnTo>
                      <a:pt x="526" y="135"/>
                    </a:lnTo>
                    <a:lnTo>
                      <a:pt x="637" y="138"/>
                    </a:lnTo>
                    <a:lnTo>
                      <a:pt x="696" y="178"/>
                    </a:lnTo>
                    <a:lnTo>
                      <a:pt x="747" y="233"/>
                    </a:lnTo>
                    <a:lnTo>
                      <a:pt x="884" y="254"/>
                    </a:lnTo>
                    <a:lnTo>
                      <a:pt x="975" y="211"/>
                    </a:lnTo>
                    <a:lnTo>
                      <a:pt x="1013" y="117"/>
                    </a:lnTo>
                    <a:lnTo>
                      <a:pt x="922" y="7"/>
                    </a:lnTo>
                    <a:lnTo>
                      <a:pt x="1044" y="0"/>
                    </a:lnTo>
                    <a:lnTo>
                      <a:pt x="1087" y="43"/>
                    </a:lnTo>
                    <a:lnTo>
                      <a:pt x="1095" y="135"/>
                    </a:lnTo>
                    <a:lnTo>
                      <a:pt x="1217" y="129"/>
                    </a:lnTo>
                    <a:lnTo>
                      <a:pt x="1255" y="224"/>
                    </a:lnTo>
                    <a:lnTo>
                      <a:pt x="1342" y="359"/>
                    </a:lnTo>
                    <a:lnTo>
                      <a:pt x="1384" y="444"/>
                    </a:lnTo>
                    <a:lnTo>
                      <a:pt x="1403" y="617"/>
                    </a:lnTo>
                    <a:lnTo>
                      <a:pt x="1479" y="783"/>
                    </a:lnTo>
                    <a:lnTo>
                      <a:pt x="1353" y="804"/>
                    </a:lnTo>
                    <a:lnTo>
                      <a:pt x="1262" y="747"/>
                    </a:lnTo>
                    <a:lnTo>
                      <a:pt x="1346" y="872"/>
                    </a:lnTo>
                    <a:lnTo>
                      <a:pt x="1329" y="1011"/>
                    </a:lnTo>
                    <a:lnTo>
                      <a:pt x="1397" y="882"/>
                    </a:lnTo>
                    <a:lnTo>
                      <a:pt x="1441" y="920"/>
                    </a:lnTo>
                    <a:lnTo>
                      <a:pt x="1428" y="828"/>
                    </a:lnTo>
                    <a:lnTo>
                      <a:pt x="1519" y="884"/>
                    </a:lnTo>
                    <a:lnTo>
                      <a:pt x="1540" y="927"/>
                    </a:lnTo>
                    <a:lnTo>
                      <a:pt x="1502" y="1024"/>
                    </a:lnTo>
                    <a:lnTo>
                      <a:pt x="1298" y="1110"/>
                    </a:lnTo>
                    <a:lnTo>
                      <a:pt x="1255" y="988"/>
                    </a:lnTo>
                    <a:lnTo>
                      <a:pt x="1241" y="785"/>
                    </a:lnTo>
                    <a:lnTo>
                      <a:pt x="1173" y="505"/>
                    </a:lnTo>
                    <a:lnTo>
                      <a:pt x="1030" y="406"/>
                    </a:lnTo>
                    <a:lnTo>
                      <a:pt x="696" y="334"/>
                    </a:lnTo>
                    <a:lnTo>
                      <a:pt x="190" y="482"/>
                    </a:lnTo>
                    <a:lnTo>
                      <a:pt x="38" y="406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6" name="Freeform 50"/>
              <p:cNvSpPr>
                <a:spLocks/>
              </p:cNvSpPr>
              <p:nvPr/>
            </p:nvSpPr>
            <p:spPr bwMode="auto">
              <a:xfrm>
                <a:off x="2543" y="1351"/>
                <a:ext cx="135" cy="600"/>
              </a:xfrm>
              <a:custGeom>
                <a:avLst/>
                <a:gdLst>
                  <a:gd name="T0" fmla="*/ 272 w 272"/>
                  <a:gd name="T1" fmla="*/ 221 h 1202"/>
                  <a:gd name="T2" fmla="*/ 68 w 272"/>
                  <a:gd name="T3" fmla="*/ 0 h 1202"/>
                  <a:gd name="T4" fmla="*/ 17 w 272"/>
                  <a:gd name="T5" fmla="*/ 187 h 1202"/>
                  <a:gd name="T6" fmla="*/ 30 w 272"/>
                  <a:gd name="T7" fmla="*/ 303 h 1202"/>
                  <a:gd name="T8" fmla="*/ 68 w 272"/>
                  <a:gd name="T9" fmla="*/ 369 h 1202"/>
                  <a:gd name="T10" fmla="*/ 40 w 272"/>
                  <a:gd name="T11" fmla="*/ 476 h 1202"/>
                  <a:gd name="T12" fmla="*/ 55 w 272"/>
                  <a:gd name="T13" fmla="*/ 687 h 1202"/>
                  <a:gd name="T14" fmla="*/ 0 w 272"/>
                  <a:gd name="T15" fmla="*/ 932 h 1202"/>
                  <a:gd name="T16" fmla="*/ 48 w 272"/>
                  <a:gd name="T17" fmla="*/ 1105 h 1202"/>
                  <a:gd name="T18" fmla="*/ 122 w 272"/>
                  <a:gd name="T19" fmla="*/ 1202 h 1202"/>
                  <a:gd name="T20" fmla="*/ 181 w 272"/>
                  <a:gd name="T21" fmla="*/ 1112 h 1202"/>
                  <a:gd name="T22" fmla="*/ 181 w 272"/>
                  <a:gd name="T23" fmla="*/ 415 h 1202"/>
                  <a:gd name="T24" fmla="*/ 272 w 272"/>
                  <a:gd name="T25" fmla="*/ 221 h 1202"/>
                  <a:gd name="T26" fmla="*/ 272 w 272"/>
                  <a:gd name="T27" fmla="*/ 221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1202">
                    <a:moveTo>
                      <a:pt x="272" y="221"/>
                    </a:moveTo>
                    <a:lnTo>
                      <a:pt x="68" y="0"/>
                    </a:lnTo>
                    <a:lnTo>
                      <a:pt x="17" y="187"/>
                    </a:lnTo>
                    <a:lnTo>
                      <a:pt x="30" y="303"/>
                    </a:lnTo>
                    <a:lnTo>
                      <a:pt x="68" y="369"/>
                    </a:lnTo>
                    <a:lnTo>
                      <a:pt x="40" y="476"/>
                    </a:lnTo>
                    <a:lnTo>
                      <a:pt x="55" y="687"/>
                    </a:lnTo>
                    <a:lnTo>
                      <a:pt x="0" y="932"/>
                    </a:lnTo>
                    <a:lnTo>
                      <a:pt x="48" y="1105"/>
                    </a:lnTo>
                    <a:lnTo>
                      <a:pt x="122" y="1202"/>
                    </a:lnTo>
                    <a:lnTo>
                      <a:pt x="181" y="1112"/>
                    </a:lnTo>
                    <a:lnTo>
                      <a:pt x="181" y="415"/>
                    </a:lnTo>
                    <a:lnTo>
                      <a:pt x="272" y="221"/>
                    </a:lnTo>
                    <a:lnTo>
                      <a:pt x="272" y="22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7" name="Freeform 51"/>
              <p:cNvSpPr>
                <a:spLocks/>
              </p:cNvSpPr>
              <p:nvPr/>
            </p:nvSpPr>
            <p:spPr bwMode="auto">
              <a:xfrm>
                <a:off x="2636" y="1384"/>
                <a:ext cx="771" cy="1196"/>
              </a:xfrm>
              <a:custGeom>
                <a:avLst/>
                <a:gdLst>
                  <a:gd name="T0" fmla="*/ 82 w 1542"/>
                  <a:gd name="T1" fmla="*/ 268 h 2391"/>
                  <a:gd name="T2" fmla="*/ 405 w 1542"/>
                  <a:gd name="T3" fmla="*/ 110 h 2391"/>
                  <a:gd name="T4" fmla="*/ 727 w 1542"/>
                  <a:gd name="T5" fmla="*/ 0 h 2391"/>
                  <a:gd name="T6" fmla="*/ 814 w 1542"/>
                  <a:gd name="T7" fmla="*/ 32 h 2391"/>
                  <a:gd name="T8" fmla="*/ 1037 w 1542"/>
                  <a:gd name="T9" fmla="*/ 72 h 2391"/>
                  <a:gd name="T10" fmla="*/ 1122 w 1542"/>
                  <a:gd name="T11" fmla="*/ 156 h 2391"/>
                  <a:gd name="T12" fmla="*/ 1177 w 1542"/>
                  <a:gd name="T13" fmla="*/ 247 h 2391"/>
                  <a:gd name="T14" fmla="*/ 1274 w 1542"/>
                  <a:gd name="T15" fmla="*/ 540 h 2391"/>
                  <a:gd name="T16" fmla="*/ 1291 w 1542"/>
                  <a:gd name="T17" fmla="*/ 739 h 2391"/>
                  <a:gd name="T18" fmla="*/ 1521 w 1542"/>
                  <a:gd name="T19" fmla="*/ 694 h 2391"/>
                  <a:gd name="T20" fmla="*/ 1542 w 1542"/>
                  <a:gd name="T21" fmla="*/ 791 h 2391"/>
                  <a:gd name="T22" fmla="*/ 1521 w 1542"/>
                  <a:gd name="T23" fmla="*/ 986 h 2391"/>
                  <a:gd name="T24" fmla="*/ 1453 w 1542"/>
                  <a:gd name="T25" fmla="*/ 1251 h 2391"/>
                  <a:gd name="T26" fmla="*/ 1377 w 1542"/>
                  <a:gd name="T27" fmla="*/ 1327 h 2391"/>
                  <a:gd name="T28" fmla="*/ 1360 w 1542"/>
                  <a:gd name="T29" fmla="*/ 1580 h 2391"/>
                  <a:gd name="T30" fmla="*/ 1352 w 1542"/>
                  <a:gd name="T31" fmla="*/ 1758 h 2391"/>
                  <a:gd name="T32" fmla="*/ 1274 w 1542"/>
                  <a:gd name="T33" fmla="*/ 1901 h 2391"/>
                  <a:gd name="T34" fmla="*/ 1154 w 1542"/>
                  <a:gd name="T35" fmla="*/ 2051 h 2391"/>
                  <a:gd name="T36" fmla="*/ 839 w 1542"/>
                  <a:gd name="T37" fmla="*/ 2298 h 2391"/>
                  <a:gd name="T38" fmla="*/ 725 w 1542"/>
                  <a:gd name="T39" fmla="*/ 2391 h 2391"/>
                  <a:gd name="T40" fmla="*/ 664 w 1542"/>
                  <a:gd name="T41" fmla="*/ 2353 h 2391"/>
                  <a:gd name="T42" fmla="*/ 559 w 1542"/>
                  <a:gd name="T43" fmla="*/ 2213 h 2391"/>
                  <a:gd name="T44" fmla="*/ 303 w 1542"/>
                  <a:gd name="T45" fmla="*/ 1718 h 2391"/>
                  <a:gd name="T46" fmla="*/ 17 w 1542"/>
                  <a:gd name="T47" fmla="*/ 1123 h 2391"/>
                  <a:gd name="T48" fmla="*/ 0 w 1542"/>
                  <a:gd name="T49" fmla="*/ 532 h 2391"/>
                  <a:gd name="T50" fmla="*/ 82 w 1542"/>
                  <a:gd name="T51" fmla="*/ 268 h 2391"/>
                  <a:gd name="T52" fmla="*/ 82 w 1542"/>
                  <a:gd name="T53" fmla="*/ 268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2" h="2391">
                    <a:moveTo>
                      <a:pt x="82" y="268"/>
                    </a:moveTo>
                    <a:lnTo>
                      <a:pt x="405" y="110"/>
                    </a:lnTo>
                    <a:lnTo>
                      <a:pt x="727" y="0"/>
                    </a:lnTo>
                    <a:lnTo>
                      <a:pt x="814" y="32"/>
                    </a:lnTo>
                    <a:lnTo>
                      <a:pt x="1037" y="72"/>
                    </a:lnTo>
                    <a:lnTo>
                      <a:pt x="1122" y="156"/>
                    </a:lnTo>
                    <a:lnTo>
                      <a:pt x="1177" y="247"/>
                    </a:lnTo>
                    <a:lnTo>
                      <a:pt x="1274" y="540"/>
                    </a:lnTo>
                    <a:lnTo>
                      <a:pt x="1291" y="739"/>
                    </a:lnTo>
                    <a:lnTo>
                      <a:pt x="1521" y="694"/>
                    </a:lnTo>
                    <a:lnTo>
                      <a:pt x="1542" y="791"/>
                    </a:lnTo>
                    <a:lnTo>
                      <a:pt x="1521" y="986"/>
                    </a:lnTo>
                    <a:lnTo>
                      <a:pt x="1453" y="1251"/>
                    </a:lnTo>
                    <a:lnTo>
                      <a:pt x="1377" y="1327"/>
                    </a:lnTo>
                    <a:lnTo>
                      <a:pt x="1360" y="1580"/>
                    </a:lnTo>
                    <a:lnTo>
                      <a:pt x="1352" y="1758"/>
                    </a:lnTo>
                    <a:lnTo>
                      <a:pt x="1274" y="1901"/>
                    </a:lnTo>
                    <a:lnTo>
                      <a:pt x="1154" y="2051"/>
                    </a:lnTo>
                    <a:lnTo>
                      <a:pt x="839" y="2298"/>
                    </a:lnTo>
                    <a:lnTo>
                      <a:pt x="725" y="2391"/>
                    </a:lnTo>
                    <a:lnTo>
                      <a:pt x="664" y="2353"/>
                    </a:lnTo>
                    <a:lnTo>
                      <a:pt x="559" y="2213"/>
                    </a:lnTo>
                    <a:lnTo>
                      <a:pt x="303" y="1718"/>
                    </a:lnTo>
                    <a:lnTo>
                      <a:pt x="17" y="1123"/>
                    </a:lnTo>
                    <a:lnTo>
                      <a:pt x="0" y="532"/>
                    </a:lnTo>
                    <a:lnTo>
                      <a:pt x="82" y="268"/>
                    </a:lnTo>
                    <a:lnTo>
                      <a:pt x="82" y="26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8" name="Freeform 52"/>
              <p:cNvSpPr>
                <a:spLocks/>
              </p:cNvSpPr>
              <p:nvPr/>
            </p:nvSpPr>
            <p:spPr bwMode="auto">
              <a:xfrm>
                <a:off x="2940" y="2012"/>
                <a:ext cx="204" cy="108"/>
              </a:xfrm>
              <a:custGeom>
                <a:avLst/>
                <a:gdLst>
                  <a:gd name="T0" fmla="*/ 0 w 408"/>
                  <a:gd name="T1" fmla="*/ 147 h 215"/>
                  <a:gd name="T2" fmla="*/ 36 w 408"/>
                  <a:gd name="T3" fmla="*/ 0 h 215"/>
                  <a:gd name="T4" fmla="*/ 108 w 408"/>
                  <a:gd name="T5" fmla="*/ 23 h 215"/>
                  <a:gd name="T6" fmla="*/ 154 w 408"/>
                  <a:gd name="T7" fmla="*/ 10 h 215"/>
                  <a:gd name="T8" fmla="*/ 190 w 408"/>
                  <a:gd name="T9" fmla="*/ 69 h 215"/>
                  <a:gd name="T10" fmla="*/ 199 w 408"/>
                  <a:gd name="T11" fmla="*/ 29 h 215"/>
                  <a:gd name="T12" fmla="*/ 254 w 408"/>
                  <a:gd name="T13" fmla="*/ 76 h 215"/>
                  <a:gd name="T14" fmla="*/ 218 w 408"/>
                  <a:gd name="T15" fmla="*/ 6 h 215"/>
                  <a:gd name="T16" fmla="*/ 346 w 408"/>
                  <a:gd name="T17" fmla="*/ 128 h 215"/>
                  <a:gd name="T18" fmla="*/ 408 w 408"/>
                  <a:gd name="T19" fmla="*/ 215 h 215"/>
                  <a:gd name="T20" fmla="*/ 310 w 408"/>
                  <a:gd name="T21" fmla="*/ 175 h 215"/>
                  <a:gd name="T22" fmla="*/ 274 w 408"/>
                  <a:gd name="T23" fmla="*/ 133 h 215"/>
                  <a:gd name="T24" fmla="*/ 274 w 408"/>
                  <a:gd name="T25" fmla="*/ 190 h 215"/>
                  <a:gd name="T26" fmla="*/ 196 w 408"/>
                  <a:gd name="T27" fmla="*/ 141 h 215"/>
                  <a:gd name="T28" fmla="*/ 196 w 408"/>
                  <a:gd name="T29" fmla="*/ 192 h 215"/>
                  <a:gd name="T30" fmla="*/ 140 w 408"/>
                  <a:gd name="T31" fmla="*/ 190 h 215"/>
                  <a:gd name="T32" fmla="*/ 108 w 408"/>
                  <a:gd name="T33" fmla="*/ 128 h 215"/>
                  <a:gd name="T34" fmla="*/ 108 w 408"/>
                  <a:gd name="T35" fmla="*/ 196 h 215"/>
                  <a:gd name="T36" fmla="*/ 26 w 408"/>
                  <a:gd name="T37" fmla="*/ 200 h 215"/>
                  <a:gd name="T38" fmla="*/ 0 w 408"/>
                  <a:gd name="T39" fmla="*/ 147 h 215"/>
                  <a:gd name="T40" fmla="*/ 0 w 408"/>
                  <a:gd name="T41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215">
                    <a:moveTo>
                      <a:pt x="0" y="147"/>
                    </a:moveTo>
                    <a:lnTo>
                      <a:pt x="36" y="0"/>
                    </a:lnTo>
                    <a:lnTo>
                      <a:pt x="108" y="23"/>
                    </a:lnTo>
                    <a:lnTo>
                      <a:pt x="154" y="10"/>
                    </a:lnTo>
                    <a:lnTo>
                      <a:pt x="190" y="69"/>
                    </a:lnTo>
                    <a:lnTo>
                      <a:pt x="199" y="29"/>
                    </a:lnTo>
                    <a:lnTo>
                      <a:pt x="254" y="76"/>
                    </a:lnTo>
                    <a:lnTo>
                      <a:pt x="218" y="6"/>
                    </a:lnTo>
                    <a:lnTo>
                      <a:pt x="346" y="128"/>
                    </a:lnTo>
                    <a:lnTo>
                      <a:pt x="408" y="215"/>
                    </a:lnTo>
                    <a:lnTo>
                      <a:pt x="310" y="175"/>
                    </a:lnTo>
                    <a:lnTo>
                      <a:pt x="274" y="133"/>
                    </a:lnTo>
                    <a:lnTo>
                      <a:pt x="274" y="190"/>
                    </a:lnTo>
                    <a:lnTo>
                      <a:pt x="196" y="141"/>
                    </a:lnTo>
                    <a:lnTo>
                      <a:pt x="196" y="192"/>
                    </a:lnTo>
                    <a:lnTo>
                      <a:pt x="140" y="190"/>
                    </a:lnTo>
                    <a:lnTo>
                      <a:pt x="108" y="128"/>
                    </a:lnTo>
                    <a:lnTo>
                      <a:pt x="108" y="196"/>
                    </a:lnTo>
                    <a:lnTo>
                      <a:pt x="26" y="20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49" name="Freeform 53"/>
              <p:cNvSpPr>
                <a:spLocks/>
              </p:cNvSpPr>
              <p:nvPr/>
            </p:nvSpPr>
            <p:spPr bwMode="auto">
              <a:xfrm>
                <a:off x="3027" y="1757"/>
                <a:ext cx="116" cy="50"/>
              </a:xfrm>
              <a:custGeom>
                <a:avLst/>
                <a:gdLst>
                  <a:gd name="T0" fmla="*/ 55 w 232"/>
                  <a:gd name="T1" fmla="*/ 15 h 101"/>
                  <a:gd name="T2" fmla="*/ 7 w 232"/>
                  <a:gd name="T3" fmla="*/ 67 h 101"/>
                  <a:gd name="T4" fmla="*/ 0 w 232"/>
                  <a:gd name="T5" fmla="*/ 101 h 101"/>
                  <a:gd name="T6" fmla="*/ 112 w 232"/>
                  <a:gd name="T7" fmla="*/ 95 h 101"/>
                  <a:gd name="T8" fmla="*/ 156 w 232"/>
                  <a:gd name="T9" fmla="*/ 89 h 101"/>
                  <a:gd name="T10" fmla="*/ 194 w 232"/>
                  <a:gd name="T11" fmla="*/ 72 h 101"/>
                  <a:gd name="T12" fmla="*/ 232 w 232"/>
                  <a:gd name="T13" fmla="*/ 36 h 101"/>
                  <a:gd name="T14" fmla="*/ 186 w 232"/>
                  <a:gd name="T15" fmla="*/ 8 h 101"/>
                  <a:gd name="T16" fmla="*/ 118 w 232"/>
                  <a:gd name="T17" fmla="*/ 0 h 101"/>
                  <a:gd name="T18" fmla="*/ 55 w 232"/>
                  <a:gd name="T19" fmla="*/ 15 h 101"/>
                  <a:gd name="T20" fmla="*/ 55 w 232"/>
                  <a:gd name="T21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101">
                    <a:moveTo>
                      <a:pt x="55" y="15"/>
                    </a:moveTo>
                    <a:lnTo>
                      <a:pt x="7" y="67"/>
                    </a:lnTo>
                    <a:lnTo>
                      <a:pt x="0" y="101"/>
                    </a:lnTo>
                    <a:lnTo>
                      <a:pt x="112" y="95"/>
                    </a:lnTo>
                    <a:lnTo>
                      <a:pt x="156" y="89"/>
                    </a:lnTo>
                    <a:lnTo>
                      <a:pt x="194" y="72"/>
                    </a:lnTo>
                    <a:lnTo>
                      <a:pt x="232" y="36"/>
                    </a:lnTo>
                    <a:lnTo>
                      <a:pt x="186" y="8"/>
                    </a:lnTo>
                    <a:lnTo>
                      <a:pt x="118" y="0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0" name="Freeform 54"/>
              <p:cNvSpPr>
                <a:spLocks/>
              </p:cNvSpPr>
              <p:nvPr/>
            </p:nvSpPr>
            <p:spPr bwMode="auto">
              <a:xfrm>
                <a:off x="2723" y="1791"/>
                <a:ext cx="135" cy="54"/>
              </a:xfrm>
              <a:custGeom>
                <a:avLst/>
                <a:gdLst>
                  <a:gd name="T0" fmla="*/ 46 w 270"/>
                  <a:gd name="T1" fmla="*/ 21 h 109"/>
                  <a:gd name="T2" fmla="*/ 10 w 270"/>
                  <a:gd name="T3" fmla="*/ 63 h 109"/>
                  <a:gd name="T4" fmla="*/ 0 w 270"/>
                  <a:gd name="T5" fmla="*/ 94 h 109"/>
                  <a:gd name="T6" fmla="*/ 82 w 270"/>
                  <a:gd name="T7" fmla="*/ 109 h 109"/>
                  <a:gd name="T8" fmla="*/ 192 w 270"/>
                  <a:gd name="T9" fmla="*/ 90 h 109"/>
                  <a:gd name="T10" fmla="*/ 270 w 270"/>
                  <a:gd name="T11" fmla="*/ 77 h 109"/>
                  <a:gd name="T12" fmla="*/ 270 w 270"/>
                  <a:gd name="T13" fmla="*/ 54 h 109"/>
                  <a:gd name="T14" fmla="*/ 207 w 270"/>
                  <a:gd name="T15" fmla="*/ 23 h 109"/>
                  <a:gd name="T16" fmla="*/ 143 w 270"/>
                  <a:gd name="T17" fmla="*/ 0 h 109"/>
                  <a:gd name="T18" fmla="*/ 46 w 270"/>
                  <a:gd name="T19" fmla="*/ 21 h 109"/>
                  <a:gd name="T20" fmla="*/ 46 w 270"/>
                  <a:gd name="T21" fmla="*/ 2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109">
                    <a:moveTo>
                      <a:pt x="46" y="21"/>
                    </a:moveTo>
                    <a:lnTo>
                      <a:pt x="10" y="63"/>
                    </a:lnTo>
                    <a:lnTo>
                      <a:pt x="0" y="94"/>
                    </a:lnTo>
                    <a:lnTo>
                      <a:pt x="82" y="109"/>
                    </a:lnTo>
                    <a:lnTo>
                      <a:pt x="192" y="90"/>
                    </a:lnTo>
                    <a:lnTo>
                      <a:pt x="270" y="77"/>
                    </a:lnTo>
                    <a:lnTo>
                      <a:pt x="270" y="54"/>
                    </a:lnTo>
                    <a:lnTo>
                      <a:pt x="207" y="23"/>
                    </a:lnTo>
                    <a:lnTo>
                      <a:pt x="143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1" name="Freeform 55"/>
              <p:cNvSpPr>
                <a:spLocks/>
              </p:cNvSpPr>
              <p:nvPr/>
            </p:nvSpPr>
            <p:spPr bwMode="auto">
              <a:xfrm>
                <a:off x="2757" y="1795"/>
                <a:ext cx="64" cy="45"/>
              </a:xfrm>
              <a:custGeom>
                <a:avLst/>
                <a:gdLst>
                  <a:gd name="T0" fmla="*/ 0 w 127"/>
                  <a:gd name="T1" fmla="*/ 32 h 91"/>
                  <a:gd name="T2" fmla="*/ 11 w 127"/>
                  <a:gd name="T3" fmla="*/ 88 h 91"/>
                  <a:gd name="T4" fmla="*/ 72 w 127"/>
                  <a:gd name="T5" fmla="*/ 91 h 91"/>
                  <a:gd name="T6" fmla="*/ 108 w 127"/>
                  <a:gd name="T7" fmla="*/ 63 h 91"/>
                  <a:gd name="T8" fmla="*/ 127 w 127"/>
                  <a:gd name="T9" fmla="*/ 8 h 91"/>
                  <a:gd name="T10" fmla="*/ 93 w 127"/>
                  <a:gd name="T11" fmla="*/ 0 h 91"/>
                  <a:gd name="T12" fmla="*/ 40 w 127"/>
                  <a:gd name="T13" fmla="*/ 2 h 91"/>
                  <a:gd name="T14" fmla="*/ 0 w 127"/>
                  <a:gd name="T15" fmla="*/ 32 h 91"/>
                  <a:gd name="T16" fmla="*/ 0 w 127"/>
                  <a:gd name="T17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91">
                    <a:moveTo>
                      <a:pt x="0" y="32"/>
                    </a:moveTo>
                    <a:lnTo>
                      <a:pt x="11" y="88"/>
                    </a:lnTo>
                    <a:lnTo>
                      <a:pt x="72" y="91"/>
                    </a:lnTo>
                    <a:lnTo>
                      <a:pt x="108" y="63"/>
                    </a:lnTo>
                    <a:lnTo>
                      <a:pt x="127" y="8"/>
                    </a:lnTo>
                    <a:lnTo>
                      <a:pt x="93" y="0"/>
                    </a:lnTo>
                    <a:lnTo>
                      <a:pt x="4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2" name="Freeform 56"/>
              <p:cNvSpPr>
                <a:spLocks/>
              </p:cNvSpPr>
              <p:nvPr/>
            </p:nvSpPr>
            <p:spPr bwMode="auto">
              <a:xfrm>
                <a:off x="3068" y="1757"/>
                <a:ext cx="56" cy="44"/>
              </a:xfrm>
              <a:custGeom>
                <a:avLst/>
                <a:gdLst>
                  <a:gd name="T0" fmla="*/ 2 w 113"/>
                  <a:gd name="T1" fmla="*/ 11 h 89"/>
                  <a:gd name="T2" fmla="*/ 0 w 113"/>
                  <a:gd name="T3" fmla="*/ 63 h 89"/>
                  <a:gd name="T4" fmla="*/ 37 w 113"/>
                  <a:gd name="T5" fmla="*/ 89 h 89"/>
                  <a:gd name="T6" fmla="*/ 97 w 113"/>
                  <a:gd name="T7" fmla="*/ 68 h 89"/>
                  <a:gd name="T8" fmla="*/ 113 w 113"/>
                  <a:gd name="T9" fmla="*/ 27 h 89"/>
                  <a:gd name="T10" fmla="*/ 88 w 113"/>
                  <a:gd name="T11" fmla="*/ 0 h 89"/>
                  <a:gd name="T12" fmla="*/ 2 w 113"/>
                  <a:gd name="T13" fmla="*/ 11 h 89"/>
                  <a:gd name="T14" fmla="*/ 2 w 113"/>
                  <a:gd name="T15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2" y="11"/>
                    </a:moveTo>
                    <a:lnTo>
                      <a:pt x="0" y="63"/>
                    </a:lnTo>
                    <a:lnTo>
                      <a:pt x="37" y="89"/>
                    </a:lnTo>
                    <a:lnTo>
                      <a:pt x="97" y="68"/>
                    </a:lnTo>
                    <a:lnTo>
                      <a:pt x="113" y="27"/>
                    </a:lnTo>
                    <a:lnTo>
                      <a:pt x="88" y="0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3" name="Freeform 57"/>
              <p:cNvSpPr>
                <a:spLocks/>
              </p:cNvSpPr>
              <p:nvPr/>
            </p:nvSpPr>
            <p:spPr bwMode="auto">
              <a:xfrm>
                <a:off x="1805" y="2764"/>
                <a:ext cx="316" cy="184"/>
              </a:xfrm>
              <a:custGeom>
                <a:avLst/>
                <a:gdLst>
                  <a:gd name="T0" fmla="*/ 0 w 633"/>
                  <a:gd name="T1" fmla="*/ 287 h 369"/>
                  <a:gd name="T2" fmla="*/ 397 w 633"/>
                  <a:gd name="T3" fmla="*/ 350 h 369"/>
                  <a:gd name="T4" fmla="*/ 578 w 633"/>
                  <a:gd name="T5" fmla="*/ 369 h 369"/>
                  <a:gd name="T6" fmla="*/ 633 w 633"/>
                  <a:gd name="T7" fmla="*/ 251 h 369"/>
                  <a:gd name="T8" fmla="*/ 454 w 633"/>
                  <a:gd name="T9" fmla="*/ 124 h 369"/>
                  <a:gd name="T10" fmla="*/ 289 w 633"/>
                  <a:gd name="T11" fmla="*/ 0 h 369"/>
                  <a:gd name="T12" fmla="*/ 222 w 633"/>
                  <a:gd name="T13" fmla="*/ 46 h 369"/>
                  <a:gd name="T14" fmla="*/ 127 w 633"/>
                  <a:gd name="T15" fmla="*/ 10 h 369"/>
                  <a:gd name="T16" fmla="*/ 47 w 633"/>
                  <a:gd name="T17" fmla="*/ 32 h 369"/>
                  <a:gd name="T18" fmla="*/ 34 w 633"/>
                  <a:gd name="T19" fmla="*/ 234 h 369"/>
                  <a:gd name="T20" fmla="*/ 0 w 633"/>
                  <a:gd name="T21" fmla="*/ 287 h 369"/>
                  <a:gd name="T22" fmla="*/ 0 w 633"/>
                  <a:gd name="T23" fmla="*/ 28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369">
                    <a:moveTo>
                      <a:pt x="0" y="287"/>
                    </a:moveTo>
                    <a:lnTo>
                      <a:pt x="397" y="350"/>
                    </a:lnTo>
                    <a:lnTo>
                      <a:pt x="578" y="369"/>
                    </a:lnTo>
                    <a:lnTo>
                      <a:pt x="633" y="251"/>
                    </a:lnTo>
                    <a:lnTo>
                      <a:pt x="454" y="124"/>
                    </a:lnTo>
                    <a:lnTo>
                      <a:pt x="289" y="0"/>
                    </a:lnTo>
                    <a:lnTo>
                      <a:pt x="222" y="46"/>
                    </a:lnTo>
                    <a:lnTo>
                      <a:pt x="127" y="10"/>
                    </a:lnTo>
                    <a:lnTo>
                      <a:pt x="47" y="32"/>
                    </a:lnTo>
                    <a:lnTo>
                      <a:pt x="34" y="234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4" name="Freeform 58"/>
              <p:cNvSpPr>
                <a:spLocks/>
              </p:cNvSpPr>
              <p:nvPr/>
            </p:nvSpPr>
            <p:spPr bwMode="auto">
              <a:xfrm>
                <a:off x="1926" y="2761"/>
                <a:ext cx="68" cy="90"/>
              </a:xfrm>
              <a:custGeom>
                <a:avLst/>
                <a:gdLst>
                  <a:gd name="T0" fmla="*/ 59 w 137"/>
                  <a:gd name="T1" fmla="*/ 0 h 179"/>
                  <a:gd name="T2" fmla="*/ 51 w 137"/>
                  <a:gd name="T3" fmla="*/ 54 h 179"/>
                  <a:gd name="T4" fmla="*/ 86 w 137"/>
                  <a:gd name="T5" fmla="*/ 103 h 179"/>
                  <a:gd name="T6" fmla="*/ 137 w 137"/>
                  <a:gd name="T7" fmla="*/ 179 h 179"/>
                  <a:gd name="T8" fmla="*/ 78 w 137"/>
                  <a:gd name="T9" fmla="*/ 120 h 179"/>
                  <a:gd name="T10" fmla="*/ 0 w 137"/>
                  <a:gd name="T11" fmla="*/ 69 h 179"/>
                  <a:gd name="T12" fmla="*/ 0 w 137"/>
                  <a:gd name="T13" fmla="*/ 17 h 179"/>
                  <a:gd name="T14" fmla="*/ 59 w 137"/>
                  <a:gd name="T15" fmla="*/ 0 h 179"/>
                  <a:gd name="T16" fmla="*/ 59 w 13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79">
                    <a:moveTo>
                      <a:pt x="59" y="0"/>
                    </a:moveTo>
                    <a:lnTo>
                      <a:pt x="51" y="54"/>
                    </a:lnTo>
                    <a:lnTo>
                      <a:pt x="86" y="103"/>
                    </a:lnTo>
                    <a:lnTo>
                      <a:pt x="137" y="179"/>
                    </a:lnTo>
                    <a:lnTo>
                      <a:pt x="78" y="120"/>
                    </a:lnTo>
                    <a:lnTo>
                      <a:pt x="0" y="69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5" name="Freeform 59"/>
              <p:cNvSpPr>
                <a:spLocks/>
              </p:cNvSpPr>
              <p:nvPr/>
            </p:nvSpPr>
            <p:spPr bwMode="auto">
              <a:xfrm>
                <a:off x="1786" y="2768"/>
                <a:ext cx="163" cy="154"/>
              </a:xfrm>
              <a:custGeom>
                <a:avLst/>
                <a:gdLst>
                  <a:gd name="T0" fmla="*/ 175 w 327"/>
                  <a:gd name="T1" fmla="*/ 3 h 308"/>
                  <a:gd name="T2" fmla="*/ 125 w 327"/>
                  <a:gd name="T3" fmla="*/ 62 h 308"/>
                  <a:gd name="T4" fmla="*/ 137 w 327"/>
                  <a:gd name="T5" fmla="*/ 123 h 308"/>
                  <a:gd name="T6" fmla="*/ 270 w 327"/>
                  <a:gd name="T7" fmla="*/ 247 h 308"/>
                  <a:gd name="T8" fmla="*/ 327 w 327"/>
                  <a:gd name="T9" fmla="*/ 308 h 308"/>
                  <a:gd name="T10" fmla="*/ 159 w 327"/>
                  <a:gd name="T11" fmla="*/ 228 h 308"/>
                  <a:gd name="T12" fmla="*/ 114 w 327"/>
                  <a:gd name="T13" fmla="*/ 247 h 308"/>
                  <a:gd name="T14" fmla="*/ 81 w 327"/>
                  <a:gd name="T15" fmla="*/ 292 h 308"/>
                  <a:gd name="T16" fmla="*/ 0 w 327"/>
                  <a:gd name="T17" fmla="*/ 275 h 308"/>
                  <a:gd name="T18" fmla="*/ 87 w 327"/>
                  <a:gd name="T19" fmla="*/ 199 h 308"/>
                  <a:gd name="T20" fmla="*/ 36 w 327"/>
                  <a:gd name="T21" fmla="*/ 118 h 308"/>
                  <a:gd name="T22" fmla="*/ 55 w 327"/>
                  <a:gd name="T23" fmla="*/ 47 h 308"/>
                  <a:gd name="T24" fmla="*/ 114 w 327"/>
                  <a:gd name="T25" fmla="*/ 0 h 308"/>
                  <a:gd name="T26" fmla="*/ 175 w 327"/>
                  <a:gd name="T27" fmla="*/ 3 h 308"/>
                  <a:gd name="T28" fmla="*/ 175 w 327"/>
                  <a:gd name="T29" fmla="*/ 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308">
                    <a:moveTo>
                      <a:pt x="175" y="3"/>
                    </a:moveTo>
                    <a:lnTo>
                      <a:pt x="125" y="62"/>
                    </a:lnTo>
                    <a:lnTo>
                      <a:pt x="137" y="123"/>
                    </a:lnTo>
                    <a:lnTo>
                      <a:pt x="270" y="247"/>
                    </a:lnTo>
                    <a:lnTo>
                      <a:pt x="327" y="308"/>
                    </a:lnTo>
                    <a:lnTo>
                      <a:pt x="159" y="228"/>
                    </a:lnTo>
                    <a:lnTo>
                      <a:pt x="114" y="247"/>
                    </a:lnTo>
                    <a:lnTo>
                      <a:pt x="81" y="292"/>
                    </a:lnTo>
                    <a:lnTo>
                      <a:pt x="0" y="275"/>
                    </a:lnTo>
                    <a:lnTo>
                      <a:pt x="87" y="199"/>
                    </a:lnTo>
                    <a:lnTo>
                      <a:pt x="36" y="118"/>
                    </a:lnTo>
                    <a:lnTo>
                      <a:pt x="55" y="47"/>
                    </a:lnTo>
                    <a:lnTo>
                      <a:pt x="114" y="0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6" name="Freeform 60"/>
              <p:cNvSpPr>
                <a:spLocks/>
              </p:cNvSpPr>
              <p:nvPr/>
            </p:nvSpPr>
            <p:spPr bwMode="auto">
              <a:xfrm>
                <a:off x="2793" y="2016"/>
                <a:ext cx="165" cy="110"/>
              </a:xfrm>
              <a:custGeom>
                <a:avLst/>
                <a:gdLst>
                  <a:gd name="T0" fmla="*/ 266 w 329"/>
                  <a:gd name="T1" fmla="*/ 15 h 221"/>
                  <a:gd name="T2" fmla="*/ 87 w 329"/>
                  <a:gd name="T3" fmla="*/ 68 h 221"/>
                  <a:gd name="T4" fmla="*/ 0 w 329"/>
                  <a:gd name="T5" fmla="*/ 221 h 221"/>
                  <a:gd name="T6" fmla="*/ 116 w 329"/>
                  <a:gd name="T7" fmla="*/ 221 h 221"/>
                  <a:gd name="T8" fmla="*/ 251 w 329"/>
                  <a:gd name="T9" fmla="*/ 184 h 221"/>
                  <a:gd name="T10" fmla="*/ 319 w 329"/>
                  <a:gd name="T11" fmla="*/ 192 h 221"/>
                  <a:gd name="T12" fmla="*/ 319 w 329"/>
                  <a:gd name="T13" fmla="*/ 86 h 221"/>
                  <a:gd name="T14" fmla="*/ 329 w 329"/>
                  <a:gd name="T15" fmla="*/ 0 h 221"/>
                  <a:gd name="T16" fmla="*/ 266 w 329"/>
                  <a:gd name="T17" fmla="*/ 15 h 221"/>
                  <a:gd name="T18" fmla="*/ 266 w 329"/>
                  <a:gd name="T19" fmla="*/ 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21">
                    <a:moveTo>
                      <a:pt x="266" y="15"/>
                    </a:moveTo>
                    <a:lnTo>
                      <a:pt x="87" y="68"/>
                    </a:lnTo>
                    <a:lnTo>
                      <a:pt x="0" y="221"/>
                    </a:lnTo>
                    <a:lnTo>
                      <a:pt x="116" y="221"/>
                    </a:lnTo>
                    <a:lnTo>
                      <a:pt x="251" y="184"/>
                    </a:lnTo>
                    <a:lnTo>
                      <a:pt x="319" y="192"/>
                    </a:lnTo>
                    <a:lnTo>
                      <a:pt x="319" y="86"/>
                    </a:lnTo>
                    <a:lnTo>
                      <a:pt x="329" y="0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7" name="Freeform 61"/>
              <p:cNvSpPr>
                <a:spLocks/>
              </p:cNvSpPr>
              <p:nvPr/>
            </p:nvSpPr>
            <p:spPr bwMode="auto">
              <a:xfrm>
                <a:off x="3332" y="1738"/>
                <a:ext cx="50" cy="92"/>
              </a:xfrm>
              <a:custGeom>
                <a:avLst/>
                <a:gdLst>
                  <a:gd name="T0" fmla="*/ 59 w 99"/>
                  <a:gd name="T1" fmla="*/ 0 h 184"/>
                  <a:gd name="T2" fmla="*/ 99 w 99"/>
                  <a:gd name="T3" fmla="*/ 97 h 184"/>
                  <a:gd name="T4" fmla="*/ 80 w 99"/>
                  <a:gd name="T5" fmla="*/ 184 h 184"/>
                  <a:gd name="T6" fmla="*/ 0 w 99"/>
                  <a:gd name="T7" fmla="*/ 49 h 184"/>
                  <a:gd name="T8" fmla="*/ 59 w 99"/>
                  <a:gd name="T9" fmla="*/ 0 h 184"/>
                  <a:gd name="T10" fmla="*/ 59 w 99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84">
                    <a:moveTo>
                      <a:pt x="59" y="0"/>
                    </a:moveTo>
                    <a:lnTo>
                      <a:pt x="99" y="97"/>
                    </a:lnTo>
                    <a:lnTo>
                      <a:pt x="80" y="184"/>
                    </a:lnTo>
                    <a:lnTo>
                      <a:pt x="0" y="4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8" name="Freeform 62"/>
              <p:cNvSpPr>
                <a:spLocks/>
              </p:cNvSpPr>
              <p:nvPr/>
            </p:nvSpPr>
            <p:spPr bwMode="auto">
              <a:xfrm>
                <a:off x="3307" y="1791"/>
                <a:ext cx="64" cy="264"/>
              </a:xfrm>
              <a:custGeom>
                <a:avLst/>
                <a:gdLst>
                  <a:gd name="T0" fmla="*/ 15 w 129"/>
                  <a:gd name="T1" fmla="*/ 0 h 529"/>
                  <a:gd name="T2" fmla="*/ 110 w 129"/>
                  <a:gd name="T3" fmla="*/ 107 h 529"/>
                  <a:gd name="T4" fmla="*/ 129 w 129"/>
                  <a:gd name="T5" fmla="*/ 213 h 529"/>
                  <a:gd name="T6" fmla="*/ 78 w 129"/>
                  <a:gd name="T7" fmla="*/ 274 h 529"/>
                  <a:gd name="T8" fmla="*/ 93 w 129"/>
                  <a:gd name="T9" fmla="*/ 335 h 529"/>
                  <a:gd name="T10" fmla="*/ 43 w 129"/>
                  <a:gd name="T11" fmla="*/ 381 h 529"/>
                  <a:gd name="T12" fmla="*/ 78 w 129"/>
                  <a:gd name="T13" fmla="*/ 476 h 529"/>
                  <a:gd name="T14" fmla="*/ 0 w 129"/>
                  <a:gd name="T15" fmla="*/ 529 h 529"/>
                  <a:gd name="T16" fmla="*/ 15 w 129"/>
                  <a:gd name="T17" fmla="*/ 381 h 529"/>
                  <a:gd name="T18" fmla="*/ 15 w 129"/>
                  <a:gd name="T19" fmla="*/ 90 h 529"/>
                  <a:gd name="T20" fmla="*/ 15 w 129"/>
                  <a:gd name="T21" fmla="*/ 0 h 529"/>
                  <a:gd name="T22" fmla="*/ 15 w 129"/>
                  <a:gd name="T2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29">
                    <a:moveTo>
                      <a:pt x="15" y="0"/>
                    </a:moveTo>
                    <a:lnTo>
                      <a:pt x="110" y="107"/>
                    </a:lnTo>
                    <a:lnTo>
                      <a:pt x="129" y="213"/>
                    </a:lnTo>
                    <a:lnTo>
                      <a:pt x="78" y="274"/>
                    </a:lnTo>
                    <a:lnTo>
                      <a:pt x="93" y="335"/>
                    </a:lnTo>
                    <a:lnTo>
                      <a:pt x="43" y="381"/>
                    </a:lnTo>
                    <a:lnTo>
                      <a:pt x="78" y="476"/>
                    </a:lnTo>
                    <a:lnTo>
                      <a:pt x="0" y="529"/>
                    </a:lnTo>
                    <a:lnTo>
                      <a:pt x="15" y="381"/>
                    </a:lnTo>
                    <a:lnTo>
                      <a:pt x="15" y="9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59" name="Freeform 63"/>
              <p:cNvSpPr>
                <a:spLocks/>
              </p:cNvSpPr>
              <p:nvPr/>
            </p:nvSpPr>
            <p:spPr bwMode="auto">
              <a:xfrm>
                <a:off x="2733" y="1727"/>
                <a:ext cx="227" cy="303"/>
              </a:xfrm>
              <a:custGeom>
                <a:avLst/>
                <a:gdLst>
                  <a:gd name="T0" fmla="*/ 0 w 455"/>
                  <a:gd name="T1" fmla="*/ 40 h 607"/>
                  <a:gd name="T2" fmla="*/ 78 w 455"/>
                  <a:gd name="T3" fmla="*/ 78 h 607"/>
                  <a:gd name="T4" fmla="*/ 179 w 455"/>
                  <a:gd name="T5" fmla="*/ 86 h 607"/>
                  <a:gd name="T6" fmla="*/ 285 w 455"/>
                  <a:gd name="T7" fmla="*/ 160 h 607"/>
                  <a:gd name="T8" fmla="*/ 297 w 455"/>
                  <a:gd name="T9" fmla="*/ 242 h 607"/>
                  <a:gd name="T10" fmla="*/ 200 w 455"/>
                  <a:gd name="T11" fmla="*/ 375 h 607"/>
                  <a:gd name="T12" fmla="*/ 247 w 455"/>
                  <a:gd name="T13" fmla="*/ 367 h 607"/>
                  <a:gd name="T14" fmla="*/ 215 w 455"/>
                  <a:gd name="T15" fmla="*/ 548 h 607"/>
                  <a:gd name="T16" fmla="*/ 230 w 455"/>
                  <a:gd name="T17" fmla="*/ 607 h 607"/>
                  <a:gd name="T18" fmla="*/ 276 w 455"/>
                  <a:gd name="T19" fmla="*/ 546 h 607"/>
                  <a:gd name="T20" fmla="*/ 329 w 455"/>
                  <a:gd name="T21" fmla="*/ 589 h 607"/>
                  <a:gd name="T22" fmla="*/ 411 w 455"/>
                  <a:gd name="T23" fmla="*/ 588 h 607"/>
                  <a:gd name="T24" fmla="*/ 455 w 455"/>
                  <a:gd name="T25" fmla="*/ 570 h 607"/>
                  <a:gd name="T26" fmla="*/ 394 w 455"/>
                  <a:gd name="T27" fmla="*/ 565 h 607"/>
                  <a:gd name="T28" fmla="*/ 358 w 455"/>
                  <a:gd name="T29" fmla="*/ 534 h 607"/>
                  <a:gd name="T30" fmla="*/ 342 w 455"/>
                  <a:gd name="T31" fmla="*/ 485 h 607"/>
                  <a:gd name="T32" fmla="*/ 358 w 455"/>
                  <a:gd name="T33" fmla="*/ 350 h 607"/>
                  <a:gd name="T34" fmla="*/ 346 w 455"/>
                  <a:gd name="T35" fmla="*/ 297 h 607"/>
                  <a:gd name="T36" fmla="*/ 358 w 455"/>
                  <a:gd name="T37" fmla="*/ 232 h 607"/>
                  <a:gd name="T38" fmla="*/ 339 w 455"/>
                  <a:gd name="T39" fmla="*/ 133 h 607"/>
                  <a:gd name="T40" fmla="*/ 306 w 455"/>
                  <a:gd name="T41" fmla="*/ 80 h 607"/>
                  <a:gd name="T42" fmla="*/ 289 w 455"/>
                  <a:gd name="T43" fmla="*/ 36 h 607"/>
                  <a:gd name="T44" fmla="*/ 261 w 455"/>
                  <a:gd name="T45" fmla="*/ 0 h 607"/>
                  <a:gd name="T46" fmla="*/ 253 w 455"/>
                  <a:gd name="T47" fmla="*/ 50 h 607"/>
                  <a:gd name="T48" fmla="*/ 111 w 455"/>
                  <a:gd name="T49" fmla="*/ 17 h 607"/>
                  <a:gd name="T50" fmla="*/ 0 w 455"/>
                  <a:gd name="T51" fmla="*/ 40 h 607"/>
                  <a:gd name="T52" fmla="*/ 0 w 455"/>
                  <a:gd name="T53" fmla="*/ 4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5" h="607">
                    <a:moveTo>
                      <a:pt x="0" y="40"/>
                    </a:moveTo>
                    <a:lnTo>
                      <a:pt x="78" y="78"/>
                    </a:lnTo>
                    <a:lnTo>
                      <a:pt x="179" y="86"/>
                    </a:lnTo>
                    <a:lnTo>
                      <a:pt x="285" y="160"/>
                    </a:lnTo>
                    <a:lnTo>
                      <a:pt x="297" y="242"/>
                    </a:lnTo>
                    <a:lnTo>
                      <a:pt x="200" y="375"/>
                    </a:lnTo>
                    <a:lnTo>
                      <a:pt x="247" y="367"/>
                    </a:lnTo>
                    <a:lnTo>
                      <a:pt x="215" y="548"/>
                    </a:lnTo>
                    <a:lnTo>
                      <a:pt x="230" y="607"/>
                    </a:lnTo>
                    <a:lnTo>
                      <a:pt x="276" y="546"/>
                    </a:lnTo>
                    <a:lnTo>
                      <a:pt x="329" y="589"/>
                    </a:lnTo>
                    <a:lnTo>
                      <a:pt x="411" y="588"/>
                    </a:lnTo>
                    <a:lnTo>
                      <a:pt x="455" y="570"/>
                    </a:lnTo>
                    <a:lnTo>
                      <a:pt x="394" y="565"/>
                    </a:lnTo>
                    <a:lnTo>
                      <a:pt x="358" y="534"/>
                    </a:lnTo>
                    <a:lnTo>
                      <a:pt x="342" y="485"/>
                    </a:lnTo>
                    <a:lnTo>
                      <a:pt x="358" y="350"/>
                    </a:lnTo>
                    <a:lnTo>
                      <a:pt x="346" y="297"/>
                    </a:lnTo>
                    <a:lnTo>
                      <a:pt x="358" y="232"/>
                    </a:lnTo>
                    <a:lnTo>
                      <a:pt x="339" y="133"/>
                    </a:lnTo>
                    <a:lnTo>
                      <a:pt x="306" y="80"/>
                    </a:lnTo>
                    <a:lnTo>
                      <a:pt x="289" y="36"/>
                    </a:lnTo>
                    <a:lnTo>
                      <a:pt x="261" y="0"/>
                    </a:lnTo>
                    <a:lnTo>
                      <a:pt x="253" y="50"/>
                    </a:lnTo>
                    <a:lnTo>
                      <a:pt x="111" y="17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0" name="Freeform 64"/>
              <p:cNvSpPr>
                <a:spLocks/>
              </p:cNvSpPr>
              <p:nvPr/>
            </p:nvSpPr>
            <p:spPr bwMode="auto">
              <a:xfrm>
                <a:off x="2718" y="1771"/>
                <a:ext cx="56" cy="60"/>
              </a:xfrm>
              <a:custGeom>
                <a:avLst/>
                <a:gdLst>
                  <a:gd name="T0" fmla="*/ 0 w 110"/>
                  <a:gd name="T1" fmla="*/ 119 h 119"/>
                  <a:gd name="T2" fmla="*/ 4 w 110"/>
                  <a:gd name="T3" fmla="*/ 45 h 119"/>
                  <a:gd name="T4" fmla="*/ 57 w 110"/>
                  <a:gd name="T5" fmla="*/ 11 h 119"/>
                  <a:gd name="T6" fmla="*/ 110 w 110"/>
                  <a:gd name="T7" fmla="*/ 0 h 119"/>
                  <a:gd name="T8" fmla="*/ 78 w 110"/>
                  <a:gd name="T9" fmla="*/ 53 h 119"/>
                  <a:gd name="T10" fmla="*/ 0 w 110"/>
                  <a:gd name="T11" fmla="*/ 119 h 119"/>
                  <a:gd name="T12" fmla="*/ 0 w 110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0" y="119"/>
                    </a:moveTo>
                    <a:lnTo>
                      <a:pt x="4" y="45"/>
                    </a:lnTo>
                    <a:lnTo>
                      <a:pt x="57" y="11"/>
                    </a:lnTo>
                    <a:lnTo>
                      <a:pt x="110" y="0"/>
                    </a:lnTo>
                    <a:lnTo>
                      <a:pt x="78" y="53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1" name="Freeform 65"/>
              <p:cNvSpPr>
                <a:spLocks/>
              </p:cNvSpPr>
              <p:nvPr/>
            </p:nvSpPr>
            <p:spPr bwMode="auto">
              <a:xfrm>
                <a:off x="3073" y="1782"/>
                <a:ext cx="87" cy="52"/>
              </a:xfrm>
              <a:custGeom>
                <a:avLst/>
                <a:gdLst>
                  <a:gd name="T0" fmla="*/ 0 w 175"/>
                  <a:gd name="T1" fmla="*/ 78 h 105"/>
                  <a:gd name="T2" fmla="*/ 63 w 175"/>
                  <a:gd name="T3" fmla="*/ 105 h 105"/>
                  <a:gd name="T4" fmla="*/ 123 w 175"/>
                  <a:gd name="T5" fmla="*/ 97 h 105"/>
                  <a:gd name="T6" fmla="*/ 175 w 175"/>
                  <a:gd name="T7" fmla="*/ 29 h 105"/>
                  <a:gd name="T8" fmla="*/ 137 w 175"/>
                  <a:gd name="T9" fmla="*/ 0 h 105"/>
                  <a:gd name="T10" fmla="*/ 116 w 175"/>
                  <a:gd name="T11" fmla="*/ 31 h 105"/>
                  <a:gd name="T12" fmla="*/ 53 w 175"/>
                  <a:gd name="T13" fmla="*/ 71 h 105"/>
                  <a:gd name="T14" fmla="*/ 0 w 175"/>
                  <a:gd name="T15" fmla="*/ 78 h 105"/>
                  <a:gd name="T16" fmla="*/ 0 w 175"/>
                  <a:gd name="T17" fmla="*/ 7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05">
                    <a:moveTo>
                      <a:pt x="0" y="78"/>
                    </a:moveTo>
                    <a:lnTo>
                      <a:pt x="63" y="105"/>
                    </a:lnTo>
                    <a:lnTo>
                      <a:pt x="123" y="97"/>
                    </a:lnTo>
                    <a:lnTo>
                      <a:pt x="175" y="29"/>
                    </a:lnTo>
                    <a:lnTo>
                      <a:pt x="137" y="0"/>
                    </a:lnTo>
                    <a:lnTo>
                      <a:pt x="116" y="31"/>
                    </a:lnTo>
                    <a:lnTo>
                      <a:pt x="53" y="71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2" name="Freeform 66"/>
              <p:cNvSpPr>
                <a:spLocks/>
              </p:cNvSpPr>
              <p:nvPr/>
            </p:nvSpPr>
            <p:spPr bwMode="auto">
              <a:xfrm>
                <a:off x="2708" y="1850"/>
                <a:ext cx="98" cy="31"/>
              </a:xfrm>
              <a:custGeom>
                <a:avLst/>
                <a:gdLst>
                  <a:gd name="T0" fmla="*/ 17 w 196"/>
                  <a:gd name="T1" fmla="*/ 0 h 63"/>
                  <a:gd name="T2" fmla="*/ 112 w 196"/>
                  <a:gd name="T3" fmla="*/ 16 h 63"/>
                  <a:gd name="T4" fmla="*/ 196 w 196"/>
                  <a:gd name="T5" fmla="*/ 6 h 63"/>
                  <a:gd name="T6" fmla="*/ 127 w 196"/>
                  <a:gd name="T7" fmla="*/ 63 h 63"/>
                  <a:gd name="T8" fmla="*/ 49 w 196"/>
                  <a:gd name="T9" fmla="*/ 55 h 63"/>
                  <a:gd name="T10" fmla="*/ 0 w 196"/>
                  <a:gd name="T11" fmla="*/ 12 h 63"/>
                  <a:gd name="T12" fmla="*/ 17 w 196"/>
                  <a:gd name="T13" fmla="*/ 0 h 63"/>
                  <a:gd name="T14" fmla="*/ 17 w 196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63">
                    <a:moveTo>
                      <a:pt x="17" y="0"/>
                    </a:moveTo>
                    <a:lnTo>
                      <a:pt x="112" y="16"/>
                    </a:lnTo>
                    <a:lnTo>
                      <a:pt x="196" y="6"/>
                    </a:lnTo>
                    <a:lnTo>
                      <a:pt x="127" y="63"/>
                    </a:lnTo>
                    <a:lnTo>
                      <a:pt x="49" y="55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3" name="Freeform 67"/>
              <p:cNvSpPr>
                <a:spLocks/>
              </p:cNvSpPr>
              <p:nvPr/>
            </p:nvSpPr>
            <p:spPr bwMode="auto">
              <a:xfrm>
                <a:off x="2977" y="1694"/>
                <a:ext cx="195" cy="110"/>
              </a:xfrm>
              <a:custGeom>
                <a:avLst/>
                <a:gdLst>
                  <a:gd name="T0" fmla="*/ 25 w 390"/>
                  <a:gd name="T1" fmla="*/ 180 h 220"/>
                  <a:gd name="T2" fmla="*/ 0 w 390"/>
                  <a:gd name="T3" fmla="*/ 152 h 220"/>
                  <a:gd name="T4" fmla="*/ 0 w 390"/>
                  <a:gd name="T5" fmla="*/ 62 h 220"/>
                  <a:gd name="T6" fmla="*/ 114 w 390"/>
                  <a:gd name="T7" fmla="*/ 9 h 220"/>
                  <a:gd name="T8" fmla="*/ 251 w 390"/>
                  <a:gd name="T9" fmla="*/ 0 h 220"/>
                  <a:gd name="T10" fmla="*/ 367 w 390"/>
                  <a:gd name="T11" fmla="*/ 28 h 220"/>
                  <a:gd name="T12" fmla="*/ 308 w 390"/>
                  <a:gd name="T13" fmla="*/ 49 h 220"/>
                  <a:gd name="T14" fmla="*/ 390 w 390"/>
                  <a:gd name="T15" fmla="*/ 62 h 220"/>
                  <a:gd name="T16" fmla="*/ 357 w 390"/>
                  <a:gd name="T17" fmla="*/ 93 h 220"/>
                  <a:gd name="T18" fmla="*/ 344 w 390"/>
                  <a:gd name="T19" fmla="*/ 106 h 220"/>
                  <a:gd name="T20" fmla="*/ 354 w 390"/>
                  <a:gd name="T21" fmla="*/ 161 h 220"/>
                  <a:gd name="T22" fmla="*/ 321 w 390"/>
                  <a:gd name="T23" fmla="*/ 155 h 220"/>
                  <a:gd name="T24" fmla="*/ 247 w 390"/>
                  <a:gd name="T25" fmla="*/ 87 h 220"/>
                  <a:gd name="T26" fmla="*/ 186 w 390"/>
                  <a:gd name="T27" fmla="*/ 66 h 220"/>
                  <a:gd name="T28" fmla="*/ 133 w 390"/>
                  <a:gd name="T29" fmla="*/ 76 h 220"/>
                  <a:gd name="T30" fmla="*/ 93 w 390"/>
                  <a:gd name="T31" fmla="*/ 117 h 220"/>
                  <a:gd name="T32" fmla="*/ 74 w 390"/>
                  <a:gd name="T33" fmla="*/ 173 h 220"/>
                  <a:gd name="T34" fmla="*/ 47 w 390"/>
                  <a:gd name="T35" fmla="*/ 220 h 220"/>
                  <a:gd name="T36" fmla="*/ 25 w 390"/>
                  <a:gd name="T37" fmla="*/ 180 h 220"/>
                  <a:gd name="T38" fmla="*/ 25 w 390"/>
                  <a:gd name="T39" fmla="*/ 18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0" h="220">
                    <a:moveTo>
                      <a:pt x="25" y="180"/>
                    </a:moveTo>
                    <a:lnTo>
                      <a:pt x="0" y="152"/>
                    </a:lnTo>
                    <a:lnTo>
                      <a:pt x="0" y="62"/>
                    </a:lnTo>
                    <a:lnTo>
                      <a:pt x="114" y="9"/>
                    </a:lnTo>
                    <a:lnTo>
                      <a:pt x="251" y="0"/>
                    </a:lnTo>
                    <a:lnTo>
                      <a:pt x="367" y="28"/>
                    </a:lnTo>
                    <a:lnTo>
                      <a:pt x="308" y="49"/>
                    </a:lnTo>
                    <a:lnTo>
                      <a:pt x="390" y="62"/>
                    </a:lnTo>
                    <a:lnTo>
                      <a:pt x="357" y="93"/>
                    </a:lnTo>
                    <a:lnTo>
                      <a:pt x="344" y="106"/>
                    </a:lnTo>
                    <a:lnTo>
                      <a:pt x="354" y="161"/>
                    </a:lnTo>
                    <a:lnTo>
                      <a:pt x="321" y="155"/>
                    </a:lnTo>
                    <a:lnTo>
                      <a:pt x="247" y="87"/>
                    </a:lnTo>
                    <a:lnTo>
                      <a:pt x="186" y="66"/>
                    </a:lnTo>
                    <a:lnTo>
                      <a:pt x="133" y="76"/>
                    </a:lnTo>
                    <a:lnTo>
                      <a:pt x="93" y="117"/>
                    </a:lnTo>
                    <a:lnTo>
                      <a:pt x="74" y="173"/>
                    </a:lnTo>
                    <a:lnTo>
                      <a:pt x="47" y="220"/>
                    </a:lnTo>
                    <a:lnTo>
                      <a:pt x="25" y="180"/>
                    </a:lnTo>
                    <a:lnTo>
                      <a:pt x="25" y="18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4" name="Freeform 68"/>
              <p:cNvSpPr>
                <a:spLocks/>
              </p:cNvSpPr>
              <p:nvPr/>
            </p:nvSpPr>
            <p:spPr bwMode="auto">
              <a:xfrm>
                <a:off x="2607" y="1452"/>
                <a:ext cx="702" cy="1094"/>
              </a:xfrm>
              <a:custGeom>
                <a:avLst/>
                <a:gdLst>
                  <a:gd name="T0" fmla="*/ 244 w 1403"/>
                  <a:gd name="T1" fmla="*/ 112 h 2188"/>
                  <a:gd name="T2" fmla="*/ 234 w 1403"/>
                  <a:gd name="T3" fmla="*/ 313 h 2188"/>
                  <a:gd name="T4" fmla="*/ 268 w 1403"/>
                  <a:gd name="T5" fmla="*/ 393 h 2188"/>
                  <a:gd name="T6" fmla="*/ 360 w 1403"/>
                  <a:gd name="T7" fmla="*/ 412 h 2188"/>
                  <a:gd name="T8" fmla="*/ 799 w 1403"/>
                  <a:gd name="T9" fmla="*/ 317 h 2188"/>
                  <a:gd name="T10" fmla="*/ 483 w 1403"/>
                  <a:gd name="T11" fmla="*/ 481 h 2188"/>
                  <a:gd name="T12" fmla="*/ 173 w 1403"/>
                  <a:gd name="T13" fmla="*/ 509 h 2188"/>
                  <a:gd name="T14" fmla="*/ 122 w 1403"/>
                  <a:gd name="T15" fmla="*/ 726 h 2188"/>
                  <a:gd name="T16" fmla="*/ 141 w 1403"/>
                  <a:gd name="T17" fmla="*/ 895 h 2188"/>
                  <a:gd name="T18" fmla="*/ 308 w 1403"/>
                  <a:gd name="T19" fmla="*/ 1319 h 2188"/>
                  <a:gd name="T20" fmla="*/ 403 w 1403"/>
                  <a:gd name="T21" fmla="*/ 1521 h 2188"/>
                  <a:gd name="T22" fmla="*/ 510 w 1403"/>
                  <a:gd name="T23" fmla="*/ 1484 h 2188"/>
                  <a:gd name="T24" fmla="*/ 624 w 1403"/>
                  <a:gd name="T25" fmla="*/ 1475 h 2188"/>
                  <a:gd name="T26" fmla="*/ 850 w 1403"/>
                  <a:gd name="T27" fmla="*/ 1475 h 2188"/>
                  <a:gd name="T28" fmla="*/ 915 w 1403"/>
                  <a:gd name="T29" fmla="*/ 1521 h 2188"/>
                  <a:gd name="T30" fmla="*/ 700 w 1403"/>
                  <a:gd name="T31" fmla="*/ 1564 h 2188"/>
                  <a:gd name="T32" fmla="*/ 590 w 1403"/>
                  <a:gd name="T33" fmla="*/ 1661 h 2188"/>
                  <a:gd name="T34" fmla="*/ 727 w 1403"/>
                  <a:gd name="T35" fmla="*/ 1724 h 2188"/>
                  <a:gd name="T36" fmla="*/ 1116 w 1403"/>
                  <a:gd name="T37" fmla="*/ 1555 h 2188"/>
                  <a:gd name="T38" fmla="*/ 1289 w 1403"/>
                  <a:gd name="T39" fmla="*/ 1408 h 2188"/>
                  <a:gd name="T40" fmla="*/ 1324 w 1403"/>
                  <a:gd name="T41" fmla="*/ 1424 h 2188"/>
                  <a:gd name="T42" fmla="*/ 1052 w 1403"/>
                  <a:gd name="T43" fmla="*/ 1773 h 2188"/>
                  <a:gd name="T44" fmla="*/ 901 w 1403"/>
                  <a:gd name="T45" fmla="*/ 2019 h 2188"/>
                  <a:gd name="T46" fmla="*/ 694 w 1403"/>
                  <a:gd name="T47" fmla="*/ 1897 h 2188"/>
                  <a:gd name="T48" fmla="*/ 690 w 1403"/>
                  <a:gd name="T49" fmla="*/ 2089 h 2188"/>
                  <a:gd name="T50" fmla="*/ 586 w 1403"/>
                  <a:gd name="T51" fmla="*/ 2047 h 2188"/>
                  <a:gd name="T52" fmla="*/ 259 w 1403"/>
                  <a:gd name="T53" fmla="*/ 1536 h 2188"/>
                  <a:gd name="T54" fmla="*/ 71 w 1403"/>
                  <a:gd name="T55" fmla="*/ 1095 h 2188"/>
                  <a:gd name="T56" fmla="*/ 27 w 1403"/>
                  <a:gd name="T57" fmla="*/ 781 h 2188"/>
                  <a:gd name="T58" fmla="*/ 0 w 1403"/>
                  <a:gd name="T59" fmla="*/ 467 h 2188"/>
                  <a:gd name="T60" fmla="*/ 33 w 1403"/>
                  <a:gd name="T61" fmla="*/ 186 h 2188"/>
                  <a:gd name="T62" fmla="*/ 192 w 1403"/>
                  <a:gd name="T63" fmla="*/ 61 h 2188"/>
                  <a:gd name="T64" fmla="*/ 428 w 1403"/>
                  <a:gd name="T65" fmla="*/ 0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3" h="2188">
                    <a:moveTo>
                      <a:pt x="428" y="0"/>
                    </a:moveTo>
                    <a:lnTo>
                      <a:pt x="244" y="112"/>
                    </a:lnTo>
                    <a:lnTo>
                      <a:pt x="211" y="234"/>
                    </a:lnTo>
                    <a:lnTo>
                      <a:pt x="234" y="313"/>
                    </a:lnTo>
                    <a:lnTo>
                      <a:pt x="413" y="340"/>
                    </a:lnTo>
                    <a:lnTo>
                      <a:pt x="268" y="393"/>
                    </a:lnTo>
                    <a:lnTo>
                      <a:pt x="240" y="448"/>
                    </a:lnTo>
                    <a:lnTo>
                      <a:pt x="360" y="412"/>
                    </a:lnTo>
                    <a:lnTo>
                      <a:pt x="535" y="393"/>
                    </a:lnTo>
                    <a:lnTo>
                      <a:pt x="799" y="317"/>
                    </a:lnTo>
                    <a:lnTo>
                      <a:pt x="620" y="429"/>
                    </a:lnTo>
                    <a:lnTo>
                      <a:pt x="483" y="481"/>
                    </a:lnTo>
                    <a:lnTo>
                      <a:pt x="295" y="481"/>
                    </a:lnTo>
                    <a:lnTo>
                      <a:pt x="173" y="509"/>
                    </a:lnTo>
                    <a:lnTo>
                      <a:pt x="139" y="599"/>
                    </a:lnTo>
                    <a:lnTo>
                      <a:pt x="122" y="726"/>
                    </a:lnTo>
                    <a:lnTo>
                      <a:pt x="154" y="781"/>
                    </a:lnTo>
                    <a:lnTo>
                      <a:pt x="141" y="895"/>
                    </a:lnTo>
                    <a:lnTo>
                      <a:pt x="192" y="1057"/>
                    </a:lnTo>
                    <a:lnTo>
                      <a:pt x="308" y="1319"/>
                    </a:lnTo>
                    <a:lnTo>
                      <a:pt x="360" y="1456"/>
                    </a:lnTo>
                    <a:lnTo>
                      <a:pt x="403" y="1521"/>
                    </a:lnTo>
                    <a:lnTo>
                      <a:pt x="470" y="1469"/>
                    </a:lnTo>
                    <a:lnTo>
                      <a:pt x="510" y="1484"/>
                    </a:lnTo>
                    <a:lnTo>
                      <a:pt x="535" y="1433"/>
                    </a:lnTo>
                    <a:lnTo>
                      <a:pt x="624" y="1475"/>
                    </a:lnTo>
                    <a:lnTo>
                      <a:pt x="727" y="1460"/>
                    </a:lnTo>
                    <a:lnTo>
                      <a:pt x="850" y="1475"/>
                    </a:lnTo>
                    <a:lnTo>
                      <a:pt x="911" y="1443"/>
                    </a:lnTo>
                    <a:lnTo>
                      <a:pt x="915" y="1521"/>
                    </a:lnTo>
                    <a:lnTo>
                      <a:pt x="862" y="1574"/>
                    </a:lnTo>
                    <a:lnTo>
                      <a:pt x="700" y="1564"/>
                    </a:lnTo>
                    <a:lnTo>
                      <a:pt x="605" y="1591"/>
                    </a:lnTo>
                    <a:lnTo>
                      <a:pt x="590" y="1661"/>
                    </a:lnTo>
                    <a:lnTo>
                      <a:pt x="641" y="1722"/>
                    </a:lnTo>
                    <a:lnTo>
                      <a:pt x="727" y="1724"/>
                    </a:lnTo>
                    <a:lnTo>
                      <a:pt x="941" y="1680"/>
                    </a:lnTo>
                    <a:lnTo>
                      <a:pt x="1116" y="1555"/>
                    </a:lnTo>
                    <a:lnTo>
                      <a:pt x="1211" y="1494"/>
                    </a:lnTo>
                    <a:lnTo>
                      <a:pt x="1289" y="1408"/>
                    </a:lnTo>
                    <a:lnTo>
                      <a:pt x="1403" y="1239"/>
                    </a:lnTo>
                    <a:lnTo>
                      <a:pt x="1324" y="1424"/>
                    </a:lnTo>
                    <a:lnTo>
                      <a:pt x="1219" y="1591"/>
                    </a:lnTo>
                    <a:lnTo>
                      <a:pt x="1052" y="1773"/>
                    </a:lnTo>
                    <a:lnTo>
                      <a:pt x="976" y="1872"/>
                    </a:lnTo>
                    <a:lnTo>
                      <a:pt x="901" y="2019"/>
                    </a:lnTo>
                    <a:lnTo>
                      <a:pt x="782" y="1914"/>
                    </a:lnTo>
                    <a:lnTo>
                      <a:pt x="694" y="1897"/>
                    </a:lnTo>
                    <a:lnTo>
                      <a:pt x="797" y="2131"/>
                    </a:lnTo>
                    <a:lnTo>
                      <a:pt x="690" y="2089"/>
                    </a:lnTo>
                    <a:lnTo>
                      <a:pt x="694" y="2188"/>
                    </a:lnTo>
                    <a:lnTo>
                      <a:pt x="586" y="2047"/>
                    </a:lnTo>
                    <a:lnTo>
                      <a:pt x="403" y="1621"/>
                    </a:lnTo>
                    <a:lnTo>
                      <a:pt x="259" y="1536"/>
                    </a:lnTo>
                    <a:lnTo>
                      <a:pt x="202" y="1490"/>
                    </a:lnTo>
                    <a:lnTo>
                      <a:pt x="71" y="1095"/>
                    </a:lnTo>
                    <a:lnTo>
                      <a:pt x="36" y="927"/>
                    </a:lnTo>
                    <a:lnTo>
                      <a:pt x="27" y="781"/>
                    </a:lnTo>
                    <a:lnTo>
                      <a:pt x="8" y="585"/>
                    </a:lnTo>
                    <a:lnTo>
                      <a:pt x="0" y="467"/>
                    </a:lnTo>
                    <a:lnTo>
                      <a:pt x="27" y="308"/>
                    </a:lnTo>
                    <a:lnTo>
                      <a:pt x="33" y="186"/>
                    </a:lnTo>
                    <a:lnTo>
                      <a:pt x="59" y="116"/>
                    </a:lnTo>
                    <a:lnTo>
                      <a:pt x="192" y="61"/>
                    </a:lnTo>
                    <a:lnTo>
                      <a:pt x="244" y="19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5" name="Freeform 69"/>
              <p:cNvSpPr>
                <a:spLocks/>
              </p:cNvSpPr>
              <p:nvPr/>
            </p:nvSpPr>
            <p:spPr bwMode="auto">
              <a:xfrm>
                <a:off x="2793" y="1801"/>
                <a:ext cx="10" cy="13"/>
              </a:xfrm>
              <a:custGeom>
                <a:avLst/>
                <a:gdLst>
                  <a:gd name="T0" fmla="*/ 6 w 21"/>
                  <a:gd name="T1" fmla="*/ 0 h 25"/>
                  <a:gd name="T2" fmla="*/ 0 w 21"/>
                  <a:gd name="T3" fmla="*/ 12 h 25"/>
                  <a:gd name="T4" fmla="*/ 8 w 21"/>
                  <a:gd name="T5" fmla="*/ 25 h 25"/>
                  <a:gd name="T6" fmla="*/ 21 w 21"/>
                  <a:gd name="T7" fmla="*/ 16 h 25"/>
                  <a:gd name="T8" fmla="*/ 21 w 21"/>
                  <a:gd name="T9" fmla="*/ 4 h 25"/>
                  <a:gd name="T10" fmla="*/ 6 w 21"/>
                  <a:gd name="T11" fmla="*/ 0 h 25"/>
                  <a:gd name="T12" fmla="*/ 6 w 21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6" y="0"/>
                    </a:moveTo>
                    <a:lnTo>
                      <a:pt x="0" y="12"/>
                    </a:lnTo>
                    <a:lnTo>
                      <a:pt x="8" y="25"/>
                    </a:lnTo>
                    <a:lnTo>
                      <a:pt x="21" y="16"/>
                    </a:lnTo>
                    <a:lnTo>
                      <a:pt x="21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6" name="Freeform 70"/>
              <p:cNvSpPr>
                <a:spLocks/>
              </p:cNvSpPr>
              <p:nvPr/>
            </p:nvSpPr>
            <p:spPr bwMode="auto">
              <a:xfrm>
                <a:off x="3101" y="1765"/>
                <a:ext cx="11" cy="12"/>
              </a:xfrm>
              <a:custGeom>
                <a:avLst/>
                <a:gdLst>
                  <a:gd name="T0" fmla="*/ 0 w 23"/>
                  <a:gd name="T1" fmla="*/ 4 h 25"/>
                  <a:gd name="T2" fmla="*/ 11 w 23"/>
                  <a:gd name="T3" fmla="*/ 0 h 25"/>
                  <a:gd name="T4" fmla="*/ 23 w 23"/>
                  <a:gd name="T5" fmla="*/ 6 h 25"/>
                  <a:gd name="T6" fmla="*/ 17 w 23"/>
                  <a:gd name="T7" fmla="*/ 25 h 25"/>
                  <a:gd name="T8" fmla="*/ 4 w 23"/>
                  <a:gd name="T9" fmla="*/ 15 h 25"/>
                  <a:gd name="T10" fmla="*/ 0 w 23"/>
                  <a:gd name="T11" fmla="*/ 4 h 25"/>
                  <a:gd name="T12" fmla="*/ 0 w 23"/>
                  <a:gd name="T1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0" y="4"/>
                    </a:moveTo>
                    <a:lnTo>
                      <a:pt x="11" y="0"/>
                    </a:lnTo>
                    <a:lnTo>
                      <a:pt x="23" y="6"/>
                    </a:lnTo>
                    <a:lnTo>
                      <a:pt x="17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7" name="Freeform 71"/>
              <p:cNvSpPr>
                <a:spLocks/>
              </p:cNvSpPr>
              <p:nvPr/>
            </p:nvSpPr>
            <p:spPr bwMode="auto">
              <a:xfrm>
                <a:off x="2825" y="1479"/>
                <a:ext cx="316" cy="161"/>
              </a:xfrm>
              <a:custGeom>
                <a:avLst/>
                <a:gdLst>
                  <a:gd name="T0" fmla="*/ 0 w 633"/>
                  <a:gd name="T1" fmla="*/ 321 h 321"/>
                  <a:gd name="T2" fmla="*/ 85 w 633"/>
                  <a:gd name="T3" fmla="*/ 276 h 321"/>
                  <a:gd name="T4" fmla="*/ 19 w 633"/>
                  <a:gd name="T5" fmla="*/ 232 h 321"/>
                  <a:gd name="T6" fmla="*/ 24 w 633"/>
                  <a:gd name="T7" fmla="*/ 118 h 321"/>
                  <a:gd name="T8" fmla="*/ 76 w 633"/>
                  <a:gd name="T9" fmla="*/ 40 h 321"/>
                  <a:gd name="T10" fmla="*/ 188 w 633"/>
                  <a:gd name="T11" fmla="*/ 6 h 321"/>
                  <a:gd name="T12" fmla="*/ 350 w 633"/>
                  <a:gd name="T13" fmla="*/ 0 h 321"/>
                  <a:gd name="T14" fmla="*/ 509 w 633"/>
                  <a:gd name="T15" fmla="*/ 11 h 321"/>
                  <a:gd name="T16" fmla="*/ 564 w 633"/>
                  <a:gd name="T17" fmla="*/ 65 h 321"/>
                  <a:gd name="T18" fmla="*/ 625 w 633"/>
                  <a:gd name="T19" fmla="*/ 150 h 321"/>
                  <a:gd name="T20" fmla="*/ 633 w 633"/>
                  <a:gd name="T21" fmla="*/ 194 h 321"/>
                  <a:gd name="T22" fmla="*/ 422 w 633"/>
                  <a:gd name="T23" fmla="*/ 219 h 321"/>
                  <a:gd name="T24" fmla="*/ 224 w 633"/>
                  <a:gd name="T25" fmla="*/ 287 h 321"/>
                  <a:gd name="T26" fmla="*/ 131 w 633"/>
                  <a:gd name="T27" fmla="*/ 316 h 321"/>
                  <a:gd name="T28" fmla="*/ 0 w 633"/>
                  <a:gd name="T29" fmla="*/ 321 h 321"/>
                  <a:gd name="T30" fmla="*/ 0 w 633"/>
                  <a:gd name="T31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" h="321">
                    <a:moveTo>
                      <a:pt x="0" y="321"/>
                    </a:moveTo>
                    <a:lnTo>
                      <a:pt x="85" y="276"/>
                    </a:lnTo>
                    <a:lnTo>
                      <a:pt x="19" y="232"/>
                    </a:lnTo>
                    <a:lnTo>
                      <a:pt x="24" y="118"/>
                    </a:lnTo>
                    <a:lnTo>
                      <a:pt x="76" y="40"/>
                    </a:lnTo>
                    <a:lnTo>
                      <a:pt x="188" y="6"/>
                    </a:lnTo>
                    <a:lnTo>
                      <a:pt x="350" y="0"/>
                    </a:lnTo>
                    <a:lnTo>
                      <a:pt x="509" y="11"/>
                    </a:lnTo>
                    <a:lnTo>
                      <a:pt x="564" y="65"/>
                    </a:lnTo>
                    <a:lnTo>
                      <a:pt x="625" y="150"/>
                    </a:lnTo>
                    <a:lnTo>
                      <a:pt x="633" y="194"/>
                    </a:lnTo>
                    <a:lnTo>
                      <a:pt x="422" y="219"/>
                    </a:lnTo>
                    <a:lnTo>
                      <a:pt x="224" y="287"/>
                    </a:lnTo>
                    <a:lnTo>
                      <a:pt x="131" y="316"/>
                    </a:lnTo>
                    <a:lnTo>
                      <a:pt x="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8" name="Freeform 72"/>
              <p:cNvSpPr>
                <a:spLocks/>
              </p:cNvSpPr>
              <p:nvPr/>
            </p:nvSpPr>
            <p:spPr bwMode="auto">
              <a:xfrm>
                <a:off x="2851" y="1624"/>
                <a:ext cx="280" cy="113"/>
              </a:xfrm>
              <a:custGeom>
                <a:avLst/>
                <a:gdLst>
                  <a:gd name="T0" fmla="*/ 0 w 559"/>
                  <a:gd name="T1" fmla="*/ 156 h 224"/>
                  <a:gd name="T2" fmla="*/ 101 w 559"/>
                  <a:gd name="T3" fmla="*/ 127 h 224"/>
                  <a:gd name="T4" fmla="*/ 228 w 559"/>
                  <a:gd name="T5" fmla="*/ 59 h 224"/>
                  <a:gd name="T6" fmla="*/ 369 w 559"/>
                  <a:gd name="T7" fmla="*/ 9 h 224"/>
                  <a:gd name="T8" fmla="*/ 481 w 559"/>
                  <a:gd name="T9" fmla="*/ 0 h 224"/>
                  <a:gd name="T10" fmla="*/ 559 w 559"/>
                  <a:gd name="T11" fmla="*/ 15 h 224"/>
                  <a:gd name="T12" fmla="*/ 374 w 559"/>
                  <a:gd name="T13" fmla="*/ 64 h 224"/>
                  <a:gd name="T14" fmla="*/ 262 w 559"/>
                  <a:gd name="T15" fmla="*/ 118 h 224"/>
                  <a:gd name="T16" fmla="*/ 188 w 559"/>
                  <a:gd name="T17" fmla="*/ 186 h 224"/>
                  <a:gd name="T18" fmla="*/ 137 w 559"/>
                  <a:gd name="T19" fmla="*/ 224 h 224"/>
                  <a:gd name="T20" fmla="*/ 68 w 559"/>
                  <a:gd name="T21" fmla="*/ 196 h 224"/>
                  <a:gd name="T22" fmla="*/ 0 w 559"/>
                  <a:gd name="T23" fmla="*/ 156 h 224"/>
                  <a:gd name="T24" fmla="*/ 0 w 559"/>
                  <a:gd name="T2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9" h="224">
                    <a:moveTo>
                      <a:pt x="0" y="156"/>
                    </a:moveTo>
                    <a:lnTo>
                      <a:pt x="101" y="127"/>
                    </a:lnTo>
                    <a:lnTo>
                      <a:pt x="228" y="59"/>
                    </a:lnTo>
                    <a:lnTo>
                      <a:pt x="369" y="9"/>
                    </a:lnTo>
                    <a:lnTo>
                      <a:pt x="481" y="0"/>
                    </a:lnTo>
                    <a:lnTo>
                      <a:pt x="559" y="15"/>
                    </a:lnTo>
                    <a:lnTo>
                      <a:pt x="374" y="64"/>
                    </a:lnTo>
                    <a:lnTo>
                      <a:pt x="262" y="118"/>
                    </a:lnTo>
                    <a:lnTo>
                      <a:pt x="188" y="186"/>
                    </a:lnTo>
                    <a:lnTo>
                      <a:pt x="137" y="224"/>
                    </a:lnTo>
                    <a:lnTo>
                      <a:pt x="68" y="196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69" name="Freeform 73"/>
              <p:cNvSpPr>
                <a:spLocks/>
              </p:cNvSpPr>
              <p:nvPr/>
            </p:nvSpPr>
            <p:spPr bwMode="auto">
              <a:xfrm>
                <a:off x="2937" y="1926"/>
                <a:ext cx="38" cy="59"/>
              </a:xfrm>
              <a:custGeom>
                <a:avLst/>
                <a:gdLst>
                  <a:gd name="T0" fmla="*/ 76 w 76"/>
                  <a:gd name="T1" fmla="*/ 118 h 118"/>
                  <a:gd name="T2" fmla="*/ 17 w 76"/>
                  <a:gd name="T3" fmla="*/ 94 h 118"/>
                  <a:gd name="T4" fmla="*/ 0 w 76"/>
                  <a:gd name="T5" fmla="*/ 35 h 118"/>
                  <a:gd name="T6" fmla="*/ 32 w 76"/>
                  <a:gd name="T7" fmla="*/ 0 h 118"/>
                  <a:gd name="T8" fmla="*/ 76 w 76"/>
                  <a:gd name="T9" fmla="*/ 50 h 118"/>
                  <a:gd name="T10" fmla="*/ 76 w 76"/>
                  <a:gd name="T11" fmla="*/ 118 h 118"/>
                  <a:gd name="T12" fmla="*/ 76 w 76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8">
                    <a:moveTo>
                      <a:pt x="76" y="118"/>
                    </a:moveTo>
                    <a:lnTo>
                      <a:pt x="17" y="94"/>
                    </a:lnTo>
                    <a:lnTo>
                      <a:pt x="0" y="35"/>
                    </a:lnTo>
                    <a:lnTo>
                      <a:pt x="32" y="0"/>
                    </a:lnTo>
                    <a:lnTo>
                      <a:pt x="76" y="50"/>
                    </a:lnTo>
                    <a:lnTo>
                      <a:pt x="76" y="118"/>
                    </a:lnTo>
                    <a:lnTo>
                      <a:pt x="76" y="11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0" name="Freeform 74"/>
              <p:cNvSpPr>
                <a:spLocks/>
              </p:cNvSpPr>
              <p:nvPr/>
            </p:nvSpPr>
            <p:spPr bwMode="auto">
              <a:xfrm>
                <a:off x="2937" y="1777"/>
                <a:ext cx="46" cy="152"/>
              </a:xfrm>
              <a:custGeom>
                <a:avLst/>
                <a:gdLst>
                  <a:gd name="T0" fmla="*/ 17 w 91"/>
                  <a:gd name="T1" fmla="*/ 0 h 302"/>
                  <a:gd name="T2" fmla="*/ 0 w 91"/>
                  <a:gd name="T3" fmla="*/ 89 h 302"/>
                  <a:gd name="T4" fmla="*/ 42 w 91"/>
                  <a:gd name="T5" fmla="*/ 171 h 302"/>
                  <a:gd name="T6" fmla="*/ 32 w 91"/>
                  <a:gd name="T7" fmla="*/ 258 h 302"/>
                  <a:gd name="T8" fmla="*/ 91 w 91"/>
                  <a:gd name="T9" fmla="*/ 302 h 302"/>
                  <a:gd name="T10" fmla="*/ 91 w 91"/>
                  <a:gd name="T11" fmla="*/ 160 h 302"/>
                  <a:gd name="T12" fmla="*/ 61 w 91"/>
                  <a:gd name="T13" fmla="*/ 63 h 302"/>
                  <a:gd name="T14" fmla="*/ 17 w 91"/>
                  <a:gd name="T15" fmla="*/ 0 h 302"/>
                  <a:gd name="T16" fmla="*/ 17 w 91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02">
                    <a:moveTo>
                      <a:pt x="17" y="0"/>
                    </a:moveTo>
                    <a:lnTo>
                      <a:pt x="0" y="89"/>
                    </a:lnTo>
                    <a:lnTo>
                      <a:pt x="42" y="171"/>
                    </a:lnTo>
                    <a:lnTo>
                      <a:pt x="32" y="258"/>
                    </a:lnTo>
                    <a:lnTo>
                      <a:pt x="91" y="302"/>
                    </a:lnTo>
                    <a:lnTo>
                      <a:pt x="91" y="160"/>
                    </a:lnTo>
                    <a:lnTo>
                      <a:pt x="61" y="6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1" name="Freeform 75"/>
              <p:cNvSpPr>
                <a:spLocks/>
              </p:cNvSpPr>
              <p:nvPr/>
            </p:nvSpPr>
            <p:spPr bwMode="auto">
              <a:xfrm>
                <a:off x="3048" y="1710"/>
                <a:ext cx="241" cy="349"/>
              </a:xfrm>
              <a:custGeom>
                <a:avLst/>
                <a:gdLst>
                  <a:gd name="T0" fmla="*/ 0 w 481"/>
                  <a:gd name="T1" fmla="*/ 258 h 698"/>
                  <a:gd name="T2" fmla="*/ 122 w 481"/>
                  <a:gd name="T3" fmla="*/ 295 h 698"/>
                  <a:gd name="T4" fmla="*/ 225 w 481"/>
                  <a:gd name="T5" fmla="*/ 285 h 698"/>
                  <a:gd name="T6" fmla="*/ 267 w 481"/>
                  <a:gd name="T7" fmla="*/ 232 h 698"/>
                  <a:gd name="T8" fmla="*/ 274 w 481"/>
                  <a:gd name="T9" fmla="*/ 169 h 698"/>
                  <a:gd name="T10" fmla="*/ 303 w 481"/>
                  <a:gd name="T11" fmla="*/ 93 h 698"/>
                  <a:gd name="T12" fmla="*/ 284 w 481"/>
                  <a:gd name="T13" fmla="*/ 0 h 698"/>
                  <a:gd name="T14" fmla="*/ 360 w 481"/>
                  <a:gd name="T15" fmla="*/ 93 h 698"/>
                  <a:gd name="T16" fmla="*/ 385 w 481"/>
                  <a:gd name="T17" fmla="*/ 179 h 698"/>
                  <a:gd name="T18" fmla="*/ 421 w 481"/>
                  <a:gd name="T19" fmla="*/ 276 h 698"/>
                  <a:gd name="T20" fmla="*/ 481 w 481"/>
                  <a:gd name="T21" fmla="*/ 334 h 698"/>
                  <a:gd name="T22" fmla="*/ 438 w 481"/>
                  <a:gd name="T23" fmla="*/ 513 h 698"/>
                  <a:gd name="T24" fmla="*/ 405 w 481"/>
                  <a:gd name="T25" fmla="*/ 616 h 698"/>
                  <a:gd name="T26" fmla="*/ 350 w 481"/>
                  <a:gd name="T27" fmla="*/ 698 h 698"/>
                  <a:gd name="T28" fmla="*/ 259 w 481"/>
                  <a:gd name="T29" fmla="*/ 671 h 698"/>
                  <a:gd name="T30" fmla="*/ 172 w 481"/>
                  <a:gd name="T31" fmla="*/ 568 h 698"/>
                  <a:gd name="T32" fmla="*/ 69 w 481"/>
                  <a:gd name="T33" fmla="*/ 490 h 698"/>
                  <a:gd name="T34" fmla="*/ 35 w 481"/>
                  <a:gd name="T35" fmla="*/ 397 h 698"/>
                  <a:gd name="T36" fmla="*/ 0 w 481"/>
                  <a:gd name="T37" fmla="*/ 258 h 698"/>
                  <a:gd name="T38" fmla="*/ 0 w 481"/>
                  <a:gd name="T39" fmla="*/ 25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1" h="698">
                    <a:moveTo>
                      <a:pt x="0" y="258"/>
                    </a:moveTo>
                    <a:lnTo>
                      <a:pt x="122" y="295"/>
                    </a:lnTo>
                    <a:lnTo>
                      <a:pt x="225" y="285"/>
                    </a:lnTo>
                    <a:lnTo>
                      <a:pt x="267" y="232"/>
                    </a:lnTo>
                    <a:lnTo>
                      <a:pt x="274" y="169"/>
                    </a:lnTo>
                    <a:lnTo>
                      <a:pt x="303" y="93"/>
                    </a:lnTo>
                    <a:lnTo>
                      <a:pt x="284" y="0"/>
                    </a:lnTo>
                    <a:lnTo>
                      <a:pt x="360" y="93"/>
                    </a:lnTo>
                    <a:lnTo>
                      <a:pt x="385" y="179"/>
                    </a:lnTo>
                    <a:lnTo>
                      <a:pt x="421" y="276"/>
                    </a:lnTo>
                    <a:lnTo>
                      <a:pt x="481" y="334"/>
                    </a:lnTo>
                    <a:lnTo>
                      <a:pt x="438" y="513"/>
                    </a:lnTo>
                    <a:lnTo>
                      <a:pt x="405" y="616"/>
                    </a:lnTo>
                    <a:lnTo>
                      <a:pt x="350" y="698"/>
                    </a:lnTo>
                    <a:lnTo>
                      <a:pt x="259" y="671"/>
                    </a:lnTo>
                    <a:lnTo>
                      <a:pt x="172" y="568"/>
                    </a:lnTo>
                    <a:lnTo>
                      <a:pt x="69" y="490"/>
                    </a:lnTo>
                    <a:lnTo>
                      <a:pt x="35" y="397"/>
                    </a:lnTo>
                    <a:lnTo>
                      <a:pt x="0" y="258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2" name="Freeform 76"/>
              <p:cNvSpPr>
                <a:spLocks/>
              </p:cNvSpPr>
              <p:nvPr/>
            </p:nvSpPr>
            <p:spPr bwMode="auto">
              <a:xfrm>
                <a:off x="3118" y="2248"/>
                <a:ext cx="401" cy="917"/>
              </a:xfrm>
              <a:custGeom>
                <a:avLst/>
                <a:gdLst>
                  <a:gd name="T0" fmla="*/ 0 w 803"/>
                  <a:gd name="T1" fmla="*/ 1834 h 1834"/>
                  <a:gd name="T2" fmla="*/ 274 w 803"/>
                  <a:gd name="T3" fmla="*/ 901 h 1834"/>
                  <a:gd name="T4" fmla="*/ 441 w 803"/>
                  <a:gd name="T5" fmla="*/ 540 h 1834"/>
                  <a:gd name="T6" fmla="*/ 527 w 803"/>
                  <a:gd name="T7" fmla="*/ 249 h 1834"/>
                  <a:gd name="T8" fmla="*/ 569 w 803"/>
                  <a:gd name="T9" fmla="*/ 0 h 1834"/>
                  <a:gd name="T10" fmla="*/ 611 w 803"/>
                  <a:gd name="T11" fmla="*/ 241 h 1834"/>
                  <a:gd name="T12" fmla="*/ 630 w 803"/>
                  <a:gd name="T13" fmla="*/ 53 h 1834"/>
                  <a:gd name="T14" fmla="*/ 690 w 803"/>
                  <a:gd name="T15" fmla="*/ 291 h 1834"/>
                  <a:gd name="T16" fmla="*/ 753 w 803"/>
                  <a:gd name="T17" fmla="*/ 456 h 1834"/>
                  <a:gd name="T18" fmla="*/ 803 w 803"/>
                  <a:gd name="T19" fmla="*/ 954 h 1834"/>
                  <a:gd name="T20" fmla="*/ 681 w 803"/>
                  <a:gd name="T21" fmla="*/ 717 h 1834"/>
                  <a:gd name="T22" fmla="*/ 761 w 803"/>
                  <a:gd name="T23" fmla="*/ 996 h 1834"/>
                  <a:gd name="T24" fmla="*/ 641 w 803"/>
                  <a:gd name="T25" fmla="*/ 758 h 1834"/>
                  <a:gd name="T26" fmla="*/ 690 w 803"/>
                  <a:gd name="T27" fmla="*/ 1038 h 1834"/>
                  <a:gd name="T28" fmla="*/ 580 w 803"/>
                  <a:gd name="T29" fmla="*/ 819 h 1834"/>
                  <a:gd name="T30" fmla="*/ 630 w 803"/>
                  <a:gd name="T31" fmla="*/ 1099 h 1834"/>
                  <a:gd name="T32" fmla="*/ 565 w 803"/>
                  <a:gd name="T33" fmla="*/ 1150 h 1834"/>
                  <a:gd name="T34" fmla="*/ 403 w 803"/>
                  <a:gd name="T35" fmla="*/ 870 h 1834"/>
                  <a:gd name="T36" fmla="*/ 380 w 803"/>
                  <a:gd name="T37" fmla="*/ 996 h 1834"/>
                  <a:gd name="T38" fmla="*/ 599 w 803"/>
                  <a:gd name="T39" fmla="*/ 1505 h 1834"/>
                  <a:gd name="T40" fmla="*/ 411 w 803"/>
                  <a:gd name="T41" fmla="*/ 1834 h 1834"/>
                  <a:gd name="T42" fmla="*/ 0 w 803"/>
                  <a:gd name="T43" fmla="*/ 1834 h 1834"/>
                  <a:gd name="T44" fmla="*/ 0 w 803"/>
                  <a:gd name="T45" fmla="*/ 1834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3" h="1834">
                    <a:moveTo>
                      <a:pt x="0" y="1834"/>
                    </a:moveTo>
                    <a:lnTo>
                      <a:pt x="274" y="901"/>
                    </a:lnTo>
                    <a:lnTo>
                      <a:pt x="441" y="540"/>
                    </a:lnTo>
                    <a:lnTo>
                      <a:pt x="527" y="249"/>
                    </a:lnTo>
                    <a:lnTo>
                      <a:pt x="569" y="0"/>
                    </a:lnTo>
                    <a:lnTo>
                      <a:pt x="611" y="241"/>
                    </a:lnTo>
                    <a:lnTo>
                      <a:pt x="630" y="53"/>
                    </a:lnTo>
                    <a:lnTo>
                      <a:pt x="690" y="291"/>
                    </a:lnTo>
                    <a:lnTo>
                      <a:pt x="753" y="456"/>
                    </a:lnTo>
                    <a:lnTo>
                      <a:pt x="803" y="954"/>
                    </a:lnTo>
                    <a:lnTo>
                      <a:pt x="681" y="717"/>
                    </a:lnTo>
                    <a:lnTo>
                      <a:pt x="761" y="996"/>
                    </a:lnTo>
                    <a:lnTo>
                      <a:pt x="641" y="758"/>
                    </a:lnTo>
                    <a:lnTo>
                      <a:pt x="690" y="1038"/>
                    </a:lnTo>
                    <a:lnTo>
                      <a:pt x="580" y="819"/>
                    </a:lnTo>
                    <a:lnTo>
                      <a:pt x="630" y="1099"/>
                    </a:lnTo>
                    <a:lnTo>
                      <a:pt x="565" y="1150"/>
                    </a:lnTo>
                    <a:lnTo>
                      <a:pt x="403" y="870"/>
                    </a:lnTo>
                    <a:lnTo>
                      <a:pt x="380" y="996"/>
                    </a:lnTo>
                    <a:lnTo>
                      <a:pt x="599" y="1505"/>
                    </a:lnTo>
                    <a:lnTo>
                      <a:pt x="411" y="1834"/>
                    </a:lnTo>
                    <a:lnTo>
                      <a:pt x="0" y="1834"/>
                    </a:lnTo>
                    <a:lnTo>
                      <a:pt x="0" y="1834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3" name="Freeform 77"/>
              <p:cNvSpPr>
                <a:spLocks/>
              </p:cNvSpPr>
              <p:nvPr/>
            </p:nvSpPr>
            <p:spPr bwMode="auto">
              <a:xfrm>
                <a:off x="3408" y="2497"/>
                <a:ext cx="657" cy="668"/>
              </a:xfrm>
              <a:custGeom>
                <a:avLst/>
                <a:gdLst>
                  <a:gd name="T0" fmla="*/ 0 w 1316"/>
                  <a:gd name="T1" fmla="*/ 1336 h 1336"/>
                  <a:gd name="T2" fmla="*/ 173 w 1316"/>
                  <a:gd name="T3" fmla="*/ 1045 h 1336"/>
                  <a:gd name="T4" fmla="*/ 91 w 1316"/>
                  <a:gd name="T5" fmla="*/ 789 h 1336"/>
                  <a:gd name="T6" fmla="*/ 226 w 1316"/>
                  <a:gd name="T7" fmla="*/ 642 h 1336"/>
                  <a:gd name="T8" fmla="*/ 415 w 1316"/>
                  <a:gd name="T9" fmla="*/ 498 h 1336"/>
                  <a:gd name="T10" fmla="*/ 358 w 1316"/>
                  <a:gd name="T11" fmla="*/ 84 h 1336"/>
                  <a:gd name="T12" fmla="*/ 415 w 1316"/>
                  <a:gd name="T13" fmla="*/ 7 h 1336"/>
                  <a:gd name="T14" fmla="*/ 637 w 1316"/>
                  <a:gd name="T15" fmla="*/ 0 h 1336"/>
                  <a:gd name="T16" fmla="*/ 981 w 1316"/>
                  <a:gd name="T17" fmla="*/ 89 h 1336"/>
                  <a:gd name="T18" fmla="*/ 1211 w 1316"/>
                  <a:gd name="T19" fmla="*/ 260 h 1336"/>
                  <a:gd name="T20" fmla="*/ 1316 w 1316"/>
                  <a:gd name="T21" fmla="*/ 407 h 1336"/>
                  <a:gd name="T22" fmla="*/ 1308 w 1316"/>
                  <a:gd name="T23" fmla="*/ 682 h 1336"/>
                  <a:gd name="T24" fmla="*/ 1301 w 1316"/>
                  <a:gd name="T25" fmla="*/ 947 h 1336"/>
                  <a:gd name="T26" fmla="*/ 1221 w 1316"/>
                  <a:gd name="T27" fmla="*/ 1336 h 1336"/>
                  <a:gd name="T28" fmla="*/ 0 w 1316"/>
                  <a:gd name="T29" fmla="*/ 1336 h 1336"/>
                  <a:gd name="T30" fmla="*/ 0 w 1316"/>
                  <a:gd name="T31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6" h="1336">
                    <a:moveTo>
                      <a:pt x="0" y="1336"/>
                    </a:moveTo>
                    <a:lnTo>
                      <a:pt x="173" y="1045"/>
                    </a:lnTo>
                    <a:lnTo>
                      <a:pt x="91" y="789"/>
                    </a:lnTo>
                    <a:lnTo>
                      <a:pt x="226" y="642"/>
                    </a:lnTo>
                    <a:lnTo>
                      <a:pt x="415" y="498"/>
                    </a:lnTo>
                    <a:lnTo>
                      <a:pt x="358" y="84"/>
                    </a:lnTo>
                    <a:lnTo>
                      <a:pt x="415" y="7"/>
                    </a:lnTo>
                    <a:lnTo>
                      <a:pt x="637" y="0"/>
                    </a:lnTo>
                    <a:lnTo>
                      <a:pt x="981" y="89"/>
                    </a:lnTo>
                    <a:lnTo>
                      <a:pt x="1211" y="260"/>
                    </a:lnTo>
                    <a:lnTo>
                      <a:pt x="1316" y="407"/>
                    </a:lnTo>
                    <a:lnTo>
                      <a:pt x="1308" y="682"/>
                    </a:lnTo>
                    <a:lnTo>
                      <a:pt x="1301" y="947"/>
                    </a:lnTo>
                    <a:lnTo>
                      <a:pt x="1221" y="1336"/>
                    </a:lnTo>
                    <a:lnTo>
                      <a:pt x="0" y="1336"/>
                    </a:lnTo>
                    <a:lnTo>
                      <a:pt x="0" y="133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4" name="Freeform 78"/>
              <p:cNvSpPr>
                <a:spLocks/>
              </p:cNvSpPr>
              <p:nvPr/>
            </p:nvSpPr>
            <p:spPr bwMode="auto">
              <a:xfrm>
                <a:off x="4075" y="2700"/>
                <a:ext cx="134" cy="465"/>
              </a:xfrm>
              <a:custGeom>
                <a:avLst/>
                <a:gdLst>
                  <a:gd name="T0" fmla="*/ 0 w 268"/>
                  <a:gd name="T1" fmla="*/ 929 h 929"/>
                  <a:gd name="T2" fmla="*/ 53 w 268"/>
                  <a:gd name="T3" fmla="*/ 559 h 929"/>
                  <a:gd name="T4" fmla="*/ 104 w 268"/>
                  <a:gd name="T5" fmla="*/ 317 h 929"/>
                  <a:gd name="T6" fmla="*/ 177 w 268"/>
                  <a:gd name="T7" fmla="*/ 91 h 929"/>
                  <a:gd name="T8" fmla="*/ 215 w 268"/>
                  <a:gd name="T9" fmla="*/ 0 h 929"/>
                  <a:gd name="T10" fmla="*/ 215 w 268"/>
                  <a:gd name="T11" fmla="*/ 216 h 929"/>
                  <a:gd name="T12" fmla="*/ 260 w 268"/>
                  <a:gd name="T13" fmla="*/ 203 h 929"/>
                  <a:gd name="T14" fmla="*/ 249 w 268"/>
                  <a:gd name="T15" fmla="*/ 332 h 929"/>
                  <a:gd name="T16" fmla="*/ 268 w 268"/>
                  <a:gd name="T17" fmla="*/ 608 h 929"/>
                  <a:gd name="T18" fmla="*/ 230 w 268"/>
                  <a:gd name="T19" fmla="*/ 929 h 929"/>
                  <a:gd name="T20" fmla="*/ 0 w 268"/>
                  <a:gd name="T21" fmla="*/ 929 h 929"/>
                  <a:gd name="T22" fmla="*/ 0 w 268"/>
                  <a:gd name="T23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" h="929">
                    <a:moveTo>
                      <a:pt x="0" y="929"/>
                    </a:moveTo>
                    <a:lnTo>
                      <a:pt x="53" y="559"/>
                    </a:lnTo>
                    <a:lnTo>
                      <a:pt x="104" y="317"/>
                    </a:lnTo>
                    <a:lnTo>
                      <a:pt x="177" y="91"/>
                    </a:lnTo>
                    <a:lnTo>
                      <a:pt x="215" y="0"/>
                    </a:lnTo>
                    <a:lnTo>
                      <a:pt x="215" y="216"/>
                    </a:lnTo>
                    <a:lnTo>
                      <a:pt x="260" y="203"/>
                    </a:lnTo>
                    <a:lnTo>
                      <a:pt x="249" y="332"/>
                    </a:lnTo>
                    <a:lnTo>
                      <a:pt x="268" y="608"/>
                    </a:lnTo>
                    <a:lnTo>
                      <a:pt x="230" y="929"/>
                    </a:lnTo>
                    <a:lnTo>
                      <a:pt x="0" y="92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5" name="Freeform 79"/>
              <p:cNvSpPr>
                <a:spLocks/>
              </p:cNvSpPr>
              <p:nvPr/>
            </p:nvSpPr>
            <p:spPr bwMode="auto">
              <a:xfrm>
                <a:off x="2589" y="2369"/>
                <a:ext cx="200" cy="796"/>
              </a:xfrm>
              <a:custGeom>
                <a:avLst/>
                <a:gdLst>
                  <a:gd name="T0" fmla="*/ 384 w 399"/>
                  <a:gd name="T1" fmla="*/ 1593 h 1593"/>
                  <a:gd name="T2" fmla="*/ 352 w 399"/>
                  <a:gd name="T3" fmla="*/ 1200 h 1593"/>
                  <a:gd name="T4" fmla="*/ 352 w 399"/>
                  <a:gd name="T5" fmla="*/ 629 h 1593"/>
                  <a:gd name="T6" fmla="*/ 399 w 399"/>
                  <a:gd name="T7" fmla="*/ 299 h 1593"/>
                  <a:gd name="T8" fmla="*/ 371 w 399"/>
                  <a:gd name="T9" fmla="*/ 0 h 1593"/>
                  <a:gd name="T10" fmla="*/ 268 w 399"/>
                  <a:gd name="T11" fmla="*/ 299 h 1593"/>
                  <a:gd name="T12" fmla="*/ 245 w 399"/>
                  <a:gd name="T13" fmla="*/ 671 h 1593"/>
                  <a:gd name="T14" fmla="*/ 219 w 399"/>
                  <a:gd name="T15" fmla="*/ 1076 h 1593"/>
                  <a:gd name="T16" fmla="*/ 150 w 399"/>
                  <a:gd name="T17" fmla="*/ 928 h 1593"/>
                  <a:gd name="T18" fmla="*/ 215 w 399"/>
                  <a:gd name="T19" fmla="*/ 1253 h 1593"/>
                  <a:gd name="T20" fmla="*/ 103 w 399"/>
                  <a:gd name="T21" fmla="*/ 996 h 1593"/>
                  <a:gd name="T22" fmla="*/ 226 w 399"/>
                  <a:gd name="T23" fmla="*/ 1460 h 1593"/>
                  <a:gd name="T24" fmla="*/ 53 w 399"/>
                  <a:gd name="T25" fmla="*/ 1069 h 1593"/>
                  <a:gd name="T26" fmla="*/ 164 w 399"/>
                  <a:gd name="T27" fmla="*/ 1472 h 1593"/>
                  <a:gd name="T28" fmla="*/ 0 w 399"/>
                  <a:gd name="T29" fmla="*/ 1137 h 1593"/>
                  <a:gd name="T30" fmla="*/ 110 w 399"/>
                  <a:gd name="T31" fmla="*/ 1593 h 1593"/>
                  <a:gd name="T32" fmla="*/ 384 w 399"/>
                  <a:gd name="T33" fmla="*/ 1593 h 1593"/>
                  <a:gd name="T34" fmla="*/ 384 w 399"/>
                  <a:gd name="T35" fmla="*/ 1593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9" h="1593">
                    <a:moveTo>
                      <a:pt x="384" y="1593"/>
                    </a:moveTo>
                    <a:lnTo>
                      <a:pt x="352" y="1200"/>
                    </a:lnTo>
                    <a:lnTo>
                      <a:pt x="352" y="629"/>
                    </a:lnTo>
                    <a:lnTo>
                      <a:pt x="399" y="299"/>
                    </a:lnTo>
                    <a:lnTo>
                      <a:pt x="371" y="0"/>
                    </a:lnTo>
                    <a:lnTo>
                      <a:pt x="268" y="299"/>
                    </a:lnTo>
                    <a:lnTo>
                      <a:pt x="245" y="671"/>
                    </a:lnTo>
                    <a:lnTo>
                      <a:pt x="219" y="1076"/>
                    </a:lnTo>
                    <a:lnTo>
                      <a:pt x="150" y="928"/>
                    </a:lnTo>
                    <a:lnTo>
                      <a:pt x="215" y="1253"/>
                    </a:lnTo>
                    <a:lnTo>
                      <a:pt x="103" y="996"/>
                    </a:lnTo>
                    <a:lnTo>
                      <a:pt x="226" y="1460"/>
                    </a:lnTo>
                    <a:lnTo>
                      <a:pt x="53" y="1069"/>
                    </a:lnTo>
                    <a:lnTo>
                      <a:pt x="164" y="1472"/>
                    </a:lnTo>
                    <a:lnTo>
                      <a:pt x="0" y="1137"/>
                    </a:lnTo>
                    <a:lnTo>
                      <a:pt x="110" y="1593"/>
                    </a:lnTo>
                    <a:lnTo>
                      <a:pt x="384" y="1593"/>
                    </a:lnTo>
                    <a:lnTo>
                      <a:pt x="384" y="1593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6" name="Freeform 80"/>
              <p:cNvSpPr>
                <a:spLocks/>
              </p:cNvSpPr>
              <p:nvPr/>
            </p:nvSpPr>
            <p:spPr bwMode="auto">
              <a:xfrm>
                <a:off x="2395" y="2434"/>
                <a:ext cx="303" cy="731"/>
              </a:xfrm>
              <a:custGeom>
                <a:avLst/>
                <a:gdLst>
                  <a:gd name="T0" fmla="*/ 261 w 607"/>
                  <a:gd name="T1" fmla="*/ 1462 h 1462"/>
                  <a:gd name="T2" fmla="*/ 211 w 607"/>
                  <a:gd name="T3" fmla="*/ 979 h 1462"/>
                  <a:gd name="T4" fmla="*/ 384 w 607"/>
                  <a:gd name="T5" fmla="*/ 742 h 1462"/>
                  <a:gd name="T6" fmla="*/ 419 w 607"/>
                  <a:gd name="T7" fmla="*/ 643 h 1462"/>
                  <a:gd name="T8" fmla="*/ 365 w 607"/>
                  <a:gd name="T9" fmla="*/ 478 h 1462"/>
                  <a:gd name="T10" fmla="*/ 607 w 607"/>
                  <a:gd name="T11" fmla="*/ 0 h 1462"/>
                  <a:gd name="T12" fmla="*/ 343 w 607"/>
                  <a:gd name="T13" fmla="*/ 126 h 1462"/>
                  <a:gd name="T14" fmla="*/ 158 w 607"/>
                  <a:gd name="T15" fmla="*/ 299 h 1462"/>
                  <a:gd name="T16" fmla="*/ 46 w 607"/>
                  <a:gd name="T17" fmla="*/ 508 h 1462"/>
                  <a:gd name="T18" fmla="*/ 23 w 607"/>
                  <a:gd name="T19" fmla="*/ 708 h 1462"/>
                  <a:gd name="T20" fmla="*/ 0 w 607"/>
                  <a:gd name="T21" fmla="*/ 1088 h 1462"/>
                  <a:gd name="T22" fmla="*/ 65 w 607"/>
                  <a:gd name="T23" fmla="*/ 1337 h 1462"/>
                  <a:gd name="T24" fmla="*/ 97 w 607"/>
                  <a:gd name="T25" fmla="*/ 1462 h 1462"/>
                  <a:gd name="T26" fmla="*/ 261 w 607"/>
                  <a:gd name="T27" fmla="*/ 1462 h 1462"/>
                  <a:gd name="T28" fmla="*/ 261 w 607"/>
                  <a:gd name="T29" fmla="*/ 1462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1462">
                    <a:moveTo>
                      <a:pt x="261" y="1462"/>
                    </a:moveTo>
                    <a:lnTo>
                      <a:pt x="211" y="979"/>
                    </a:lnTo>
                    <a:lnTo>
                      <a:pt x="384" y="742"/>
                    </a:lnTo>
                    <a:lnTo>
                      <a:pt x="419" y="643"/>
                    </a:lnTo>
                    <a:lnTo>
                      <a:pt x="365" y="478"/>
                    </a:lnTo>
                    <a:lnTo>
                      <a:pt x="607" y="0"/>
                    </a:lnTo>
                    <a:lnTo>
                      <a:pt x="343" y="126"/>
                    </a:lnTo>
                    <a:lnTo>
                      <a:pt x="158" y="299"/>
                    </a:lnTo>
                    <a:lnTo>
                      <a:pt x="46" y="508"/>
                    </a:lnTo>
                    <a:lnTo>
                      <a:pt x="23" y="708"/>
                    </a:lnTo>
                    <a:lnTo>
                      <a:pt x="0" y="1088"/>
                    </a:lnTo>
                    <a:lnTo>
                      <a:pt x="65" y="1337"/>
                    </a:lnTo>
                    <a:lnTo>
                      <a:pt x="97" y="1462"/>
                    </a:lnTo>
                    <a:lnTo>
                      <a:pt x="261" y="1462"/>
                    </a:lnTo>
                    <a:lnTo>
                      <a:pt x="261" y="1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7" name="Freeform 81"/>
              <p:cNvSpPr>
                <a:spLocks/>
              </p:cNvSpPr>
              <p:nvPr/>
            </p:nvSpPr>
            <p:spPr bwMode="auto">
              <a:xfrm>
                <a:off x="2708" y="1776"/>
                <a:ext cx="163" cy="91"/>
              </a:xfrm>
              <a:custGeom>
                <a:avLst/>
                <a:gdLst>
                  <a:gd name="T0" fmla="*/ 319 w 327"/>
                  <a:gd name="T1" fmla="*/ 72 h 181"/>
                  <a:gd name="T2" fmla="*/ 279 w 327"/>
                  <a:gd name="T3" fmla="*/ 65 h 181"/>
                  <a:gd name="T4" fmla="*/ 186 w 327"/>
                  <a:gd name="T5" fmla="*/ 21 h 181"/>
                  <a:gd name="T6" fmla="*/ 139 w 327"/>
                  <a:gd name="T7" fmla="*/ 23 h 181"/>
                  <a:gd name="T8" fmla="*/ 101 w 327"/>
                  <a:gd name="T9" fmla="*/ 34 h 181"/>
                  <a:gd name="T10" fmla="*/ 57 w 327"/>
                  <a:gd name="T11" fmla="*/ 55 h 181"/>
                  <a:gd name="T12" fmla="*/ 25 w 327"/>
                  <a:gd name="T13" fmla="*/ 89 h 181"/>
                  <a:gd name="T14" fmla="*/ 45 w 327"/>
                  <a:gd name="T15" fmla="*/ 36 h 181"/>
                  <a:gd name="T16" fmla="*/ 78 w 327"/>
                  <a:gd name="T17" fmla="*/ 0 h 181"/>
                  <a:gd name="T18" fmla="*/ 51 w 327"/>
                  <a:gd name="T19" fmla="*/ 4 h 181"/>
                  <a:gd name="T20" fmla="*/ 15 w 327"/>
                  <a:gd name="T21" fmla="*/ 38 h 181"/>
                  <a:gd name="T22" fmla="*/ 6 w 327"/>
                  <a:gd name="T23" fmla="*/ 89 h 181"/>
                  <a:gd name="T24" fmla="*/ 6 w 327"/>
                  <a:gd name="T25" fmla="*/ 131 h 181"/>
                  <a:gd name="T26" fmla="*/ 0 w 327"/>
                  <a:gd name="T27" fmla="*/ 156 h 181"/>
                  <a:gd name="T28" fmla="*/ 25 w 327"/>
                  <a:gd name="T29" fmla="*/ 167 h 181"/>
                  <a:gd name="T30" fmla="*/ 47 w 327"/>
                  <a:gd name="T31" fmla="*/ 175 h 181"/>
                  <a:gd name="T32" fmla="*/ 68 w 327"/>
                  <a:gd name="T33" fmla="*/ 181 h 181"/>
                  <a:gd name="T34" fmla="*/ 93 w 327"/>
                  <a:gd name="T35" fmla="*/ 177 h 181"/>
                  <a:gd name="T36" fmla="*/ 110 w 327"/>
                  <a:gd name="T37" fmla="*/ 169 h 181"/>
                  <a:gd name="T38" fmla="*/ 135 w 327"/>
                  <a:gd name="T39" fmla="*/ 150 h 181"/>
                  <a:gd name="T40" fmla="*/ 85 w 327"/>
                  <a:gd name="T41" fmla="*/ 150 h 181"/>
                  <a:gd name="T42" fmla="*/ 53 w 327"/>
                  <a:gd name="T43" fmla="*/ 146 h 181"/>
                  <a:gd name="T44" fmla="*/ 30 w 327"/>
                  <a:gd name="T45" fmla="*/ 135 h 181"/>
                  <a:gd name="T46" fmla="*/ 42 w 327"/>
                  <a:gd name="T47" fmla="*/ 118 h 181"/>
                  <a:gd name="T48" fmla="*/ 57 w 327"/>
                  <a:gd name="T49" fmla="*/ 86 h 181"/>
                  <a:gd name="T50" fmla="*/ 89 w 327"/>
                  <a:gd name="T51" fmla="*/ 61 h 181"/>
                  <a:gd name="T52" fmla="*/ 127 w 327"/>
                  <a:gd name="T53" fmla="*/ 46 h 181"/>
                  <a:gd name="T54" fmla="*/ 165 w 327"/>
                  <a:gd name="T55" fmla="*/ 40 h 181"/>
                  <a:gd name="T56" fmla="*/ 203 w 327"/>
                  <a:gd name="T57" fmla="*/ 47 h 181"/>
                  <a:gd name="T58" fmla="*/ 236 w 327"/>
                  <a:gd name="T59" fmla="*/ 61 h 181"/>
                  <a:gd name="T60" fmla="*/ 262 w 327"/>
                  <a:gd name="T61" fmla="*/ 82 h 181"/>
                  <a:gd name="T62" fmla="*/ 293 w 327"/>
                  <a:gd name="T63" fmla="*/ 89 h 181"/>
                  <a:gd name="T64" fmla="*/ 291 w 327"/>
                  <a:gd name="T65" fmla="*/ 108 h 181"/>
                  <a:gd name="T66" fmla="*/ 327 w 327"/>
                  <a:gd name="T67" fmla="*/ 97 h 181"/>
                  <a:gd name="T68" fmla="*/ 319 w 327"/>
                  <a:gd name="T69" fmla="*/ 72 h 181"/>
                  <a:gd name="T70" fmla="*/ 319 w 327"/>
                  <a:gd name="T71" fmla="*/ 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" h="181">
                    <a:moveTo>
                      <a:pt x="319" y="72"/>
                    </a:moveTo>
                    <a:lnTo>
                      <a:pt x="279" y="65"/>
                    </a:lnTo>
                    <a:lnTo>
                      <a:pt x="186" y="21"/>
                    </a:lnTo>
                    <a:lnTo>
                      <a:pt x="139" y="23"/>
                    </a:lnTo>
                    <a:lnTo>
                      <a:pt x="101" y="34"/>
                    </a:lnTo>
                    <a:lnTo>
                      <a:pt x="57" y="55"/>
                    </a:lnTo>
                    <a:lnTo>
                      <a:pt x="25" y="89"/>
                    </a:lnTo>
                    <a:lnTo>
                      <a:pt x="45" y="36"/>
                    </a:lnTo>
                    <a:lnTo>
                      <a:pt x="78" y="0"/>
                    </a:lnTo>
                    <a:lnTo>
                      <a:pt x="51" y="4"/>
                    </a:lnTo>
                    <a:lnTo>
                      <a:pt x="15" y="38"/>
                    </a:lnTo>
                    <a:lnTo>
                      <a:pt x="6" y="89"/>
                    </a:lnTo>
                    <a:lnTo>
                      <a:pt x="6" y="131"/>
                    </a:lnTo>
                    <a:lnTo>
                      <a:pt x="0" y="156"/>
                    </a:lnTo>
                    <a:lnTo>
                      <a:pt x="25" y="167"/>
                    </a:lnTo>
                    <a:lnTo>
                      <a:pt x="47" y="175"/>
                    </a:lnTo>
                    <a:lnTo>
                      <a:pt x="68" y="181"/>
                    </a:lnTo>
                    <a:lnTo>
                      <a:pt x="93" y="177"/>
                    </a:lnTo>
                    <a:lnTo>
                      <a:pt x="110" y="169"/>
                    </a:lnTo>
                    <a:lnTo>
                      <a:pt x="135" y="150"/>
                    </a:lnTo>
                    <a:lnTo>
                      <a:pt x="85" y="150"/>
                    </a:lnTo>
                    <a:lnTo>
                      <a:pt x="53" y="146"/>
                    </a:lnTo>
                    <a:lnTo>
                      <a:pt x="30" y="135"/>
                    </a:lnTo>
                    <a:lnTo>
                      <a:pt x="42" y="118"/>
                    </a:lnTo>
                    <a:lnTo>
                      <a:pt x="57" y="86"/>
                    </a:lnTo>
                    <a:lnTo>
                      <a:pt x="89" y="61"/>
                    </a:lnTo>
                    <a:lnTo>
                      <a:pt x="127" y="46"/>
                    </a:lnTo>
                    <a:lnTo>
                      <a:pt x="165" y="40"/>
                    </a:lnTo>
                    <a:lnTo>
                      <a:pt x="203" y="47"/>
                    </a:lnTo>
                    <a:lnTo>
                      <a:pt x="236" y="61"/>
                    </a:lnTo>
                    <a:lnTo>
                      <a:pt x="262" y="82"/>
                    </a:lnTo>
                    <a:lnTo>
                      <a:pt x="293" y="89"/>
                    </a:lnTo>
                    <a:lnTo>
                      <a:pt x="291" y="108"/>
                    </a:lnTo>
                    <a:lnTo>
                      <a:pt x="327" y="97"/>
                    </a:lnTo>
                    <a:lnTo>
                      <a:pt x="319" y="72"/>
                    </a:lnTo>
                    <a:lnTo>
                      <a:pt x="319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8" name="Freeform 82"/>
              <p:cNvSpPr>
                <a:spLocks/>
              </p:cNvSpPr>
              <p:nvPr/>
            </p:nvSpPr>
            <p:spPr bwMode="auto">
              <a:xfrm>
                <a:off x="2784" y="1764"/>
                <a:ext cx="232" cy="272"/>
              </a:xfrm>
              <a:custGeom>
                <a:avLst/>
                <a:gdLst>
                  <a:gd name="T0" fmla="*/ 0 w 464"/>
                  <a:gd name="T1" fmla="*/ 8 h 544"/>
                  <a:gd name="T2" fmla="*/ 82 w 464"/>
                  <a:gd name="T3" fmla="*/ 29 h 544"/>
                  <a:gd name="T4" fmla="*/ 143 w 464"/>
                  <a:gd name="T5" fmla="*/ 76 h 544"/>
                  <a:gd name="T6" fmla="*/ 181 w 464"/>
                  <a:gd name="T7" fmla="*/ 131 h 544"/>
                  <a:gd name="T8" fmla="*/ 181 w 464"/>
                  <a:gd name="T9" fmla="*/ 177 h 544"/>
                  <a:gd name="T10" fmla="*/ 127 w 464"/>
                  <a:gd name="T11" fmla="*/ 278 h 544"/>
                  <a:gd name="T12" fmla="*/ 175 w 464"/>
                  <a:gd name="T13" fmla="*/ 259 h 544"/>
                  <a:gd name="T14" fmla="*/ 154 w 464"/>
                  <a:gd name="T15" fmla="*/ 371 h 544"/>
                  <a:gd name="T16" fmla="*/ 127 w 464"/>
                  <a:gd name="T17" fmla="*/ 456 h 544"/>
                  <a:gd name="T18" fmla="*/ 120 w 464"/>
                  <a:gd name="T19" fmla="*/ 508 h 544"/>
                  <a:gd name="T20" fmla="*/ 156 w 464"/>
                  <a:gd name="T21" fmla="*/ 544 h 544"/>
                  <a:gd name="T22" fmla="*/ 192 w 464"/>
                  <a:gd name="T23" fmla="*/ 544 h 544"/>
                  <a:gd name="T24" fmla="*/ 150 w 464"/>
                  <a:gd name="T25" fmla="*/ 514 h 544"/>
                  <a:gd name="T26" fmla="*/ 148 w 464"/>
                  <a:gd name="T27" fmla="*/ 470 h 544"/>
                  <a:gd name="T28" fmla="*/ 177 w 464"/>
                  <a:gd name="T29" fmla="*/ 417 h 544"/>
                  <a:gd name="T30" fmla="*/ 184 w 464"/>
                  <a:gd name="T31" fmla="*/ 458 h 544"/>
                  <a:gd name="T32" fmla="*/ 215 w 464"/>
                  <a:gd name="T33" fmla="*/ 500 h 544"/>
                  <a:gd name="T34" fmla="*/ 192 w 464"/>
                  <a:gd name="T35" fmla="*/ 517 h 544"/>
                  <a:gd name="T36" fmla="*/ 220 w 464"/>
                  <a:gd name="T37" fmla="*/ 525 h 544"/>
                  <a:gd name="T38" fmla="*/ 247 w 464"/>
                  <a:gd name="T39" fmla="*/ 517 h 544"/>
                  <a:gd name="T40" fmla="*/ 304 w 464"/>
                  <a:gd name="T41" fmla="*/ 525 h 544"/>
                  <a:gd name="T42" fmla="*/ 369 w 464"/>
                  <a:gd name="T43" fmla="*/ 493 h 544"/>
                  <a:gd name="T44" fmla="*/ 454 w 464"/>
                  <a:gd name="T45" fmla="*/ 502 h 544"/>
                  <a:gd name="T46" fmla="*/ 464 w 464"/>
                  <a:gd name="T47" fmla="*/ 481 h 544"/>
                  <a:gd name="T48" fmla="*/ 418 w 464"/>
                  <a:gd name="T49" fmla="*/ 472 h 544"/>
                  <a:gd name="T50" fmla="*/ 365 w 464"/>
                  <a:gd name="T51" fmla="*/ 483 h 544"/>
                  <a:gd name="T52" fmla="*/ 306 w 464"/>
                  <a:gd name="T53" fmla="*/ 510 h 544"/>
                  <a:gd name="T54" fmla="*/ 274 w 464"/>
                  <a:gd name="T55" fmla="*/ 508 h 544"/>
                  <a:gd name="T56" fmla="*/ 238 w 464"/>
                  <a:gd name="T57" fmla="*/ 489 h 544"/>
                  <a:gd name="T58" fmla="*/ 207 w 464"/>
                  <a:gd name="T59" fmla="*/ 437 h 544"/>
                  <a:gd name="T60" fmla="*/ 215 w 464"/>
                  <a:gd name="T61" fmla="*/ 403 h 544"/>
                  <a:gd name="T62" fmla="*/ 224 w 464"/>
                  <a:gd name="T63" fmla="*/ 302 h 544"/>
                  <a:gd name="T64" fmla="*/ 220 w 464"/>
                  <a:gd name="T65" fmla="*/ 232 h 544"/>
                  <a:gd name="T66" fmla="*/ 236 w 464"/>
                  <a:gd name="T67" fmla="*/ 139 h 544"/>
                  <a:gd name="T68" fmla="*/ 217 w 464"/>
                  <a:gd name="T69" fmla="*/ 74 h 544"/>
                  <a:gd name="T70" fmla="*/ 179 w 464"/>
                  <a:gd name="T71" fmla="*/ 33 h 544"/>
                  <a:gd name="T72" fmla="*/ 169 w 464"/>
                  <a:gd name="T73" fmla="*/ 65 h 544"/>
                  <a:gd name="T74" fmla="*/ 125 w 464"/>
                  <a:gd name="T75" fmla="*/ 31 h 544"/>
                  <a:gd name="T76" fmla="*/ 78 w 464"/>
                  <a:gd name="T77" fmla="*/ 0 h 544"/>
                  <a:gd name="T78" fmla="*/ 0 w 464"/>
                  <a:gd name="T79" fmla="*/ 8 h 544"/>
                  <a:gd name="T80" fmla="*/ 0 w 464"/>
                  <a:gd name="T81" fmla="*/ 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544">
                    <a:moveTo>
                      <a:pt x="0" y="8"/>
                    </a:moveTo>
                    <a:lnTo>
                      <a:pt x="82" y="29"/>
                    </a:lnTo>
                    <a:lnTo>
                      <a:pt x="143" y="76"/>
                    </a:lnTo>
                    <a:lnTo>
                      <a:pt x="181" y="131"/>
                    </a:lnTo>
                    <a:lnTo>
                      <a:pt x="181" y="177"/>
                    </a:lnTo>
                    <a:lnTo>
                      <a:pt x="127" y="278"/>
                    </a:lnTo>
                    <a:lnTo>
                      <a:pt x="175" y="259"/>
                    </a:lnTo>
                    <a:lnTo>
                      <a:pt x="154" y="371"/>
                    </a:lnTo>
                    <a:lnTo>
                      <a:pt x="127" y="456"/>
                    </a:lnTo>
                    <a:lnTo>
                      <a:pt x="120" y="508"/>
                    </a:lnTo>
                    <a:lnTo>
                      <a:pt x="156" y="544"/>
                    </a:lnTo>
                    <a:lnTo>
                      <a:pt x="192" y="544"/>
                    </a:lnTo>
                    <a:lnTo>
                      <a:pt x="150" y="514"/>
                    </a:lnTo>
                    <a:lnTo>
                      <a:pt x="148" y="470"/>
                    </a:lnTo>
                    <a:lnTo>
                      <a:pt x="177" y="417"/>
                    </a:lnTo>
                    <a:lnTo>
                      <a:pt x="184" y="458"/>
                    </a:lnTo>
                    <a:lnTo>
                      <a:pt x="215" y="500"/>
                    </a:lnTo>
                    <a:lnTo>
                      <a:pt x="192" y="517"/>
                    </a:lnTo>
                    <a:lnTo>
                      <a:pt x="220" y="525"/>
                    </a:lnTo>
                    <a:lnTo>
                      <a:pt x="247" y="517"/>
                    </a:lnTo>
                    <a:lnTo>
                      <a:pt x="304" y="525"/>
                    </a:lnTo>
                    <a:lnTo>
                      <a:pt x="369" y="493"/>
                    </a:lnTo>
                    <a:lnTo>
                      <a:pt x="454" y="502"/>
                    </a:lnTo>
                    <a:lnTo>
                      <a:pt x="464" y="481"/>
                    </a:lnTo>
                    <a:lnTo>
                      <a:pt x="418" y="472"/>
                    </a:lnTo>
                    <a:lnTo>
                      <a:pt x="365" y="483"/>
                    </a:lnTo>
                    <a:lnTo>
                      <a:pt x="306" y="510"/>
                    </a:lnTo>
                    <a:lnTo>
                      <a:pt x="274" y="508"/>
                    </a:lnTo>
                    <a:lnTo>
                      <a:pt x="238" y="489"/>
                    </a:lnTo>
                    <a:lnTo>
                      <a:pt x="207" y="437"/>
                    </a:lnTo>
                    <a:lnTo>
                      <a:pt x="215" y="403"/>
                    </a:lnTo>
                    <a:lnTo>
                      <a:pt x="224" y="302"/>
                    </a:lnTo>
                    <a:lnTo>
                      <a:pt x="220" y="232"/>
                    </a:lnTo>
                    <a:lnTo>
                      <a:pt x="236" y="139"/>
                    </a:lnTo>
                    <a:lnTo>
                      <a:pt x="217" y="74"/>
                    </a:lnTo>
                    <a:lnTo>
                      <a:pt x="179" y="33"/>
                    </a:lnTo>
                    <a:lnTo>
                      <a:pt x="169" y="65"/>
                    </a:lnTo>
                    <a:lnTo>
                      <a:pt x="125" y="31"/>
                    </a:lnTo>
                    <a:lnTo>
                      <a:pt x="7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9" name="Freeform 83"/>
              <p:cNvSpPr>
                <a:spLocks/>
              </p:cNvSpPr>
              <p:nvPr/>
            </p:nvSpPr>
            <p:spPr bwMode="auto">
              <a:xfrm>
                <a:off x="2660" y="1786"/>
                <a:ext cx="38" cy="30"/>
              </a:xfrm>
              <a:custGeom>
                <a:avLst/>
                <a:gdLst>
                  <a:gd name="T0" fmla="*/ 76 w 76"/>
                  <a:gd name="T1" fmla="*/ 0 h 61"/>
                  <a:gd name="T2" fmla="*/ 34 w 76"/>
                  <a:gd name="T3" fmla="*/ 13 h 61"/>
                  <a:gd name="T4" fmla="*/ 0 w 76"/>
                  <a:gd name="T5" fmla="*/ 61 h 61"/>
                  <a:gd name="T6" fmla="*/ 55 w 76"/>
                  <a:gd name="T7" fmla="*/ 40 h 61"/>
                  <a:gd name="T8" fmla="*/ 76 w 76"/>
                  <a:gd name="T9" fmla="*/ 0 h 61"/>
                  <a:gd name="T10" fmla="*/ 76 w 7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1">
                    <a:moveTo>
                      <a:pt x="76" y="0"/>
                    </a:moveTo>
                    <a:lnTo>
                      <a:pt x="34" y="13"/>
                    </a:lnTo>
                    <a:lnTo>
                      <a:pt x="0" y="61"/>
                    </a:lnTo>
                    <a:lnTo>
                      <a:pt x="55" y="4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0" name="Freeform 84"/>
              <p:cNvSpPr>
                <a:spLocks/>
              </p:cNvSpPr>
              <p:nvPr/>
            </p:nvSpPr>
            <p:spPr bwMode="auto">
              <a:xfrm>
                <a:off x="3125" y="1714"/>
                <a:ext cx="41" cy="11"/>
              </a:xfrm>
              <a:custGeom>
                <a:avLst/>
                <a:gdLst>
                  <a:gd name="T0" fmla="*/ 0 w 82"/>
                  <a:gd name="T1" fmla="*/ 4 h 23"/>
                  <a:gd name="T2" fmla="*/ 33 w 82"/>
                  <a:gd name="T3" fmla="*/ 23 h 23"/>
                  <a:gd name="T4" fmla="*/ 82 w 82"/>
                  <a:gd name="T5" fmla="*/ 21 h 23"/>
                  <a:gd name="T6" fmla="*/ 40 w 82"/>
                  <a:gd name="T7" fmla="*/ 0 h 23"/>
                  <a:gd name="T8" fmla="*/ 0 w 82"/>
                  <a:gd name="T9" fmla="*/ 4 h 23"/>
                  <a:gd name="T10" fmla="*/ 0 w 8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3">
                    <a:moveTo>
                      <a:pt x="0" y="4"/>
                    </a:moveTo>
                    <a:lnTo>
                      <a:pt x="33" y="23"/>
                    </a:lnTo>
                    <a:lnTo>
                      <a:pt x="82" y="2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1" name="Freeform 85"/>
              <p:cNvSpPr>
                <a:spLocks/>
              </p:cNvSpPr>
              <p:nvPr/>
            </p:nvSpPr>
            <p:spPr bwMode="auto">
              <a:xfrm>
                <a:off x="2674" y="1820"/>
                <a:ext cx="17" cy="22"/>
              </a:xfrm>
              <a:custGeom>
                <a:avLst/>
                <a:gdLst>
                  <a:gd name="T0" fmla="*/ 17 w 35"/>
                  <a:gd name="T1" fmla="*/ 0 h 44"/>
                  <a:gd name="T2" fmla="*/ 0 w 35"/>
                  <a:gd name="T3" fmla="*/ 18 h 44"/>
                  <a:gd name="T4" fmla="*/ 35 w 35"/>
                  <a:gd name="T5" fmla="*/ 44 h 44"/>
                  <a:gd name="T6" fmla="*/ 17 w 35"/>
                  <a:gd name="T7" fmla="*/ 0 h 44"/>
                  <a:gd name="T8" fmla="*/ 17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7" y="0"/>
                    </a:moveTo>
                    <a:lnTo>
                      <a:pt x="0" y="18"/>
                    </a:lnTo>
                    <a:lnTo>
                      <a:pt x="35" y="44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2" name="Freeform 86"/>
              <p:cNvSpPr>
                <a:spLocks/>
              </p:cNvSpPr>
              <p:nvPr/>
            </p:nvSpPr>
            <p:spPr bwMode="auto">
              <a:xfrm>
                <a:off x="3149" y="1735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30 w 30"/>
                  <a:gd name="T3" fmla="*/ 44 h 44"/>
                  <a:gd name="T4" fmla="*/ 30 w 30"/>
                  <a:gd name="T5" fmla="*/ 2 h 44"/>
                  <a:gd name="T6" fmla="*/ 0 w 30"/>
                  <a:gd name="T7" fmla="*/ 0 h 44"/>
                  <a:gd name="T8" fmla="*/ 0 w 3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0" y="4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3" name="Freeform 87"/>
              <p:cNvSpPr>
                <a:spLocks/>
              </p:cNvSpPr>
              <p:nvPr/>
            </p:nvSpPr>
            <p:spPr bwMode="auto">
              <a:xfrm>
                <a:off x="3012" y="1749"/>
                <a:ext cx="147" cy="60"/>
              </a:xfrm>
              <a:custGeom>
                <a:avLst/>
                <a:gdLst>
                  <a:gd name="T0" fmla="*/ 0 w 293"/>
                  <a:gd name="T1" fmla="*/ 120 h 120"/>
                  <a:gd name="T2" fmla="*/ 53 w 293"/>
                  <a:gd name="T3" fmla="*/ 32 h 120"/>
                  <a:gd name="T4" fmla="*/ 118 w 293"/>
                  <a:gd name="T5" fmla="*/ 0 h 120"/>
                  <a:gd name="T6" fmla="*/ 202 w 293"/>
                  <a:gd name="T7" fmla="*/ 4 h 120"/>
                  <a:gd name="T8" fmla="*/ 293 w 293"/>
                  <a:gd name="T9" fmla="*/ 34 h 120"/>
                  <a:gd name="T10" fmla="*/ 280 w 293"/>
                  <a:gd name="T11" fmla="*/ 64 h 120"/>
                  <a:gd name="T12" fmla="*/ 196 w 293"/>
                  <a:gd name="T13" fmla="*/ 28 h 120"/>
                  <a:gd name="T14" fmla="*/ 139 w 293"/>
                  <a:gd name="T15" fmla="*/ 23 h 120"/>
                  <a:gd name="T16" fmla="*/ 88 w 293"/>
                  <a:gd name="T17" fmla="*/ 36 h 120"/>
                  <a:gd name="T18" fmla="*/ 42 w 293"/>
                  <a:gd name="T19" fmla="*/ 114 h 120"/>
                  <a:gd name="T20" fmla="*/ 0 w 293"/>
                  <a:gd name="T21" fmla="*/ 120 h 120"/>
                  <a:gd name="T22" fmla="*/ 0 w 293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120">
                    <a:moveTo>
                      <a:pt x="0" y="120"/>
                    </a:moveTo>
                    <a:lnTo>
                      <a:pt x="53" y="32"/>
                    </a:lnTo>
                    <a:lnTo>
                      <a:pt x="118" y="0"/>
                    </a:lnTo>
                    <a:lnTo>
                      <a:pt x="202" y="4"/>
                    </a:lnTo>
                    <a:lnTo>
                      <a:pt x="293" y="34"/>
                    </a:lnTo>
                    <a:lnTo>
                      <a:pt x="280" y="64"/>
                    </a:lnTo>
                    <a:lnTo>
                      <a:pt x="196" y="28"/>
                    </a:lnTo>
                    <a:lnTo>
                      <a:pt x="139" y="23"/>
                    </a:lnTo>
                    <a:lnTo>
                      <a:pt x="88" y="36"/>
                    </a:lnTo>
                    <a:lnTo>
                      <a:pt x="42" y="114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4" name="Freeform 88"/>
              <p:cNvSpPr>
                <a:spLocks/>
              </p:cNvSpPr>
              <p:nvPr/>
            </p:nvSpPr>
            <p:spPr bwMode="auto">
              <a:xfrm>
                <a:off x="3038" y="1716"/>
                <a:ext cx="115" cy="52"/>
              </a:xfrm>
              <a:custGeom>
                <a:avLst/>
                <a:gdLst>
                  <a:gd name="T0" fmla="*/ 0 w 230"/>
                  <a:gd name="T1" fmla="*/ 38 h 105"/>
                  <a:gd name="T2" fmla="*/ 58 w 230"/>
                  <a:gd name="T3" fmla="*/ 25 h 105"/>
                  <a:gd name="T4" fmla="*/ 119 w 230"/>
                  <a:gd name="T5" fmla="*/ 25 h 105"/>
                  <a:gd name="T6" fmla="*/ 169 w 230"/>
                  <a:gd name="T7" fmla="*/ 40 h 105"/>
                  <a:gd name="T8" fmla="*/ 199 w 230"/>
                  <a:gd name="T9" fmla="*/ 67 h 105"/>
                  <a:gd name="T10" fmla="*/ 230 w 230"/>
                  <a:gd name="T11" fmla="*/ 105 h 105"/>
                  <a:gd name="T12" fmla="*/ 218 w 230"/>
                  <a:gd name="T13" fmla="*/ 55 h 105"/>
                  <a:gd name="T14" fmla="*/ 174 w 230"/>
                  <a:gd name="T15" fmla="*/ 16 h 105"/>
                  <a:gd name="T16" fmla="*/ 108 w 230"/>
                  <a:gd name="T17" fmla="*/ 0 h 105"/>
                  <a:gd name="T18" fmla="*/ 36 w 230"/>
                  <a:gd name="T19" fmla="*/ 12 h 105"/>
                  <a:gd name="T20" fmla="*/ 0 w 230"/>
                  <a:gd name="T21" fmla="*/ 38 h 105"/>
                  <a:gd name="T22" fmla="*/ 0 w 230"/>
                  <a:gd name="T23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105">
                    <a:moveTo>
                      <a:pt x="0" y="38"/>
                    </a:moveTo>
                    <a:lnTo>
                      <a:pt x="58" y="25"/>
                    </a:lnTo>
                    <a:lnTo>
                      <a:pt x="119" y="25"/>
                    </a:lnTo>
                    <a:lnTo>
                      <a:pt x="169" y="40"/>
                    </a:lnTo>
                    <a:lnTo>
                      <a:pt x="199" y="67"/>
                    </a:lnTo>
                    <a:lnTo>
                      <a:pt x="230" y="105"/>
                    </a:lnTo>
                    <a:lnTo>
                      <a:pt x="218" y="55"/>
                    </a:lnTo>
                    <a:lnTo>
                      <a:pt x="174" y="16"/>
                    </a:lnTo>
                    <a:lnTo>
                      <a:pt x="108" y="0"/>
                    </a:lnTo>
                    <a:lnTo>
                      <a:pt x="36" y="12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5" name="Freeform 89"/>
              <p:cNvSpPr>
                <a:spLocks/>
              </p:cNvSpPr>
              <p:nvPr/>
            </p:nvSpPr>
            <p:spPr bwMode="auto">
              <a:xfrm>
                <a:off x="3056" y="1786"/>
                <a:ext cx="90" cy="38"/>
              </a:xfrm>
              <a:custGeom>
                <a:avLst/>
                <a:gdLst>
                  <a:gd name="T0" fmla="*/ 0 w 180"/>
                  <a:gd name="T1" fmla="*/ 57 h 76"/>
                  <a:gd name="T2" fmla="*/ 53 w 180"/>
                  <a:gd name="T3" fmla="*/ 59 h 76"/>
                  <a:gd name="T4" fmla="*/ 100 w 180"/>
                  <a:gd name="T5" fmla="*/ 51 h 76"/>
                  <a:gd name="T6" fmla="*/ 140 w 180"/>
                  <a:gd name="T7" fmla="*/ 28 h 76"/>
                  <a:gd name="T8" fmla="*/ 180 w 180"/>
                  <a:gd name="T9" fmla="*/ 0 h 76"/>
                  <a:gd name="T10" fmla="*/ 175 w 180"/>
                  <a:gd name="T11" fmla="*/ 40 h 76"/>
                  <a:gd name="T12" fmla="*/ 135 w 180"/>
                  <a:gd name="T13" fmla="*/ 57 h 76"/>
                  <a:gd name="T14" fmla="*/ 102 w 180"/>
                  <a:gd name="T15" fmla="*/ 76 h 76"/>
                  <a:gd name="T16" fmla="*/ 34 w 180"/>
                  <a:gd name="T17" fmla="*/ 70 h 76"/>
                  <a:gd name="T18" fmla="*/ 0 w 180"/>
                  <a:gd name="T19" fmla="*/ 57 h 76"/>
                  <a:gd name="T20" fmla="*/ 0 w 180"/>
                  <a:gd name="T2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76">
                    <a:moveTo>
                      <a:pt x="0" y="57"/>
                    </a:moveTo>
                    <a:lnTo>
                      <a:pt x="53" y="59"/>
                    </a:lnTo>
                    <a:lnTo>
                      <a:pt x="100" y="51"/>
                    </a:lnTo>
                    <a:lnTo>
                      <a:pt x="140" y="28"/>
                    </a:lnTo>
                    <a:lnTo>
                      <a:pt x="180" y="0"/>
                    </a:lnTo>
                    <a:lnTo>
                      <a:pt x="175" y="40"/>
                    </a:lnTo>
                    <a:lnTo>
                      <a:pt x="135" y="57"/>
                    </a:lnTo>
                    <a:lnTo>
                      <a:pt x="102" y="76"/>
                    </a:lnTo>
                    <a:lnTo>
                      <a:pt x="34" y="7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6" name="Freeform 90"/>
              <p:cNvSpPr>
                <a:spLocks/>
              </p:cNvSpPr>
              <p:nvPr/>
            </p:nvSpPr>
            <p:spPr bwMode="auto">
              <a:xfrm>
                <a:off x="2724" y="1258"/>
                <a:ext cx="571" cy="181"/>
              </a:xfrm>
              <a:custGeom>
                <a:avLst/>
                <a:gdLst>
                  <a:gd name="T0" fmla="*/ 325 w 1143"/>
                  <a:gd name="T1" fmla="*/ 342 h 363"/>
                  <a:gd name="T2" fmla="*/ 215 w 1143"/>
                  <a:gd name="T3" fmla="*/ 363 h 363"/>
                  <a:gd name="T4" fmla="*/ 97 w 1143"/>
                  <a:gd name="T5" fmla="*/ 342 h 363"/>
                  <a:gd name="T6" fmla="*/ 27 w 1143"/>
                  <a:gd name="T7" fmla="*/ 285 h 363"/>
                  <a:gd name="T8" fmla="*/ 0 w 1143"/>
                  <a:gd name="T9" fmla="*/ 200 h 363"/>
                  <a:gd name="T10" fmla="*/ 27 w 1143"/>
                  <a:gd name="T11" fmla="*/ 105 h 363"/>
                  <a:gd name="T12" fmla="*/ 118 w 1143"/>
                  <a:gd name="T13" fmla="*/ 4 h 363"/>
                  <a:gd name="T14" fmla="*/ 129 w 1143"/>
                  <a:gd name="T15" fmla="*/ 49 h 363"/>
                  <a:gd name="T16" fmla="*/ 230 w 1143"/>
                  <a:gd name="T17" fmla="*/ 6 h 363"/>
                  <a:gd name="T18" fmla="*/ 401 w 1143"/>
                  <a:gd name="T19" fmla="*/ 0 h 363"/>
                  <a:gd name="T20" fmla="*/ 263 w 1143"/>
                  <a:gd name="T21" fmla="*/ 55 h 363"/>
                  <a:gd name="T22" fmla="*/ 221 w 1143"/>
                  <a:gd name="T23" fmla="*/ 148 h 363"/>
                  <a:gd name="T24" fmla="*/ 253 w 1143"/>
                  <a:gd name="T25" fmla="*/ 228 h 363"/>
                  <a:gd name="T26" fmla="*/ 283 w 1143"/>
                  <a:gd name="T27" fmla="*/ 169 h 363"/>
                  <a:gd name="T28" fmla="*/ 325 w 1143"/>
                  <a:gd name="T29" fmla="*/ 234 h 363"/>
                  <a:gd name="T30" fmla="*/ 340 w 1143"/>
                  <a:gd name="T31" fmla="*/ 154 h 363"/>
                  <a:gd name="T32" fmla="*/ 411 w 1143"/>
                  <a:gd name="T33" fmla="*/ 105 h 363"/>
                  <a:gd name="T34" fmla="*/ 534 w 1143"/>
                  <a:gd name="T35" fmla="*/ 116 h 363"/>
                  <a:gd name="T36" fmla="*/ 479 w 1143"/>
                  <a:gd name="T37" fmla="*/ 145 h 363"/>
                  <a:gd name="T38" fmla="*/ 624 w 1143"/>
                  <a:gd name="T39" fmla="*/ 228 h 363"/>
                  <a:gd name="T40" fmla="*/ 753 w 1143"/>
                  <a:gd name="T41" fmla="*/ 228 h 363"/>
                  <a:gd name="T42" fmla="*/ 926 w 1143"/>
                  <a:gd name="T43" fmla="*/ 125 h 363"/>
                  <a:gd name="T44" fmla="*/ 1042 w 1143"/>
                  <a:gd name="T45" fmla="*/ 135 h 363"/>
                  <a:gd name="T46" fmla="*/ 953 w 1143"/>
                  <a:gd name="T47" fmla="*/ 179 h 363"/>
                  <a:gd name="T48" fmla="*/ 1078 w 1143"/>
                  <a:gd name="T49" fmla="*/ 240 h 363"/>
                  <a:gd name="T50" fmla="*/ 1019 w 1143"/>
                  <a:gd name="T51" fmla="*/ 268 h 363"/>
                  <a:gd name="T52" fmla="*/ 1143 w 1143"/>
                  <a:gd name="T53" fmla="*/ 317 h 363"/>
                  <a:gd name="T54" fmla="*/ 994 w 1143"/>
                  <a:gd name="T55" fmla="*/ 325 h 363"/>
                  <a:gd name="T56" fmla="*/ 814 w 1143"/>
                  <a:gd name="T57" fmla="*/ 314 h 363"/>
                  <a:gd name="T58" fmla="*/ 681 w 1143"/>
                  <a:gd name="T59" fmla="*/ 279 h 363"/>
                  <a:gd name="T60" fmla="*/ 586 w 1143"/>
                  <a:gd name="T61" fmla="*/ 240 h 363"/>
                  <a:gd name="T62" fmla="*/ 552 w 1143"/>
                  <a:gd name="T63" fmla="*/ 228 h 363"/>
                  <a:gd name="T64" fmla="*/ 527 w 1143"/>
                  <a:gd name="T65" fmla="*/ 264 h 363"/>
                  <a:gd name="T66" fmla="*/ 489 w 1143"/>
                  <a:gd name="T67" fmla="*/ 260 h 363"/>
                  <a:gd name="T68" fmla="*/ 477 w 1143"/>
                  <a:gd name="T69" fmla="*/ 295 h 363"/>
                  <a:gd name="T70" fmla="*/ 428 w 1143"/>
                  <a:gd name="T71" fmla="*/ 274 h 363"/>
                  <a:gd name="T72" fmla="*/ 407 w 1143"/>
                  <a:gd name="T73" fmla="*/ 323 h 363"/>
                  <a:gd name="T74" fmla="*/ 325 w 1143"/>
                  <a:gd name="T75" fmla="*/ 342 h 363"/>
                  <a:gd name="T76" fmla="*/ 325 w 1143"/>
                  <a:gd name="T77" fmla="*/ 34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3" h="363">
                    <a:moveTo>
                      <a:pt x="325" y="342"/>
                    </a:moveTo>
                    <a:lnTo>
                      <a:pt x="215" y="363"/>
                    </a:lnTo>
                    <a:lnTo>
                      <a:pt x="97" y="342"/>
                    </a:lnTo>
                    <a:lnTo>
                      <a:pt x="27" y="285"/>
                    </a:lnTo>
                    <a:lnTo>
                      <a:pt x="0" y="200"/>
                    </a:lnTo>
                    <a:lnTo>
                      <a:pt x="27" y="105"/>
                    </a:lnTo>
                    <a:lnTo>
                      <a:pt x="118" y="4"/>
                    </a:lnTo>
                    <a:lnTo>
                      <a:pt x="129" y="49"/>
                    </a:lnTo>
                    <a:lnTo>
                      <a:pt x="230" y="6"/>
                    </a:lnTo>
                    <a:lnTo>
                      <a:pt x="401" y="0"/>
                    </a:lnTo>
                    <a:lnTo>
                      <a:pt x="263" y="55"/>
                    </a:lnTo>
                    <a:lnTo>
                      <a:pt x="221" y="148"/>
                    </a:lnTo>
                    <a:lnTo>
                      <a:pt x="253" y="228"/>
                    </a:lnTo>
                    <a:lnTo>
                      <a:pt x="283" y="169"/>
                    </a:lnTo>
                    <a:lnTo>
                      <a:pt x="325" y="234"/>
                    </a:lnTo>
                    <a:lnTo>
                      <a:pt x="340" y="154"/>
                    </a:lnTo>
                    <a:lnTo>
                      <a:pt x="411" y="105"/>
                    </a:lnTo>
                    <a:lnTo>
                      <a:pt x="534" y="116"/>
                    </a:lnTo>
                    <a:lnTo>
                      <a:pt x="479" y="145"/>
                    </a:lnTo>
                    <a:lnTo>
                      <a:pt x="624" y="228"/>
                    </a:lnTo>
                    <a:lnTo>
                      <a:pt x="753" y="228"/>
                    </a:lnTo>
                    <a:lnTo>
                      <a:pt x="926" y="125"/>
                    </a:lnTo>
                    <a:lnTo>
                      <a:pt x="1042" y="135"/>
                    </a:lnTo>
                    <a:lnTo>
                      <a:pt x="953" y="179"/>
                    </a:lnTo>
                    <a:lnTo>
                      <a:pt x="1078" y="240"/>
                    </a:lnTo>
                    <a:lnTo>
                      <a:pt x="1019" y="268"/>
                    </a:lnTo>
                    <a:lnTo>
                      <a:pt x="1143" y="317"/>
                    </a:lnTo>
                    <a:lnTo>
                      <a:pt x="994" y="325"/>
                    </a:lnTo>
                    <a:lnTo>
                      <a:pt x="814" y="314"/>
                    </a:lnTo>
                    <a:lnTo>
                      <a:pt x="681" y="279"/>
                    </a:lnTo>
                    <a:lnTo>
                      <a:pt x="586" y="240"/>
                    </a:lnTo>
                    <a:lnTo>
                      <a:pt x="552" y="228"/>
                    </a:lnTo>
                    <a:lnTo>
                      <a:pt x="527" y="264"/>
                    </a:lnTo>
                    <a:lnTo>
                      <a:pt x="489" y="260"/>
                    </a:lnTo>
                    <a:lnTo>
                      <a:pt x="477" y="295"/>
                    </a:lnTo>
                    <a:lnTo>
                      <a:pt x="428" y="274"/>
                    </a:lnTo>
                    <a:lnTo>
                      <a:pt x="407" y="323"/>
                    </a:lnTo>
                    <a:lnTo>
                      <a:pt x="325" y="342"/>
                    </a:lnTo>
                    <a:lnTo>
                      <a:pt x="32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7" name="Freeform 91"/>
              <p:cNvSpPr>
                <a:spLocks/>
              </p:cNvSpPr>
              <p:nvPr/>
            </p:nvSpPr>
            <p:spPr bwMode="auto">
              <a:xfrm>
                <a:off x="3162" y="1420"/>
                <a:ext cx="250" cy="404"/>
              </a:xfrm>
              <a:custGeom>
                <a:avLst/>
                <a:gdLst>
                  <a:gd name="T0" fmla="*/ 0 w 500"/>
                  <a:gd name="T1" fmla="*/ 0 h 808"/>
                  <a:gd name="T2" fmla="*/ 108 w 500"/>
                  <a:gd name="T3" fmla="*/ 48 h 808"/>
                  <a:gd name="T4" fmla="*/ 188 w 500"/>
                  <a:gd name="T5" fmla="*/ 164 h 808"/>
                  <a:gd name="T6" fmla="*/ 260 w 500"/>
                  <a:gd name="T7" fmla="*/ 224 h 808"/>
                  <a:gd name="T8" fmla="*/ 165 w 500"/>
                  <a:gd name="T9" fmla="*/ 179 h 808"/>
                  <a:gd name="T10" fmla="*/ 209 w 500"/>
                  <a:gd name="T11" fmla="*/ 299 h 808"/>
                  <a:gd name="T12" fmla="*/ 311 w 500"/>
                  <a:gd name="T13" fmla="*/ 428 h 808"/>
                  <a:gd name="T14" fmla="*/ 214 w 500"/>
                  <a:gd name="T15" fmla="*/ 384 h 808"/>
                  <a:gd name="T16" fmla="*/ 254 w 500"/>
                  <a:gd name="T17" fmla="*/ 504 h 808"/>
                  <a:gd name="T18" fmla="*/ 247 w 500"/>
                  <a:gd name="T19" fmla="*/ 622 h 808"/>
                  <a:gd name="T20" fmla="*/ 313 w 500"/>
                  <a:gd name="T21" fmla="*/ 544 h 808"/>
                  <a:gd name="T22" fmla="*/ 325 w 500"/>
                  <a:gd name="T23" fmla="*/ 618 h 808"/>
                  <a:gd name="T24" fmla="*/ 370 w 500"/>
                  <a:gd name="T25" fmla="*/ 559 h 808"/>
                  <a:gd name="T26" fmla="*/ 431 w 500"/>
                  <a:gd name="T27" fmla="*/ 599 h 808"/>
                  <a:gd name="T28" fmla="*/ 389 w 500"/>
                  <a:gd name="T29" fmla="*/ 468 h 808"/>
                  <a:gd name="T30" fmla="*/ 500 w 500"/>
                  <a:gd name="T31" fmla="*/ 559 h 808"/>
                  <a:gd name="T32" fmla="*/ 483 w 500"/>
                  <a:gd name="T33" fmla="*/ 652 h 808"/>
                  <a:gd name="T34" fmla="*/ 500 w 500"/>
                  <a:gd name="T35" fmla="*/ 726 h 808"/>
                  <a:gd name="T36" fmla="*/ 467 w 500"/>
                  <a:gd name="T37" fmla="*/ 772 h 808"/>
                  <a:gd name="T38" fmla="*/ 471 w 500"/>
                  <a:gd name="T39" fmla="*/ 677 h 808"/>
                  <a:gd name="T40" fmla="*/ 450 w 500"/>
                  <a:gd name="T41" fmla="*/ 639 h 808"/>
                  <a:gd name="T42" fmla="*/ 416 w 500"/>
                  <a:gd name="T43" fmla="*/ 664 h 808"/>
                  <a:gd name="T44" fmla="*/ 374 w 500"/>
                  <a:gd name="T45" fmla="*/ 673 h 808"/>
                  <a:gd name="T46" fmla="*/ 319 w 500"/>
                  <a:gd name="T47" fmla="*/ 741 h 808"/>
                  <a:gd name="T48" fmla="*/ 319 w 500"/>
                  <a:gd name="T49" fmla="*/ 808 h 808"/>
                  <a:gd name="T50" fmla="*/ 256 w 500"/>
                  <a:gd name="T51" fmla="*/ 778 h 808"/>
                  <a:gd name="T52" fmla="*/ 220 w 500"/>
                  <a:gd name="T53" fmla="*/ 648 h 808"/>
                  <a:gd name="T54" fmla="*/ 211 w 500"/>
                  <a:gd name="T55" fmla="*/ 517 h 808"/>
                  <a:gd name="T56" fmla="*/ 175 w 500"/>
                  <a:gd name="T57" fmla="*/ 376 h 808"/>
                  <a:gd name="T58" fmla="*/ 116 w 500"/>
                  <a:gd name="T59" fmla="*/ 293 h 808"/>
                  <a:gd name="T60" fmla="*/ 152 w 500"/>
                  <a:gd name="T61" fmla="*/ 287 h 808"/>
                  <a:gd name="T62" fmla="*/ 97 w 500"/>
                  <a:gd name="T63" fmla="*/ 223 h 808"/>
                  <a:gd name="T64" fmla="*/ 117 w 500"/>
                  <a:gd name="T65" fmla="*/ 198 h 808"/>
                  <a:gd name="T66" fmla="*/ 72 w 500"/>
                  <a:gd name="T67" fmla="*/ 99 h 808"/>
                  <a:gd name="T68" fmla="*/ 0 w 500"/>
                  <a:gd name="T69" fmla="*/ 0 h 808"/>
                  <a:gd name="T70" fmla="*/ 0 w 500"/>
                  <a:gd name="T7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0" h="808">
                    <a:moveTo>
                      <a:pt x="0" y="0"/>
                    </a:moveTo>
                    <a:lnTo>
                      <a:pt x="108" y="48"/>
                    </a:lnTo>
                    <a:lnTo>
                      <a:pt x="188" y="164"/>
                    </a:lnTo>
                    <a:lnTo>
                      <a:pt x="260" y="224"/>
                    </a:lnTo>
                    <a:lnTo>
                      <a:pt x="165" y="179"/>
                    </a:lnTo>
                    <a:lnTo>
                      <a:pt x="209" y="299"/>
                    </a:lnTo>
                    <a:lnTo>
                      <a:pt x="311" y="428"/>
                    </a:lnTo>
                    <a:lnTo>
                      <a:pt x="214" y="384"/>
                    </a:lnTo>
                    <a:lnTo>
                      <a:pt x="254" y="504"/>
                    </a:lnTo>
                    <a:lnTo>
                      <a:pt x="247" y="622"/>
                    </a:lnTo>
                    <a:lnTo>
                      <a:pt x="313" y="544"/>
                    </a:lnTo>
                    <a:lnTo>
                      <a:pt x="325" y="618"/>
                    </a:lnTo>
                    <a:lnTo>
                      <a:pt x="370" y="559"/>
                    </a:lnTo>
                    <a:lnTo>
                      <a:pt x="431" y="599"/>
                    </a:lnTo>
                    <a:lnTo>
                      <a:pt x="389" y="468"/>
                    </a:lnTo>
                    <a:lnTo>
                      <a:pt x="500" y="559"/>
                    </a:lnTo>
                    <a:lnTo>
                      <a:pt x="483" y="652"/>
                    </a:lnTo>
                    <a:lnTo>
                      <a:pt x="500" y="726"/>
                    </a:lnTo>
                    <a:lnTo>
                      <a:pt x="467" y="772"/>
                    </a:lnTo>
                    <a:lnTo>
                      <a:pt x="471" y="677"/>
                    </a:lnTo>
                    <a:lnTo>
                      <a:pt x="450" y="639"/>
                    </a:lnTo>
                    <a:lnTo>
                      <a:pt x="416" y="664"/>
                    </a:lnTo>
                    <a:lnTo>
                      <a:pt x="374" y="673"/>
                    </a:lnTo>
                    <a:lnTo>
                      <a:pt x="319" y="741"/>
                    </a:lnTo>
                    <a:lnTo>
                      <a:pt x="319" y="808"/>
                    </a:lnTo>
                    <a:lnTo>
                      <a:pt x="256" y="778"/>
                    </a:lnTo>
                    <a:lnTo>
                      <a:pt x="220" y="648"/>
                    </a:lnTo>
                    <a:lnTo>
                      <a:pt x="211" y="517"/>
                    </a:lnTo>
                    <a:lnTo>
                      <a:pt x="175" y="376"/>
                    </a:lnTo>
                    <a:lnTo>
                      <a:pt x="116" y="293"/>
                    </a:lnTo>
                    <a:lnTo>
                      <a:pt x="152" y="287"/>
                    </a:lnTo>
                    <a:lnTo>
                      <a:pt x="97" y="223"/>
                    </a:lnTo>
                    <a:lnTo>
                      <a:pt x="117" y="198"/>
                    </a:lnTo>
                    <a:lnTo>
                      <a:pt x="72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8" name="Freeform 92"/>
              <p:cNvSpPr>
                <a:spLocks/>
              </p:cNvSpPr>
              <p:nvPr/>
            </p:nvSpPr>
            <p:spPr bwMode="auto">
              <a:xfrm>
                <a:off x="3214" y="1429"/>
                <a:ext cx="229" cy="243"/>
              </a:xfrm>
              <a:custGeom>
                <a:avLst/>
                <a:gdLst>
                  <a:gd name="T0" fmla="*/ 0 w 458"/>
                  <a:gd name="T1" fmla="*/ 0 h 487"/>
                  <a:gd name="T2" fmla="*/ 57 w 458"/>
                  <a:gd name="T3" fmla="*/ 52 h 487"/>
                  <a:gd name="T4" fmla="*/ 130 w 458"/>
                  <a:gd name="T5" fmla="*/ 148 h 487"/>
                  <a:gd name="T6" fmla="*/ 217 w 458"/>
                  <a:gd name="T7" fmla="*/ 223 h 487"/>
                  <a:gd name="T8" fmla="*/ 137 w 458"/>
                  <a:gd name="T9" fmla="*/ 232 h 487"/>
                  <a:gd name="T10" fmla="*/ 166 w 458"/>
                  <a:gd name="T11" fmla="*/ 302 h 487"/>
                  <a:gd name="T12" fmla="*/ 232 w 458"/>
                  <a:gd name="T13" fmla="*/ 382 h 487"/>
                  <a:gd name="T14" fmla="*/ 356 w 458"/>
                  <a:gd name="T15" fmla="*/ 432 h 487"/>
                  <a:gd name="T16" fmla="*/ 362 w 458"/>
                  <a:gd name="T17" fmla="*/ 487 h 487"/>
                  <a:gd name="T18" fmla="*/ 417 w 458"/>
                  <a:gd name="T19" fmla="*/ 432 h 487"/>
                  <a:gd name="T20" fmla="*/ 417 w 458"/>
                  <a:gd name="T21" fmla="*/ 377 h 487"/>
                  <a:gd name="T22" fmla="*/ 458 w 458"/>
                  <a:gd name="T23" fmla="*/ 327 h 487"/>
                  <a:gd name="T24" fmla="*/ 449 w 458"/>
                  <a:gd name="T25" fmla="*/ 301 h 487"/>
                  <a:gd name="T26" fmla="*/ 381 w 458"/>
                  <a:gd name="T27" fmla="*/ 287 h 487"/>
                  <a:gd name="T28" fmla="*/ 362 w 458"/>
                  <a:gd name="T29" fmla="*/ 238 h 487"/>
                  <a:gd name="T30" fmla="*/ 297 w 458"/>
                  <a:gd name="T31" fmla="*/ 207 h 487"/>
                  <a:gd name="T32" fmla="*/ 314 w 458"/>
                  <a:gd name="T33" fmla="*/ 133 h 487"/>
                  <a:gd name="T34" fmla="*/ 253 w 458"/>
                  <a:gd name="T35" fmla="*/ 95 h 487"/>
                  <a:gd name="T36" fmla="*/ 247 w 458"/>
                  <a:gd name="T37" fmla="*/ 27 h 487"/>
                  <a:gd name="T38" fmla="*/ 137 w 458"/>
                  <a:gd name="T39" fmla="*/ 0 h 487"/>
                  <a:gd name="T40" fmla="*/ 0 w 458"/>
                  <a:gd name="T41" fmla="*/ 0 h 487"/>
                  <a:gd name="T42" fmla="*/ 0 w 458"/>
                  <a:gd name="T4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8" h="487">
                    <a:moveTo>
                      <a:pt x="0" y="0"/>
                    </a:moveTo>
                    <a:lnTo>
                      <a:pt x="57" y="52"/>
                    </a:lnTo>
                    <a:lnTo>
                      <a:pt x="130" y="148"/>
                    </a:lnTo>
                    <a:lnTo>
                      <a:pt x="217" y="223"/>
                    </a:lnTo>
                    <a:lnTo>
                      <a:pt x="137" y="232"/>
                    </a:lnTo>
                    <a:lnTo>
                      <a:pt x="166" y="302"/>
                    </a:lnTo>
                    <a:lnTo>
                      <a:pt x="232" y="382"/>
                    </a:lnTo>
                    <a:lnTo>
                      <a:pt x="356" y="432"/>
                    </a:lnTo>
                    <a:lnTo>
                      <a:pt x="362" y="487"/>
                    </a:lnTo>
                    <a:lnTo>
                      <a:pt x="417" y="432"/>
                    </a:lnTo>
                    <a:lnTo>
                      <a:pt x="417" y="377"/>
                    </a:lnTo>
                    <a:lnTo>
                      <a:pt x="458" y="327"/>
                    </a:lnTo>
                    <a:lnTo>
                      <a:pt x="449" y="301"/>
                    </a:lnTo>
                    <a:lnTo>
                      <a:pt x="381" y="287"/>
                    </a:lnTo>
                    <a:lnTo>
                      <a:pt x="362" y="238"/>
                    </a:lnTo>
                    <a:lnTo>
                      <a:pt x="297" y="207"/>
                    </a:lnTo>
                    <a:lnTo>
                      <a:pt x="314" y="133"/>
                    </a:lnTo>
                    <a:lnTo>
                      <a:pt x="253" y="95"/>
                    </a:lnTo>
                    <a:lnTo>
                      <a:pt x="247" y="27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89" name="Freeform 93"/>
              <p:cNvSpPr>
                <a:spLocks/>
              </p:cNvSpPr>
              <p:nvPr/>
            </p:nvSpPr>
            <p:spPr bwMode="auto">
              <a:xfrm>
                <a:off x="2603" y="1279"/>
                <a:ext cx="222" cy="258"/>
              </a:xfrm>
              <a:custGeom>
                <a:avLst/>
                <a:gdLst>
                  <a:gd name="T0" fmla="*/ 443 w 443"/>
                  <a:gd name="T1" fmla="*/ 329 h 515"/>
                  <a:gd name="T2" fmla="*/ 317 w 443"/>
                  <a:gd name="T3" fmla="*/ 325 h 515"/>
                  <a:gd name="T4" fmla="*/ 235 w 443"/>
                  <a:gd name="T5" fmla="*/ 273 h 515"/>
                  <a:gd name="T6" fmla="*/ 159 w 443"/>
                  <a:gd name="T7" fmla="*/ 184 h 515"/>
                  <a:gd name="T8" fmla="*/ 144 w 443"/>
                  <a:gd name="T9" fmla="*/ 270 h 515"/>
                  <a:gd name="T10" fmla="*/ 123 w 443"/>
                  <a:gd name="T11" fmla="*/ 184 h 515"/>
                  <a:gd name="T12" fmla="*/ 165 w 443"/>
                  <a:gd name="T13" fmla="*/ 85 h 515"/>
                  <a:gd name="T14" fmla="*/ 247 w 443"/>
                  <a:gd name="T15" fmla="*/ 0 h 515"/>
                  <a:gd name="T16" fmla="*/ 148 w 443"/>
                  <a:gd name="T17" fmla="*/ 55 h 515"/>
                  <a:gd name="T18" fmla="*/ 78 w 443"/>
                  <a:gd name="T19" fmla="*/ 165 h 515"/>
                  <a:gd name="T20" fmla="*/ 49 w 443"/>
                  <a:gd name="T21" fmla="*/ 140 h 515"/>
                  <a:gd name="T22" fmla="*/ 24 w 443"/>
                  <a:gd name="T23" fmla="*/ 241 h 515"/>
                  <a:gd name="T24" fmla="*/ 42 w 443"/>
                  <a:gd name="T25" fmla="*/ 321 h 515"/>
                  <a:gd name="T26" fmla="*/ 106 w 443"/>
                  <a:gd name="T27" fmla="*/ 399 h 515"/>
                  <a:gd name="T28" fmla="*/ 0 w 443"/>
                  <a:gd name="T29" fmla="*/ 374 h 515"/>
                  <a:gd name="T30" fmla="*/ 36 w 443"/>
                  <a:gd name="T31" fmla="*/ 414 h 515"/>
                  <a:gd name="T32" fmla="*/ 108 w 443"/>
                  <a:gd name="T33" fmla="*/ 445 h 515"/>
                  <a:gd name="T34" fmla="*/ 36 w 443"/>
                  <a:gd name="T35" fmla="*/ 465 h 515"/>
                  <a:gd name="T36" fmla="*/ 51 w 443"/>
                  <a:gd name="T37" fmla="*/ 515 h 515"/>
                  <a:gd name="T38" fmla="*/ 138 w 443"/>
                  <a:gd name="T39" fmla="*/ 446 h 515"/>
                  <a:gd name="T40" fmla="*/ 253 w 443"/>
                  <a:gd name="T41" fmla="*/ 416 h 515"/>
                  <a:gd name="T42" fmla="*/ 241 w 443"/>
                  <a:gd name="T43" fmla="*/ 380 h 515"/>
                  <a:gd name="T44" fmla="*/ 317 w 443"/>
                  <a:gd name="T45" fmla="*/ 384 h 515"/>
                  <a:gd name="T46" fmla="*/ 395 w 443"/>
                  <a:gd name="T47" fmla="*/ 361 h 515"/>
                  <a:gd name="T48" fmla="*/ 443 w 443"/>
                  <a:gd name="T49" fmla="*/ 329 h 515"/>
                  <a:gd name="T50" fmla="*/ 443 w 443"/>
                  <a:gd name="T51" fmla="*/ 32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3" h="515">
                    <a:moveTo>
                      <a:pt x="443" y="329"/>
                    </a:moveTo>
                    <a:lnTo>
                      <a:pt x="317" y="325"/>
                    </a:lnTo>
                    <a:lnTo>
                      <a:pt x="235" y="273"/>
                    </a:lnTo>
                    <a:lnTo>
                      <a:pt x="159" y="184"/>
                    </a:lnTo>
                    <a:lnTo>
                      <a:pt x="144" y="270"/>
                    </a:lnTo>
                    <a:lnTo>
                      <a:pt x="123" y="184"/>
                    </a:lnTo>
                    <a:lnTo>
                      <a:pt x="165" y="85"/>
                    </a:lnTo>
                    <a:lnTo>
                      <a:pt x="247" y="0"/>
                    </a:lnTo>
                    <a:lnTo>
                      <a:pt x="148" y="55"/>
                    </a:lnTo>
                    <a:lnTo>
                      <a:pt x="78" y="165"/>
                    </a:lnTo>
                    <a:lnTo>
                      <a:pt x="49" y="140"/>
                    </a:lnTo>
                    <a:lnTo>
                      <a:pt x="24" y="241"/>
                    </a:lnTo>
                    <a:lnTo>
                      <a:pt x="42" y="321"/>
                    </a:lnTo>
                    <a:lnTo>
                      <a:pt x="106" y="399"/>
                    </a:lnTo>
                    <a:lnTo>
                      <a:pt x="0" y="374"/>
                    </a:lnTo>
                    <a:lnTo>
                      <a:pt x="36" y="414"/>
                    </a:lnTo>
                    <a:lnTo>
                      <a:pt x="108" y="445"/>
                    </a:lnTo>
                    <a:lnTo>
                      <a:pt x="36" y="465"/>
                    </a:lnTo>
                    <a:lnTo>
                      <a:pt x="51" y="515"/>
                    </a:lnTo>
                    <a:lnTo>
                      <a:pt x="138" y="446"/>
                    </a:lnTo>
                    <a:lnTo>
                      <a:pt x="253" y="416"/>
                    </a:lnTo>
                    <a:lnTo>
                      <a:pt x="241" y="380"/>
                    </a:lnTo>
                    <a:lnTo>
                      <a:pt x="317" y="384"/>
                    </a:lnTo>
                    <a:lnTo>
                      <a:pt x="395" y="361"/>
                    </a:lnTo>
                    <a:lnTo>
                      <a:pt x="443" y="329"/>
                    </a:lnTo>
                    <a:lnTo>
                      <a:pt x="443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0" name="Freeform 94"/>
              <p:cNvSpPr>
                <a:spLocks/>
              </p:cNvSpPr>
              <p:nvPr/>
            </p:nvSpPr>
            <p:spPr bwMode="auto">
              <a:xfrm>
                <a:off x="2606" y="1152"/>
                <a:ext cx="707" cy="256"/>
              </a:xfrm>
              <a:custGeom>
                <a:avLst/>
                <a:gdLst>
                  <a:gd name="T0" fmla="*/ 643 w 1415"/>
                  <a:gd name="T1" fmla="*/ 240 h 511"/>
                  <a:gd name="T2" fmla="*/ 700 w 1415"/>
                  <a:gd name="T3" fmla="*/ 257 h 511"/>
                  <a:gd name="T4" fmla="*/ 822 w 1415"/>
                  <a:gd name="T5" fmla="*/ 304 h 511"/>
                  <a:gd name="T6" fmla="*/ 797 w 1415"/>
                  <a:gd name="T7" fmla="*/ 350 h 511"/>
                  <a:gd name="T8" fmla="*/ 873 w 1415"/>
                  <a:gd name="T9" fmla="*/ 376 h 511"/>
                  <a:gd name="T10" fmla="*/ 966 w 1415"/>
                  <a:gd name="T11" fmla="*/ 376 h 511"/>
                  <a:gd name="T12" fmla="*/ 1019 w 1415"/>
                  <a:gd name="T13" fmla="*/ 340 h 511"/>
                  <a:gd name="T14" fmla="*/ 1061 w 1415"/>
                  <a:gd name="T15" fmla="*/ 276 h 511"/>
                  <a:gd name="T16" fmla="*/ 1075 w 1415"/>
                  <a:gd name="T17" fmla="*/ 327 h 511"/>
                  <a:gd name="T18" fmla="*/ 1120 w 1415"/>
                  <a:gd name="T19" fmla="*/ 276 h 511"/>
                  <a:gd name="T20" fmla="*/ 1107 w 1415"/>
                  <a:gd name="T21" fmla="*/ 202 h 511"/>
                  <a:gd name="T22" fmla="*/ 1069 w 1415"/>
                  <a:gd name="T23" fmla="*/ 232 h 511"/>
                  <a:gd name="T24" fmla="*/ 1044 w 1415"/>
                  <a:gd name="T25" fmla="*/ 152 h 511"/>
                  <a:gd name="T26" fmla="*/ 1143 w 1415"/>
                  <a:gd name="T27" fmla="*/ 137 h 511"/>
                  <a:gd name="T28" fmla="*/ 1204 w 1415"/>
                  <a:gd name="T29" fmla="*/ 184 h 511"/>
                  <a:gd name="T30" fmla="*/ 1204 w 1415"/>
                  <a:gd name="T31" fmla="*/ 257 h 511"/>
                  <a:gd name="T32" fmla="*/ 1170 w 1415"/>
                  <a:gd name="T33" fmla="*/ 300 h 511"/>
                  <a:gd name="T34" fmla="*/ 1257 w 1415"/>
                  <a:gd name="T35" fmla="*/ 312 h 511"/>
                  <a:gd name="T36" fmla="*/ 1318 w 1415"/>
                  <a:gd name="T37" fmla="*/ 371 h 511"/>
                  <a:gd name="T38" fmla="*/ 1288 w 1415"/>
                  <a:gd name="T39" fmla="*/ 405 h 511"/>
                  <a:gd name="T40" fmla="*/ 1415 w 1415"/>
                  <a:gd name="T41" fmla="*/ 511 h 511"/>
                  <a:gd name="T42" fmla="*/ 1390 w 1415"/>
                  <a:gd name="T43" fmla="*/ 435 h 511"/>
                  <a:gd name="T44" fmla="*/ 1367 w 1415"/>
                  <a:gd name="T45" fmla="*/ 331 h 511"/>
                  <a:gd name="T46" fmla="*/ 1270 w 1415"/>
                  <a:gd name="T47" fmla="*/ 184 h 511"/>
                  <a:gd name="T48" fmla="*/ 1113 w 1415"/>
                  <a:gd name="T49" fmla="*/ 86 h 511"/>
                  <a:gd name="T50" fmla="*/ 890 w 1415"/>
                  <a:gd name="T51" fmla="*/ 15 h 511"/>
                  <a:gd name="T52" fmla="*/ 740 w 1415"/>
                  <a:gd name="T53" fmla="*/ 0 h 511"/>
                  <a:gd name="T54" fmla="*/ 582 w 1415"/>
                  <a:gd name="T55" fmla="*/ 21 h 511"/>
                  <a:gd name="T56" fmla="*/ 365 w 1415"/>
                  <a:gd name="T57" fmla="*/ 42 h 511"/>
                  <a:gd name="T58" fmla="*/ 236 w 1415"/>
                  <a:gd name="T59" fmla="*/ 116 h 511"/>
                  <a:gd name="T60" fmla="*/ 147 w 1415"/>
                  <a:gd name="T61" fmla="*/ 207 h 511"/>
                  <a:gd name="T62" fmla="*/ 65 w 1415"/>
                  <a:gd name="T63" fmla="*/ 236 h 511"/>
                  <a:gd name="T64" fmla="*/ 0 w 1415"/>
                  <a:gd name="T65" fmla="*/ 346 h 511"/>
                  <a:gd name="T66" fmla="*/ 10 w 1415"/>
                  <a:gd name="T67" fmla="*/ 395 h 511"/>
                  <a:gd name="T68" fmla="*/ 76 w 1415"/>
                  <a:gd name="T69" fmla="*/ 327 h 511"/>
                  <a:gd name="T70" fmla="*/ 183 w 1415"/>
                  <a:gd name="T71" fmla="*/ 251 h 511"/>
                  <a:gd name="T72" fmla="*/ 282 w 1415"/>
                  <a:gd name="T73" fmla="*/ 200 h 511"/>
                  <a:gd name="T74" fmla="*/ 286 w 1415"/>
                  <a:gd name="T75" fmla="*/ 226 h 511"/>
                  <a:gd name="T76" fmla="*/ 369 w 1415"/>
                  <a:gd name="T77" fmla="*/ 171 h 511"/>
                  <a:gd name="T78" fmla="*/ 386 w 1415"/>
                  <a:gd name="T79" fmla="*/ 202 h 511"/>
                  <a:gd name="T80" fmla="*/ 504 w 1415"/>
                  <a:gd name="T81" fmla="*/ 177 h 511"/>
                  <a:gd name="T82" fmla="*/ 616 w 1415"/>
                  <a:gd name="T83" fmla="*/ 175 h 511"/>
                  <a:gd name="T84" fmla="*/ 698 w 1415"/>
                  <a:gd name="T85" fmla="*/ 146 h 511"/>
                  <a:gd name="T86" fmla="*/ 689 w 1415"/>
                  <a:gd name="T87" fmla="*/ 190 h 511"/>
                  <a:gd name="T88" fmla="*/ 757 w 1415"/>
                  <a:gd name="T89" fmla="*/ 194 h 511"/>
                  <a:gd name="T90" fmla="*/ 643 w 1415"/>
                  <a:gd name="T91" fmla="*/ 240 h 511"/>
                  <a:gd name="T92" fmla="*/ 643 w 1415"/>
                  <a:gd name="T93" fmla="*/ 24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511">
                    <a:moveTo>
                      <a:pt x="643" y="240"/>
                    </a:moveTo>
                    <a:lnTo>
                      <a:pt x="700" y="257"/>
                    </a:lnTo>
                    <a:lnTo>
                      <a:pt x="822" y="304"/>
                    </a:lnTo>
                    <a:lnTo>
                      <a:pt x="797" y="350"/>
                    </a:lnTo>
                    <a:lnTo>
                      <a:pt x="873" y="376"/>
                    </a:lnTo>
                    <a:lnTo>
                      <a:pt x="966" y="376"/>
                    </a:lnTo>
                    <a:lnTo>
                      <a:pt x="1019" y="340"/>
                    </a:lnTo>
                    <a:lnTo>
                      <a:pt x="1061" y="276"/>
                    </a:lnTo>
                    <a:lnTo>
                      <a:pt x="1075" y="327"/>
                    </a:lnTo>
                    <a:lnTo>
                      <a:pt x="1120" y="276"/>
                    </a:lnTo>
                    <a:lnTo>
                      <a:pt x="1107" y="202"/>
                    </a:lnTo>
                    <a:lnTo>
                      <a:pt x="1069" y="232"/>
                    </a:lnTo>
                    <a:lnTo>
                      <a:pt x="1044" y="152"/>
                    </a:lnTo>
                    <a:lnTo>
                      <a:pt x="1143" y="137"/>
                    </a:lnTo>
                    <a:lnTo>
                      <a:pt x="1204" y="184"/>
                    </a:lnTo>
                    <a:lnTo>
                      <a:pt x="1204" y="257"/>
                    </a:lnTo>
                    <a:lnTo>
                      <a:pt x="1170" y="300"/>
                    </a:lnTo>
                    <a:lnTo>
                      <a:pt x="1257" y="312"/>
                    </a:lnTo>
                    <a:lnTo>
                      <a:pt x="1318" y="371"/>
                    </a:lnTo>
                    <a:lnTo>
                      <a:pt x="1288" y="405"/>
                    </a:lnTo>
                    <a:lnTo>
                      <a:pt x="1415" y="511"/>
                    </a:lnTo>
                    <a:lnTo>
                      <a:pt x="1390" y="435"/>
                    </a:lnTo>
                    <a:lnTo>
                      <a:pt x="1367" y="331"/>
                    </a:lnTo>
                    <a:lnTo>
                      <a:pt x="1270" y="184"/>
                    </a:lnTo>
                    <a:lnTo>
                      <a:pt x="1113" y="86"/>
                    </a:lnTo>
                    <a:lnTo>
                      <a:pt x="890" y="15"/>
                    </a:lnTo>
                    <a:lnTo>
                      <a:pt x="740" y="0"/>
                    </a:lnTo>
                    <a:lnTo>
                      <a:pt x="582" y="21"/>
                    </a:lnTo>
                    <a:lnTo>
                      <a:pt x="365" y="42"/>
                    </a:lnTo>
                    <a:lnTo>
                      <a:pt x="236" y="116"/>
                    </a:lnTo>
                    <a:lnTo>
                      <a:pt x="147" y="207"/>
                    </a:lnTo>
                    <a:lnTo>
                      <a:pt x="65" y="236"/>
                    </a:lnTo>
                    <a:lnTo>
                      <a:pt x="0" y="346"/>
                    </a:lnTo>
                    <a:lnTo>
                      <a:pt x="10" y="395"/>
                    </a:lnTo>
                    <a:lnTo>
                      <a:pt x="76" y="327"/>
                    </a:lnTo>
                    <a:lnTo>
                      <a:pt x="183" y="251"/>
                    </a:lnTo>
                    <a:lnTo>
                      <a:pt x="282" y="200"/>
                    </a:lnTo>
                    <a:lnTo>
                      <a:pt x="286" y="226"/>
                    </a:lnTo>
                    <a:lnTo>
                      <a:pt x="369" y="171"/>
                    </a:lnTo>
                    <a:lnTo>
                      <a:pt x="386" y="202"/>
                    </a:lnTo>
                    <a:lnTo>
                      <a:pt x="504" y="177"/>
                    </a:lnTo>
                    <a:lnTo>
                      <a:pt x="616" y="175"/>
                    </a:lnTo>
                    <a:lnTo>
                      <a:pt x="698" y="146"/>
                    </a:lnTo>
                    <a:lnTo>
                      <a:pt x="689" y="190"/>
                    </a:lnTo>
                    <a:lnTo>
                      <a:pt x="757" y="194"/>
                    </a:lnTo>
                    <a:lnTo>
                      <a:pt x="643" y="240"/>
                    </a:lnTo>
                    <a:lnTo>
                      <a:pt x="643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1" name="Freeform 95"/>
              <p:cNvSpPr>
                <a:spLocks/>
              </p:cNvSpPr>
              <p:nvPr/>
            </p:nvSpPr>
            <p:spPr bwMode="auto">
              <a:xfrm>
                <a:off x="2498" y="1304"/>
                <a:ext cx="118" cy="208"/>
              </a:xfrm>
              <a:custGeom>
                <a:avLst/>
                <a:gdLst>
                  <a:gd name="T0" fmla="*/ 209 w 235"/>
                  <a:gd name="T1" fmla="*/ 118 h 416"/>
                  <a:gd name="T2" fmla="*/ 203 w 235"/>
                  <a:gd name="T3" fmla="*/ 217 h 416"/>
                  <a:gd name="T4" fmla="*/ 235 w 235"/>
                  <a:gd name="T5" fmla="*/ 301 h 416"/>
                  <a:gd name="T6" fmla="*/ 169 w 235"/>
                  <a:gd name="T7" fmla="*/ 240 h 416"/>
                  <a:gd name="T8" fmla="*/ 157 w 235"/>
                  <a:gd name="T9" fmla="*/ 156 h 416"/>
                  <a:gd name="T10" fmla="*/ 148 w 235"/>
                  <a:gd name="T11" fmla="*/ 263 h 416"/>
                  <a:gd name="T12" fmla="*/ 199 w 235"/>
                  <a:gd name="T13" fmla="*/ 340 h 416"/>
                  <a:gd name="T14" fmla="*/ 137 w 235"/>
                  <a:gd name="T15" fmla="*/ 337 h 416"/>
                  <a:gd name="T16" fmla="*/ 214 w 235"/>
                  <a:gd name="T17" fmla="*/ 416 h 416"/>
                  <a:gd name="T18" fmla="*/ 91 w 235"/>
                  <a:gd name="T19" fmla="*/ 375 h 416"/>
                  <a:gd name="T20" fmla="*/ 0 w 235"/>
                  <a:gd name="T21" fmla="*/ 230 h 416"/>
                  <a:gd name="T22" fmla="*/ 19 w 235"/>
                  <a:gd name="T23" fmla="*/ 162 h 416"/>
                  <a:gd name="T24" fmla="*/ 66 w 235"/>
                  <a:gd name="T25" fmla="*/ 175 h 416"/>
                  <a:gd name="T26" fmla="*/ 91 w 235"/>
                  <a:gd name="T27" fmla="*/ 88 h 416"/>
                  <a:gd name="T28" fmla="*/ 188 w 235"/>
                  <a:gd name="T29" fmla="*/ 0 h 416"/>
                  <a:gd name="T30" fmla="*/ 209 w 235"/>
                  <a:gd name="T31" fmla="*/ 118 h 416"/>
                  <a:gd name="T32" fmla="*/ 209 w 235"/>
                  <a:gd name="T33" fmla="*/ 11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" h="416">
                    <a:moveTo>
                      <a:pt x="209" y="118"/>
                    </a:moveTo>
                    <a:lnTo>
                      <a:pt x="203" y="217"/>
                    </a:lnTo>
                    <a:lnTo>
                      <a:pt x="235" y="301"/>
                    </a:lnTo>
                    <a:lnTo>
                      <a:pt x="169" y="240"/>
                    </a:lnTo>
                    <a:lnTo>
                      <a:pt x="157" y="156"/>
                    </a:lnTo>
                    <a:lnTo>
                      <a:pt x="148" y="263"/>
                    </a:lnTo>
                    <a:lnTo>
                      <a:pt x="199" y="340"/>
                    </a:lnTo>
                    <a:lnTo>
                      <a:pt x="137" y="337"/>
                    </a:lnTo>
                    <a:lnTo>
                      <a:pt x="214" y="416"/>
                    </a:lnTo>
                    <a:lnTo>
                      <a:pt x="91" y="375"/>
                    </a:lnTo>
                    <a:lnTo>
                      <a:pt x="0" y="230"/>
                    </a:lnTo>
                    <a:lnTo>
                      <a:pt x="19" y="162"/>
                    </a:lnTo>
                    <a:lnTo>
                      <a:pt x="66" y="175"/>
                    </a:lnTo>
                    <a:lnTo>
                      <a:pt x="91" y="88"/>
                    </a:lnTo>
                    <a:lnTo>
                      <a:pt x="188" y="0"/>
                    </a:lnTo>
                    <a:lnTo>
                      <a:pt x="209" y="118"/>
                    </a:lnTo>
                    <a:lnTo>
                      <a:pt x="209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2" name="Freeform 96"/>
              <p:cNvSpPr>
                <a:spLocks/>
              </p:cNvSpPr>
              <p:nvPr/>
            </p:nvSpPr>
            <p:spPr bwMode="auto">
              <a:xfrm>
                <a:off x="2476" y="1457"/>
                <a:ext cx="140" cy="464"/>
              </a:xfrm>
              <a:custGeom>
                <a:avLst/>
                <a:gdLst>
                  <a:gd name="T0" fmla="*/ 120 w 279"/>
                  <a:gd name="T1" fmla="*/ 0 h 928"/>
                  <a:gd name="T2" fmla="*/ 47 w 279"/>
                  <a:gd name="T3" fmla="*/ 53 h 928"/>
                  <a:gd name="T4" fmla="*/ 53 w 279"/>
                  <a:gd name="T5" fmla="*/ 166 h 928"/>
                  <a:gd name="T6" fmla="*/ 6 w 279"/>
                  <a:gd name="T7" fmla="*/ 289 h 928"/>
                  <a:gd name="T8" fmla="*/ 0 w 279"/>
                  <a:gd name="T9" fmla="*/ 354 h 928"/>
                  <a:gd name="T10" fmla="*/ 44 w 279"/>
                  <a:gd name="T11" fmla="*/ 403 h 928"/>
                  <a:gd name="T12" fmla="*/ 42 w 279"/>
                  <a:gd name="T13" fmla="*/ 523 h 928"/>
                  <a:gd name="T14" fmla="*/ 80 w 279"/>
                  <a:gd name="T15" fmla="*/ 597 h 928"/>
                  <a:gd name="T16" fmla="*/ 78 w 279"/>
                  <a:gd name="T17" fmla="*/ 707 h 928"/>
                  <a:gd name="T18" fmla="*/ 108 w 279"/>
                  <a:gd name="T19" fmla="*/ 738 h 928"/>
                  <a:gd name="T20" fmla="*/ 129 w 279"/>
                  <a:gd name="T21" fmla="*/ 859 h 928"/>
                  <a:gd name="T22" fmla="*/ 217 w 279"/>
                  <a:gd name="T23" fmla="*/ 928 h 928"/>
                  <a:gd name="T24" fmla="*/ 173 w 279"/>
                  <a:gd name="T25" fmla="*/ 837 h 928"/>
                  <a:gd name="T26" fmla="*/ 173 w 279"/>
                  <a:gd name="T27" fmla="*/ 723 h 928"/>
                  <a:gd name="T28" fmla="*/ 232 w 279"/>
                  <a:gd name="T29" fmla="*/ 572 h 928"/>
                  <a:gd name="T30" fmla="*/ 228 w 279"/>
                  <a:gd name="T31" fmla="*/ 738 h 928"/>
                  <a:gd name="T32" fmla="*/ 276 w 279"/>
                  <a:gd name="T33" fmla="*/ 590 h 928"/>
                  <a:gd name="T34" fmla="*/ 260 w 279"/>
                  <a:gd name="T35" fmla="*/ 458 h 928"/>
                  <a:gd name="T36" fmla="*/ 224 w 279"/>
                  <a:gd name="T37" fmla="*/ 483 h 928"/>
                  <a:gd name="T38" fmla="*/ 249 w 279"/>
                  <a:gd name="T39" fmla="*/ 379 h 928"/>
                  <a:gd name="T40" fmla="*/ 268 w 279"/>
                  <a:gd name="T41" fmla="*/ 230 h 928"/>
                  <a:gd name="T42" fmla="*/ 279 w 279"/>
                  <a:gd name="T43" fmla="*/ 181 h 928"/>
                  <a:gd name="T44" fmla="*/ 209 w 279"/>
                  <a:gd name="T45" fmla="*/ 259 h 928"/>
                  <a:gd name="T46" fmla="*/ 188 w 279"/>
                  <a:gd name="T47" fmla="*/ 477 h 928"/>
                  <a:gd name="T48" fmla="*/ 156 w 279"/>
                  <a:gd name="T49" fmla="*/ 603 h 928"/>
                  <a:gd name="T50" fmla="*/ 124 w 279"/>
                  <a:gd name="T51" fmla="*/ 658 h 928"/>
                  <a:gd name="T52" fmla="*/ 135 w 279"/>
                  <a:gd name="T53" fmla="*/ 559 h 928"/>
                  <a:gd name="T54" fmla="*/ 84 w 279"/>
                  <a:gd name="T55" fmla="*/ 529 h 928"/>
                  <a:gd name="T56" fmla="*/ 141 w 279"/>
                  <a:gd name="T57" fmla="*/ 409 h 928"/>
                  <a:gd name="T58" fmla="*/ 89 w 279"/>
                  <a:gd name="T59" fmla="*/ 418 h 928"/>
                  <a:gd name="T60" fmla="*/ 150 w 279"/>
                  <a:gd name="T61" fmla="*/ 320 h 928"/>
                  <a:gd name="T62" fmla="*/ 186 w 279"/>
                  <a:gd name="T63" fmla="*/ 213 h 928"/>
                  <a:gd name="T64" fmla="*/ 279 w 279"/>
                  <a:gd name="T65" fmla="*/ 126 h 928"/>
                  <a:gd name="T66" fmla="*/ 120 w 279"/>
                  <a:gd name="T67" fmla="*/ 0 h 928"/>
                  <a:gd name="T68" fmla="*/ 120 w 279"/>
                  <a:gd name="T69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928">
                    <a:moveTo>
                      <a:pt x="120" y="0"/>
                    </a:moveTo>
                    <a:lnTo>
                      <a:pt x="47" y="53"/>
                    </a:lnTo>
                    <a:lnTo>
                      <a:pt x="53" y="166"/>
                    </a:lnTo>
                    <a:lnTo>
                      <a:pt x="6" y="289"/>
                    </a:lnTo>
                    <a:lnTo>
                      <a:pt x="0" y="354"/>
                    </a:lnTo>
                    <a:lnTo>
                      <a:pt x="44" y="403"/>
                    </a:lnTo>
                    <a:lnTo>
                      <a:pt x="42" y="523"/>
                    </a:lnTo>
                    <a:lnTo>
                      <a:pt x="80" y="597"/>
                    </a:lnTo>
                    <a:lnTo>
                      <a:pt x="78" y="707"/>
                    </a:lnTo>
                    <a:lnTo>
                      <a:pt x="108" y="738"/>
                    </a:lnTo>
                    <a:lnTo>
                      <a:pt x="129" y="859"/>
                    </a:lnTo>
                    <a:lnTo>
                      <a:pt x="217" y="928"/>
                    </a:lnTo>
                    <a:lnTo>
                      <a:pt x="173" y="837"/>
                    </a:lnTo>
                    <a:lnTo>
                      <a:pt x="173" y="723"/>
                    </a:lnTo>
                    <a:lnTo>
                      <a:pt x="232" y="572"/>
                    </a:lnTo>
                    <a:lnTo>
                      <a:pt x="228" y="738"/>
                    </a:lnTo>
                    <a:lnTo>
                      <a:pt x="276" y="590"/>
                    </a:lnTo>
                    <a:lnTo>
                      <a:pt x="260" y="458"/>
                    </a:lnTo>
                    <a:lnTo>
                      <a:pt x="224" y="483"/>
                    </a:lnTo>
                    <a:lnTo>
                      <a:pt x="249" y="379"/>
                    </a:lnTo>
                    <a:lnTo>
                      <a:pt x="268" y="230"/>
                    </a:lnTo>
                    <a:lnTo>
                      <a:pt x="279" y="181"/>
                    </a:lnTo>
                    <a:lnTo>
                      <a:pt x="209" y="259"/>
                    </a:lnTo>
                    <a:lnTo>
                      <a:pt x="188" y="477"/>
                    </a:lnTo>
                    <a:lnTo>
                      <a:pt x="156" y="603"/>
                    </a:lnTo>
                    <a:lnTo>
                      <a:pt x="124" y="658"/>
                    </a:lnTo>
                    <a:lnTo>
                      <a:pt x="135" y="559"/>
                    </a:lnTo>
                    <a:lnTo>
                      <a:pt x="84" y="529"/>
                    </a:lnTo>
                    <a:lnTo>
                      <a:pt x="141" y="409"/>
                    </a:lnTo>
                    <a:lnTo>
                      <a:pt x="89" y="418"/>
                    </a:lnTo>
                    <a:lnTo>
                      <a:pt x="150" y="320"/>
                    </a:lnTo>
                    <a:lnTo>
                      <a:pt x="186" y="213"/>
                    </a:lnTo>
                    <a:lnTo>
                      <a:pt x="279" y="12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3" name="Freeform 97"/>
              <p:cNvSpPr>
                <a:spLocks/>
              </p:cNvSpPr>
              <p:nvPr/>
            </p:nvSpPr>
            <p:spPr bwMode="auto">
              <a:xfrm>
                <a:off x="2586" y="1880"/>
                <a:ext cx="725" cy="645"/>
              </a:xfrm>
              <a:custGeom>
                <a:avLst/>
                <a:gdLst>
                  <a:gd name="T0" fmla="*/ 88 w 1449"/>
                  <a:gd name="T1" fmla="*/ 0 h 1291"/>
                  <a:gd name="T2" fmla="*/ 128 w 1449"/>
                  <a:gd name="T3" fmla="*/ 249 h 1291"/>
                  <a:gd name="T4" fmla="*/ 191 w 1449"/>
                  <a:gd name="T5" fmla="*/ 378 h 1291"/>
                  <a:gd name="T6" fmla="*/ 251 w 1449"/>
                  <a:gd name="T7" fmla="*/ 616 h 1291"/>
                  <a:gd name="T8" fmla="*/ 337 w 1449"/>
                  <a:gd name="T9" fmla="*/ 700 h 1291"/>
                  <a:gd name="T10" fmla="*/ 284 w 1449"/>
                  <a:gd name="T11" fmla="*/ 580 h 1291"/>
                  <a:gd name="T12" fmla="*/ 240 w 1449"/>
                  <a:gd name="T13" fmla="*/ 356 h 1291"/>
                  <a:gd name="T14" fmla="*/ 187 w 1449"/>
                  <a:gd name="T15" fmla="*/ 188 h 1291"/>
                  <a:gd name="T16" fmla="*/ 267 w 1449"/>
                  <a:gd name="T17" fmla="*/ 356 h 1291"/>
                  <a:gd name="T18" fmla="*/ 337 w 1449"/>
                  <a:gd name="T19" fmla="*/ 532 h 1291"/>
                  <a:gd name="T20" fmla="*/ 364 w 1449"/>
                  <a:gd name="T21" fmla="*/ 624 h 1291"/>
                  <a:gd name="T22" fmla="*/ 442 w 1449"/>
                  <a:gd name="T23" fmla="*/ 704 h 1291"/>
                  <a:gd name="T24" fmla="*/ 504 w 1449"/>
                  <a:gd name="T25" fmla="*/ 660 h 1291"/>
                  <a:gd name="T26" fmla="*/ 601 w 1449"/>
                  <a:gd name="T27" fmla="*/ 871 h 1291"/>
                  <a:gd name="T28" fmla="*/ 706 w 1449"/>
                  <a:gd name="T29" fmla="*/ 905 h 1291"/>
                  <a:gd name="T30" fmla="*/ 1012 w 1449"/>
                  <a:gd name="T31" fmla="*/ 861 h 1291"/>
                  <a:gd name="T32" fmla="*/ 1194 w 1449"/>
                  <a:gd name="T33" fmla="*/ 711 h 1291"/>
                  <a:gd name="T34" fmla="*/ 1284 w 1449"/>
                  <a:gd name="T35" fmla="*/ 660 h 1291"/>
                  <a:gd name="T36" fmla="*/ 1392 w 1449"/>
                  <a:gd name="T37" fmla="*/ 502 h 1291"/>
                  <a:gd name="T38" fmla="*/ 1449 w 1449"/>
                  <a:gd name="T39" fmla="*/ 359 h 1291"/>
                  <a:gd name="T40" fmla="*/ 1404 w 1449"/>
                  <a:gd name="T41" fmla="*/ 513 h 1291"/>
                  <a:gd name="T42" fmla="*/ 1265 w 1449"/>
                  <a:gd name="T43" fmla="*/ 730 h 1291"/>
                  <a:gd name="T44" fmla="*/ 1039 w 1449"/>
                  <a:gd name="T45" fmla="*/ 953 h 1291"/>
                  <a:gd name="T46" fmla="*/ 942 w 1449"/>
                  <a:gd name="T47" fmla="*/ 1129 h 1291"/>
                  <a:gd name="T48" fmla="*/ 841 w 1449"/>
                  <a:gd name="T49" fmla="*/ 1023 h 1291"/>
                  <a:gd name="T50" fmla="*/ 702 w 1449"/>
                  <a:gd name="T51" fmla="*/ 1011 h 1291"/>
                  <a:gd name="T52" fmla="*/ 799 w 1449"/>
                  <a:gd name="T53" fmla="*/ 1240 h 1291"/>
                  <a:gd name="T54" fmla="*/ 694 w 1449"/>
                  <a:gd name="T55" fmla="*/ 1181 h 1291"/>
                  <a:gd name="T56" fmla="*/ 706 w 1449"/>
                  <a:gd name="T57" fmla="*/ 1291 h 1291"/>
                  <a:gd name="T58" fmla="*/ 601 w 1449"/>
                  <a:gd name="T59" fmla="*/ 1165 h 1291"/>
                  <a:gd name="T60" fmla="*/ 500 w 1449"/>
                  <a:gd name="T61" fmla="*/ 975 h 1291"/>
                  <a:gd name="T62" fmla="*/ 438 w 1449"/>
                  <a:gd name="T63" fmla="*/ 818 h 1291"/>
                  <a:gd name="T64" fmla="*/ 248 w 1449"/>
                  <a:gd name="T65" fmla="*/ 639 h 1291"/>
                  <a:gd name="T66" fmla="*/ 187 w 1449"/>
                  <a:gd name="T67" fmla="*/ 477 h 1291"/>
                  <a:gd name="T68" fmla="*/ 94 w 1449"/>
                  <a:gd name="T69" fmla="*/ 443 h 1291"/>
                  <a:gd name="T70" fmla="*/ 46 w 1449"/>
                  <a:gd name="T71" fmla="*/ 359 h 1291"/>
                  <a:gd name="T72" fmla="*/ 8 w 1449"/>
                  <a:gd name="T73" fmla="*/ 209 h 1291"/>
                  <a:gd name="T74" fmla="*/ 0 w 1449"/>
                  <a:gd name="T75" fmla="*/ 82 h 1291"/>
                  <a:gd name="T76" fmla="*/ 88 w 1449"/>
                  <a:gd name="T77" fmla="*/ 0 h 1291"/>
                  <a:gd name="T78" fmla="*/ 88 w 1449"/>
                  <a:gd name="T7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9" h="1291">
                    <a:moveTo>
                      <a:pt x="88" y="0"/>
                    </a:moveTo>
                    <a:lnTo>
                      <a:pt x="128" y="249"/>
                    </a:lnTo>
                    <a:lnTo>
                      <a:pt x="191" y="378"/>
                    </a:lnTo>
                    <a:lnTo>
                      <a:pt x="251" y="616"/>
                    </a:lnTo>
                    <a:lnTo>
                      <a:pt x="337" y="700"/>
                    </a:lnTo>
                    <a:lnTo>
                      <a:pt x="284" y="580"/>
                    </a:lnTo>
                    <a:lnTo>
                      <a:pt x="240" y="356"/>
                    </a:lnTo>
                    <a:lnTo>
                      <a:pt x="187" y="188"/>
                    </a:lnTo>
                    <a:lnTo>
                      <a:pt x="267" y="356"/>
                    </a:lnTo>
                    <a:lnTo>
                      <a:pt x="337" y="532"/>
                    </a:lnTo>
                    <a:lnTo>
                      <a:pt x="364" y="624"/>
                    </a:lnTo>
                    <a:lnTo>
                      <a:pt x="442" y="704"/>
                    </a:lnTo>
                    <a:lnTo>
                      <a:pt x="504" y="660"/>
                    </a:lnTo>
                    <a:lnTo>
                      <a:pt x="601" y="871"/>
                    </a:lnTo>
                    <a:lnTo>
                      <a:pt x="706" y="905"/>
                    </a:lnTo>
                    <a:lnTo>
                      <a:pt x="1012" y="861"/>
                    </a:lnTo>
                    <a:lnTo>
                      <a:pt x="1194" y="711"/>
                    </a:lnTo>
                    <a:lnTo>
                      <a:pt x="1284" y="660"/>
                    </a:lnTo>
                    <a:lnTo>
                      <a:pt x="1392" y="502"/>
                    </a:lnTo>
                    <a:lnTo>
                      <a:pt x="1449" y="359"/>
                    </a:lnTo>
                    <a:lnTo>
                      <a:pt x="1404" y="513"/>
                    </a:lnTo>
                    <a:lnTo>
                      <a:pt x="1265" y="730"/>
                    </a:lnTo>
                    <a:lnTo>
                      <a:pt x="1039" y="953"/>
                    </a:lnTo>
                    <a:lnTo>
                      <a:pt x="942" y="1129"/>
                    </a:lnTo>
                    <a:lnTo>
                      <a:pt x="841" y="1023"/>
                    </a:lnTo>
                    <a:lnTo>
                      <a:pt x="702" y="1011"/>
                    </a:lnTo>
                    <a:lnTo>
                      <a:pt x="799" y="1240"/>
                    </a:lnTo>
                    <a:lnTo>
                      <a:pt x="694" y="1181"/>
                    </a:lnTo>
                    <a:lnTo>
                      <a:pt x="706" y="1291"/>
                    </a:lnTo>
                    <a:lnTo>
                      <a:pt x="601" y="1165"/>
                    </a:lnTo>
                    <a:lnTo>
                      <a:pt x="500" y="975"/>
                    </a:lnTo>
                    <a:lnTo>
                      <a:pt x="438" y="818"/>
                    </a:lnTo>
                    <a:lnTo>
                      <a:pt x="248" y="639"/>
                    </a:lnTo>
                    <a:lnTo>
                      <a:pt x="187" y="477"/>
                    </a:lnTo>
                    <a:lnTo>
                      <a:pt x="94" y="443"/>
                    </a:lnTo>
                    <a:lnTo>
                      <a:pt x="46" y="359"/>
                    </a:lnTo>
                    <a:lnTo>
                      <a:pt x="8" y="209"/>
                    </a:lnTo>
                    <a:lnTo>
                      <a:pt x="0" y="8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4" name="Freeform 98"/>
              <p:cNvSpPr>
                <a:spLocks/>
              </p:cNvSpPr>
              <p:nvPr/>
            </p:nvSpPr>
            <p:spPr bwMode="auto">
              <a:xfrm>
                <a:off x="2869" y="2186"/>
                <a:ext cx="163" cy="50"/>
              </a:xfrm>
              <a:custGeom>
                <a:avLst/>
                <a:gdLst>
                  <a:gd name="T0" fmla="*/ 21 w 327"/>
                  <a:gd name="T1" fmla="*/ 0 h 99"/>
                  <a:gd name="T2" fmla="*/ 97 w 327"/>
                  <a:gd name="T3" fmla="*/ 31 h 99"/>
                  <a:gd name="T4" fmla="*/ 202 w 327"/>
                  <a:gd name="T5" fmla="*/ 12 h 99"/>
                  <a:gd name="T6" fmla="*/ 327 w 327"/>
                  <a:gd name="T7" fmla="*/ 27 h 99"/>
                  <a:gd name="T8" fmla="*/ 301 w 327"/>
                  <a:gd name="T9" fmla="*/ 73 h 99"/>
                  <a:gd name="T10" fmla="*/ 152 w 327"/>
                  <a:gd name="T11" fmla="*/ 74 h 99"/>
                  <a:gd name="T12" fmla="*/ 59 w 327"/>
                  <a:gd name="T13" fmla="*/ 99 h 99"/>
                  <a:gd name="T14" fmla="*/ 0 w 327"/>
                  <a:gd name="T15" fmla="*/ 34 h 99"/>
                  <a:gd name="T16" fmla="*/ 21 w 327"/>
                  <a:gd name="T17" fmla="*/ 0 h 99"/>
                  <a:gd name="T18" fmla="*/ 21 w 327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99">
                    <a:moveTo>
                      <a:pt x="21" y="0"/>
                    </a:moveTo>
                    <a:lnTo>
                      <a:pt x="97" y="31"/>
                    </a:lnTo>
                    <a:lnTo>
                      <a:pt x="202" y="12"/>
                    </a:lnTo>
                    <a:lnTo>
                      <a:pt x="327" y="27"/>
                    </a:lnTo>
                    <a:lnTo>
                      <a:pt x="301" y="73"/>
                    </a:lnTo>
                    <a:lnTo>
                      <a:pt x="152" y="74"/>
                    </a:lnTo>
                    <a:lnTo>
                      <a:pt x="59" y="99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5" name="Freeform 99"/>
              <p:cNvSpPr>
                <a:spLocks/>
              </p:cNvSpPr>
              <p:nvPr/>
            </p:nvSpPr>
            <p:spPr bwMode="auto">
              <a:xfrm>
                <a:off x="2807" y="2109"/>
                <a:ext cx="339" cy="46"/>
              </a:xfrm>
              <a:custGeom>
                <a:avLst/>
                <a:gdLst>
                  <a:gd name="T0" fmla="*/ 0 w 678"/>
                  <a:gd name="T1" fmla="*/ 52 h 92"/>
                  <a:gd name="T2" fmla="*/ 95 w 678"/>
                  <a:gd name="T3" fmla="*/ 59 h 92"/>
                  <a:gd name="T4" fmla="*/ 245 w 678"/>
                  <a:gd name="T5" fmla="*/ 23 h 92"/>
                  <a:gd name="T6" fmla="*/ 321 w 678"/>
                  <a:gd name="T7" fmla="*/ 29 h 92"/>
                  <a:gd name="T8" fmla="*/ 391 w 678"/>
                  <a:gd name="T9" fmla="*/ 12 h 92"/>
                  <a:gd name="T10" fmla="*/ 551 w 678"/>
                  <a:gd name="T11" fmla="*/ 23 h 92"/>
                  <a:gd name="T12" fmla="*/ 612 w 678"/>
                  <a:gd name="T13" fmla="*/ 0 h 92"/>
                  <a:gd name="T14" fmla="*/ 678 w 678"/>
                  <a:gd name="T15" fmla="*/ 44 h 92"/>
                  <a:gd name="T16" fmla="*/ 644 w 678"/>
                  <a:gd name="T17" fmla="*/ 59 h 92"/>
                  <a:gd name="T18" fmla="*/ 589 w 678"/>
                  <a:gd name="T19" fmla="*/ 40 h 92"/>
                  <a:gd name="T20" fmla="*/ 503 w 678"/>
                  <a:gd name="T21" fmla="*/ 52 h 92"/>
                  <a:gd name="T22" fmla="*/ 403 w 678"/>
                  <a:gd name="T23" fmla="*/ 52 h 92"/>
                  <a:gd name="T24" fmla="*/ 309 w 678"/>
                  <a:gd name="T25" fmla="*/ 74 h 92"/>
                  <a:gd name="T26" fmla="*/ 220 w 678"/>
                  <a:gd name="T27" fmla="*/ 63 h 92"/>
                  <a:gd name="T28" fmla="*/ 123 w 678"/>
                  <a:gd name="T29" fmla="*/ 82 h 92"/>
                  <a:gd name="T30" fmla="*/ 58 w 678"/>
                  <a:gd name="T31" fmla="*/ 92 h 92"/>
                  <a:gd name="T32" fmla="*/ 0 w 678"/>
                  <a:gd name="T33" fmla="*/ 52 h 92"/>
                  <a:gd name="T34" fmla="*/ 0 w 678"/>
                  <a:gd name="T35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8" h="92">
                    <a:moveTo>
                      <a:pt x="0" y="52"/>
                    </a:moveTo>
                    <a:lnTo>
                      <a:pt x="95" y="59"/>
                    </a:lnTo>
                    <a:lnTo>
                      <a:pt x="245" y="23"/>
                    </a:lnTo>
                    <a:lnTo>
                      <a:pt x="321" y="29"/>
                    </a:lnTo>
                    <a:lnTo>
                      <a:pt x="391" y="12"/>
                    </a:lnTo>
                    <a:lnTo>
                      <a:pt x="551" y="23"/>
                    </a:lnTo>
                    <a:lnTo>
                      <a:pt x="612" y="0"/>
                    </a:lnTo>
                    <a:lnTo>
                      <a:pt x="678" y="44"/>
                    </a:lnTo>
                    <a:lnTo>
                      <a:pt x="644" y="59"/>
                    </a:lnTo>
                    <a:lnTo>
                      <a:pt x="589" y="40"/>
                    </a:lnTo>
                    <a:lnTo>
                      <a:pt x="503" y="52"/>
                    </a:lnTo>
                    <a:lnTo>
                      <a:pt x="403" y="52"/>
                    </a:lnTo>
                    <a:lnTo>
                      <a:pt x="309" y="74"/>
                    </a:lnTo>
                    <a:lnTo>
                      <a:pt x="220" y="63"/>
                    </a:lnTo>
                    <a:lnTo>
                      <a:pt x="123" y="82"/>
                    </a:lnTo>
                    <a:lnTo>
                      <a:pt x="58" y="9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6" name="Freeform 100"/>
              <p:cNvSpPr>
                <a:spLocks/>
              </p:cNvSpPr>
              <p:nvPr/>
            </p:nvSpPr>
            <p:spPr bwMode="auto">
              <a:xfrm>
                <a:off x="3001" y="1741"/>
                <a:ext cx="27" cy="53"/>
              </a:xfrm>
              <a:custGeom>
                <a:avLst/>
                <a:gdLst>
                  <a:gd name="T0" fmla="*/ 38 w 56"/>
                  <a:gd name="T1" fmla="*/ 0 h 104"/>
                  <a:gd name="T2" fmla="*/ 4 w 56"/>
                  <a:gd name="T3" fmla="*/ 55 h 104"/>
                  <a:gd name="T4" fmla="*/ 0 w 56"/>
                  <a:gd name="T5" fmla="*/ 104 h 104"/>
                  <a:gd name="T6" fmla="*/ 56 w 56"/>
                  <a:gd name="T7" fmla="*/ 40 h 104"/>
                  <a:gd name="T8" fmla="*/ 38 w 56"/>
                  <a:gd name="T9" fmla="*/ 0 h 104"/>
                  <a:gd name="T10" fmla="*/ 38 w 56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4">
                    <a:moveTo>
                      <a:pt x="38" y="0"/>
                    </a:moveTo>
                    <a:lnTo>
                      <a:pt x="4" y="55"/>
                    </a:lnTo>
                    <a:lnTo>
                      <a:pt x="0" y="104"/>
                    </a:lnTo>
                    <a:lnTo>
                      <a:pt x="56" y="4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7" name="Freeform 101"/>
              <p:cNvSpPr>
                <a:spLocks/>
              </p:cNvSpPr>
              <p:nvPr/>
            </p:nvSpPr>
            <p:spPr bwMode="auto">
              <a:xfrm>
                <a:off x="3313" y="1842"/>
                <a:ext cx="37" cy="164"/>
              </a:xfrm>
              <a:custGeom>
                <a:avLst/>
                <a:gdLst>
                  <a:gd name="T0" fmla="*/ 4 w 74"/>
                  <a:gd name="T1" fmla="*/ 0 h 329"/>
                  <a:gd name="T2" fmla="*/ 10 w 74"/>
                  <a:gd name="T3" fmla="*/ 215 h 329"/>
                  <a:gd name="T4" fmla="*/ 0 w 74"/>
                  <a:gd name="T5" fmla="*/ 329 h 329"/>
                  <a:gd name="T6" fmla="*/ 29 w 74"/>
                  <a:gd name="T7" fmla="*/ 183 h 329"/>
                  <a:gd name="T8" fmla="*/ 70 w 74"/>
                  <a:gd name="T9" fmla="*/ 124 h 329"/>
                  <a:gd name="T10" fmla="*/ 74 w 74"/>
                  <a:gd name="T11" fmla="*/ 55 h 329"/>
                  <a:gd name="T12" fmla="*/ 51 w 74"/>
                  <a:gd name="T13" fmla="*/ 15 h 329"/>
                  <a:gd name="T14" fmla="*/ 4 w 74"/>
                  <a:gd name="T15" fmla="*/ 0 h 329"/>
                  <a:gd name="T16" fmla="*/ 4 w 74"/>
                  <a:gd name="T1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29">
                    <a:moveTo>
                      <a:pt x="4" y="0"/>
                    </a:moveTo>
                    <a:lnTo>
                      <a:pt x="10" y="215"/>
                    </a:lnTo>
                    <a:lnTo>
                      <a:pt x="0" y="329"/>
                    </a:lnTo>
                    <a:lnTo>
                      <a:pt x="29" y="183"/>
                    </a:lnTo>
                    <a:lnTo>
                      <a:pt x="70" y="124"/>
                    </a:lnTo>
                    <a:lnTo>
                      <a:pt x="74" y="55"/>
                    </a:lnTo>
                    <a:lnTo>
                      <a:pt x="51" y="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8" name="Freeform 102"/>
              <p:cNvSpPr>
                <a:spLocks/>
              </p:cNvSpPr>
              <p:nvPr/>
            </p:nvSpPr>
            <p:spPr bwMode="auto">
              <a:xfrm>
                <a:off x="3323" y="1741"/>
                <a:ext cx="56" cy="93"/>
              </a:xfrm>
              <a:custGeom>
                <a:avLst/>
                <a:gdLst>
                  <a:gd name="T0" fmla="*/ 0 w 112"/>
                  <a:gd name="T1" fmla="*/ 70 h 186"/>
                  <a:gd name="T2" fmla="*/ 97 w 112"/>
                  <a:gd name="T3" fmla="*/ 186 h 186"/>
                  <a:gd name="T4" fmla="*/ 112 w 112"/>
                  <a:gd name="T5" fmla="*/ 150 h 186"/>
                  <a:gd name="T6" fmla="*/ 42 w 112"/>
                  <a:gd name="T7" fmla="*/ 0 h 186"/>
                  <a:gd name="T8" fmla="*/ 0 w 112"/>
                  <a:gd name="T9" fmla="*/ 70 h 186"/>
                  <a:gd name="T10" fmla="*/ 0 w 112"/>
                  <a:gd name="T11" fmla="*/ 7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86">
                    <a:moveTo>
                      <a:pt x="0" y="70"/>
                    </a:moveTo>
                    <a:lnTo>
                      <a:pt x="97" y="186"/>
                    </a:lnTo>
                    <a:lnTo>
                      <a:pt x="112" y="150"/>
                    </a:lnTo>
                    <a:lnTo>
                      <a:pt x="42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99" name="Freeform 103"/>
              <p:cNvSpPr>
                <a:spLocks/>
              </p:cNvSpPr>
              <p:nvPr/>
            </p:nvSpPr>
            <p:spPr bwMode="auto">
              <a:xfrm>
                <a:off x="3317" y="1816"/>
                <a:ext cx="87" cy="281"/>
              </a:xfrm>
              <a:custGeom>
                <a:avLst/>
                <a:gdLst>
                  <a:gd name="T0" fmla="*/ 173 w 173"/>
                  <a:gd name="T1" fmla="*/ 0 h 561"/>
                  <a:gd name="T2" fmla="*/ 154 w 173"/>
                  <a:gd name="T3" fmla="*/ 175 h 561"/>
                  <a:gd name="T4" fmla="*/ 119 w 173"/>
                  <a:gd name="T5" fmla="*/ 296 h 561"/>
                  <a:gd name="T6" fmla="*/ 95 w 173"/>
                  <a:gd name="T7" fmla="*/ 380 h 561"/>
                  <a:gd name="T8" fmla="*/ 34 w 173"/>
                  <a:gd name="T9" fmla="*/ 467 h 561"/>
                  <a:gd name="T10" fmla="*/ 53 w 173"/>
                  <a:gd name="T11" fmla="*/ 513 h 561"/>
                  <a:gd name="T12" fmla="*/ 7 w 173"/>
                  <a:gd name="T13" fmla="*/ 561 h 561"/>
                  <a:gd name="T14" fmla="*/ 0 w 173"/>
                  <a:gd name="T15" fmla="*/ 454 h 561"/>
                  <a:gd name="T16" fmla="*/ 60 w 173"/>
                  <a:gd name="T17" fmla="*/ 388 h 561"/>
                  <a:gd name="T18" fmla="*/ 108 w 173"/>
                  <a:gd name="T19" fmla="*/ 274 h 561"/>
                  <a:gd name="T20" fmla="*/ 146 w 173"/>
                  <a:gd name="T21" fmla="*/ 118 h 561"/>
                  <a:gd name="T22" fmla="*/ 173 w 173"/>
                  <a:gd name="T23" fmla="*/ 0 h 561"/>
                  <a:gd name="T24" fmla="*/ 173 w 173"/>
                  <a:gd name="T25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561">
                    <a:moveTo>
                      <a:pt x="173" y="0"/>
                    </a:moveTo>
                    <a:lnTo>
                      <a:pt x="154" y="175"/>
                    </a:lnTo>
                    <a:lnTo>
                      <a:pt x="119" y="296"/>
                    </a:lnTo>
                    <a:lnTo>
                      <a:pt x="95" y="380"/>
                    </a:lnTo>
                    <a:lnTo>
                      <a:pt x="34" y="467"/>
                    </a:lnTo>
                    <a:lnTo>
                      <a:pt x="53" y="513"/>
                    </a:lnTo>
                    <a:lnTo>
                      <a:pt x="7" y="561"/>
                    </a:lnTo>
                    <a:lnTo>
                      <a:pt x="0" y="454"/>
                    </a:lnTo>
                    <a:lnTo>
                      <a:pt x="60" y="388"/>
                    </a:lnTo>
                    <a:lnTo>
                      <a:pt x="108" y="274"/>
                    </a:lnTo>
                    <a:lnTo>
                      <a:pt x="146" y="118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0" name="Freeform 104"/>
              <p:cNvSpPr>
                <a:spLocks/>
              </p:cNvSpPr>
              <p:nvPr/>
            </p:nvSpPr>
            <p:spPr bwMode="auto">
              <a:xfrm>
                <a:off x="2728" y="1609"/>
                <a:ext cx="284" cy="69"/>
              </a:xfrm>
              <a:custGeom>
                <a:avLst/>
                <a:gdLst>
                  <a:gd name="T0" fmla="*/ 0 w 568"/>
                  <a:gd name="T1" fmla="*/ 137 h 137"/>
                  <a:gd name="T2" fmla="*/ 87 w 568"/>
                  <a:gd name="T3" fmla="*/ 114 h 137"/>
                  <a:gd name="T4" fmla="*/ 239 w 568"/>
                  <a:gd name="T5" fmla="*/ 103 h 137"/>
                  <a:gd name="T6" fmla="*/ 399 w 568"/>
                  <a:gd name="T7" fmla="*/ 67 h 137"/>
                  <a:gd name="T8" fmla="*/ 568 w 568"/>
                  <a:gd name="T9" fmla="*/ 0 h 137"/>
                  <a:gd name="T10" fmla="*/ 378 w 568"/>
                  <a:gd name="T11" fmla="*/ 59 h 137"/>
                  <a:gd name="T12" fmla="*/ 285 w 568"/>
                  <a:gd name="T13" fmla="*/ 78 h 137"/>
                  <a:gd name="T14" fmla="*/ 108 w 568"/>
                  <a:gd name="T15" fmla="*/ 82 h 137"/>
                  <a:gd name="T16" fmla="*/ 42 w 568"/>
                  <a:gd name="T17" fmla="*/ 99 h 137"/>
                  <a:gd name="T18" fmla="*/ 0 w 568"/>
                  <a:gd name="T19" fmla="*/ 137 h 137"/>
                  <a:gd name="T20" fmla="*/ 0 w 568"/>
                  <a:gd name="T2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8" h="137">
                    <a:moveTo>
                      <a:pt x="0" y="137"/>
                    </a:moveTo>
                    <a:lnTo>
                      <a:pt x="87" y="114"/>
                    </a:lnTo>
                    <a:lnTo>
                      <a:pt x="239" y="103"/>
                    </a:lnTo>
                    <a:lnTo>
                      <a:pt x="399" y="67"/>
                    </a:lnTo>
                    <a:lnTo>
                      <a:pt x="568" y="0"/>
                    </a:lnTo>
                    <a:lnTo>
                      <a:pt x="378" y="59"/>
                    </a:lnTo>
                    <a:lnTo>
                      <a:pt x="285" y="78"/>
                    </a:lnTo>
                    <a:lnTo>
                      <a:pt x="108" y="82"/>
                    </a:lnTo>
                    <a:lnTo>
                      <a:pt x="42" y="99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1" name="Freeform 105"/>
              <p:cNvSpPr>
                <a:spLocks/>
              </p:cNvSpPr>
              <p:nvPr/>
            </p:nvSpPr>
            <p:spPr bwMode="auto">
              <a:xfrm>
                <a:off x="3014" y="2133"/>
                <a:ext cx="313" cy="436"/>
              </a:xfrm>
              <a:custGeom>
                <a:avLst/>
                <a:gdLst>
                  <a:gd name="T0" fmla="*/ 614 w 626"/>
                  <a:gd name="T1" fmla="*/ 0 h 872"/>
                  <a:gd name="T2" fmla="*/ 582 w 626"/>
                  <a:gd name="T3" fmla="*/ 247 h 872"/>
                  <a:gd name="T4" fmla="*/ 506 w 626"/>
                  <a:gd name="T5" fmla="*/ 403 h 872"/>
                  <a:gd name="T6" fmla="*/ 388 w 626"/>
                  <a:gd name="T7" fmla="*/ 542 h 872"/>
                  <a:gd name="T8" fmla="*/ 122 w 626"/>
                  <a:gd name="T9" fmla="*/ 751 h 872"/>
                  <a:gd name="T10" fmla="*/ 0 w 626"/>
                  <a:gd name="T11" fmla="*/ 872 h 872"/>
                  <a:gd name="T12" fmla="*/ 156 w 626"/>
                  <a:gd name="T13" fmla="*/ 743 h 872"/>
                  <a:gd name="T14" fmla="*/ 405 w 626"/>
                  <a:gd name="T15" fmla="*/ 549 h 872"/>
                  <a:gd name="T16" fmla="*/ 510 w 626"/>
                  <a:gd name="T17" fmla="*/ 437 h 872"/>
                  <a:gd name="T18" fmla="*/ 593 w 626"/>
                  <a:gd name="T19" fmla="*/ 304 h 872"/>
                  <a:gd name="T20" fmla="*/ 626 w 626"/>
                  <a:gd name="T21" fmla="*/ 165 h 872"/>
                  <a:gd name="T22" fmla="*/ 614 w 626"/>
                  <a:gd name="T23" fmla="*/ 0 h 872"/>
                  <a:gd name="T24" fmla="*/ 614 w 626"/>
                  <a:gd name="T25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6" h="872">
                    <a:moveTo>
                      <a:pt x="614" y="0"/>
                    </a:moveTo>
                    <a:lnTo>
                      <a:pt x="582" y="247"/>
                    </a:lnTo>
                    <a:lnTo>
                      <a:pt x="506" y="403"/>
                    </a:lnTo>
                    <a:lnTo>
                      <a:pt x="388" y="542"/>
                    </a:lnTo>
                    <a:lnTo>
                      <a:pt x="122" y="751"/>
                    </a:lnTo>
                    <a:lnTo>
                      <a:pt x="0" y="872"/>
                    </a:lnTo>
                    <a:lnTo>
                      <a:pt x="156" y="743"/>
                    </a:lnTo>
                    <a:lnTo>
                      <a:pt x="405" y="549"/>
                    </a:lnTo>
                    <a:lnTo>
                      <a:pt x="510" y="437"/>
                    </a:lnTo>
                    <a:lnTo>
                      <a:pt x="593" y="304"/>
                    </a:lnTo>
                    <a:lnTo>
                      <a:pt x="626" y="165"/>
                    </a:lnTo>
                    <a:lnTo>
                      <a:pt x="614" y="0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2" name="Freeform 106"/>
              <p:cNvSpPr>
                <a:spLocks/>
              </p:cNvSpPr>
              <p:nvPr/>
            </p:nvSpPr>
            <p:spPr bwMode="auto">
              <a:xfrm>
                <a:off x="3325" y="2109"/>
                <a:ext cx="979" cy="1054"/>
              </a:xfrm>
              <a:custGeom>
                <a:avLst/>
                <a:gdLst>
                  <a:gd name="T0" fmla="*/ 0 w 1958"/>
                  <a:gd name="T1" fmla="*/ 0 h 2108"/>
                  <a:gd name="T2" fmla="*/ 97 w 1958"/>
                  <a:gd name="T3" fmla="*/ 44 h 2108"/>
                  <a:gd name="T4" fmla="*/ 266 w 1958"/>
                  <a:gd name="T5" fmla="*/ 278 h 2108"/>
                  <a:gd name="T6" fmla="*/ 338 w 1958"/>
                  <a:gd name="T7" fmla="*/ 369 h 2108"/>
                  <a:gd name="T8" fmla="*/ 407 w 1958"/>
                  <a:gd name="T9" fmla="*/ 420 h 2108"/>
                  <a:gd name="T10" fmla="*/ 517 w 1958"/>
                  <a:gd name="T11" fmla="*/ 474 h 2108"/>
                  <a:gd name="T12" fmla="*/ 1205 w 1958"/>
                  <a:gd name="T13" fmla="*/ 732 h 2108"/>
                  <a:gd name="T14" fmla="*/ 1745 w 1958"/>
                  <a:gd name="T15" fmla="*/ 953 h 2108"/>
                  <a:gd name="T16" fmla="*/ 1783 w 1958"/>
                  <a:gd name="T17" fmla="*/ 1023 h 2108"/>
                  <a:gd name="T18" fmla="*/ 1884 w 1958"/>
                  <a:gd name="T19" fmla="*/ 1359 h 2108"/>
                  <a:gd name="T20" fmla="*/ 1935 w 1958"/>
                  <a:gd name="T21" fmla="*/ 1755 h 2108"/>
                  <a:gd name="T22" fmla="*/ 1958 w 1958"/>
                  <a:gd name="T23" fmla="*/ 2108 h 2108"/>
                  <a:gd name="T24" fmla="*/ 1869 w 1958"/>
                  <a:gd name="T25" fmla="*/ 2108 h 2108"/>
                  <a:gd name="T26" fmla="*/ 1842 w 1958"/>
                  <a:gd name="T27" fmla="*/ 1736 h 2108"/>
                  <a:gd name="T28" fmla="*/ 1804 w 1958"/>
                  <a:gd name="T29" fmla="*/ 1382 h 2108"/>
                  <a:gd name="T30" fmla="*/ 1741 w 1958"/>
                  <a:gd name="T31" fmla="*/ 1074 h 2108"/>
                  <a:gd name="T32" fmla="*/ 1724 w 1958"/>
                  <a:gd name="T33" fmla="*/ 1027 h 2108"/>
                  <a:gd name="T34" fmla="*/ 1659 w 1958"/>
                  <a:gd name="T35" fmla="*/ 1213 h 2108"/>
                  <a:gd name="T36" fmla="*/ 1549 w 1958"/>
                  <a:gd name="T37" fmla="*/ 1637 h 2108"/>
                  <a:gd name="T38" fmla="*/ 1507 w 1958"/>
                  <a:gd name="T39" fmla="*/ 1827 h 2108"/>
                  <a:gd name="T40" fmla="*/ 1536 w 1958"/>
                  <a:gd name="T41" fmla="*/ 1525 h 2108"/>
                  <a:gd name="T42" fmla="*/ 1587 w 1958"/>
                  <a:gd name="T43" fmla="*/ 1213 h 2108"/>
                  <a:gd name="T44" fmla="*/ 1635 w 1958"/>
                  <a:gd name="T45" fmla="*/ 975 h 2108"/>
                  <a:gd name="T46" fmla="*/ 1332 w 1958"/>
                  <a:gd name="T47" fmla="*/ 837 h 2108"/>
                  <a:gd name="T48" fmla="*/ 853 w 1958"/>
                  <a:gd name="T49" fmla="*/ 624 h 2108"/>
                  <a:gd name="T50" fmla="*/ 399 w 1958"/>
                  <a:gd name="T51" fmla="*/ 474 h 2108"/>
                  <a:gd name="T52" fmla="*/ 300 w 1958"/>
                  <a:gd name="T53" fmla="*/ 396 h 2108"/>
                  <a:gd name="T54" fmla="*/ 165 w 1958"/>
                  <a:gd name="T55" fmla="*/ 187 h 2108"/>
                  <a:gd name="T56" fmla="*/ 76 w 1958"/>
                  <a:gd name="T57" fmla="*/ 71 h 2108"/>
                  <a:gd name="T58" fmla="*/ 0 w 1958"/>
                  <a:gd name="T59" fmla="*/ 0 h 2108"/>
                  <a:gd name="T60" fmla="*/ 0 w 1958"/>
                  <a:gd name="T61" fmla="*/ 0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8" h="2108">
                    <a:moveTo>
                      <a:pt x="0" y="0"/>
                    </a:moveTo>
                    <a:lnTo>
                      <a:pt x="97" y="44"/>
                    </a:lnTo>
                    <a:lnTo>
                      <a:pt x="266" y="278"/>
                    </a:lnTo>
                    <a:lnTo>
                      <a:pt x="338" y="369"/>
                    </a:lnTo>
                    <a:lnTo>
                      <a:pt x="407" y="420"/>
                    </a:lnTo>
                    <a:lnTo>
                      <a:pt x="517" y="474"/>
                    </a:lnTo>
                    <a:lnTo>
                      <a:pt x="1205" y="732"/>
                    </a:lnTo>
                    <a:lnTo>
                      <a:pt x="1745" y="953"/>
                    </a:lnTo>
                    <a:lnTo>
                      <a:pt x="1783" y="1023"/>
                    </a:lnTo>
                    <a:lnTo>
                      <a:pt x="1884" y="1359"/>
                    </a:lnTo>
                    <a:lnTo>
                      <a:pt x="1935" y="1755"/>
                    </a:lnTo>
                    <a:lnTo>
                      <a:pt x="1958" y="2108"/>
                    </a:lnTo>
                    <a:lnTo>
                      <a:pt x="1869" y="2108"/>
                    </a:lnTo>
                    <a:lnTo>
                      <a:pt x="1842" y="1736"/>
                    </a:lnTo>
                    <a:lnTo>
                      <a:pt x="1804" y="1382"/>
                    </a:lnTo>
                    <a:lnTo>
                      <a:pt x="1741" y="1074"/>
                    </a:lnTo>
                    <a:lnTo>
                      <a:pt x="1724" y="1027"/>
                    </a:lnTo>
                    <a:lnTo>
                      <a:pt x="1659" y="1213"/>
                    </a:lnTo>
                    <a:lnTo>
                      <a:pt x="1549" y="1637"/>
                    </a:lnTo>
                    <a:lnTo>
                      <a:pt x="1507" y="1827"/>
                    </a:lnTo>
                    <a:lnTo>
                      <a:pt x="1536" y="1525"/>
                    </a:lnTo>
                    <a:lnTo>
                      <a:pt x="1587" y="1213"/>
                    </a:lnTo>
                    <a:lnTo>
                      <a:pt x="1635" y="975"/>
                    </a:lnTo>
                    <a:lnTo>
                      <a:pt x="1332" y="837"/>
                    </a:lnTo>
                    <a:lnTo>
                      <a:pt x="853" y="624"/>
                    </a:lnTo>
                    <a:lnTo>
                      <a:pt x="399" y="474"/>
                    </a:lnTo>
                    <a:lnTo>
                      <a:pt x="300" y="396"/>
                    </a:lnTo>
                    <a:lnTo>
                      <a:pt x="165" y="187"/>
                    </a:lnTo>
                    <a:lnTo>
                      <a:pt x="7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3" name="Freeform 107"/>
              <p:cNvSpPr>
                <a:spLocks/>
              </p:cNvSpPr>
              <p:nvPr/>
            </p:nvSpPr>
            <p:spPr bwMode="auto">
              <a:xfrm>
                <a:off x="3325" y="2256"/>
                <a:ext cx="252" cy="912"/>
              </a:xfrm>
              <a:custGeom>
                <a:avLst/>
                <a:gdLst>
                  <a:gd name="T0" fmla="*/ 0 w 504"/>
                  <a:gd name="T1" fmla="*/ 922 h 1823"/>
                  <a:gd name="T2" fmla="*/ 144 w 504"/>
                  <a:gd name="T3" fmla="*/ 1169 h 1823"/>
                  <a:gd name="T4" fmla="*/ 235 w 504"/>
                  <a:gd name="T5" fmla="*/ 1120 h 1823"/>
                  <a:gd name="T6" fmla="*/ 460 w 504"/>
                  <a:gd name="T7" fmla="*/ 956 h 1823"/>
                  <a:gd name="T8" fmla="*/ 410 w 504"/>
                  <a:gd name="T9" fmla="*/ 736 h 1823"/>
                  <a:gd name="T10" fmla="*/ 389 w 504"/>
                  <a:gd name="T11" fmla="*/ 359 h 1823"/>
                  <a:gd name="T12" fmla="*/ 327 w 504"/>
                  <a:gd name="T13" fmla="*/ 194 h 1823"/>
                  <a:gd name="T14" fmla="*/ 241 w 504"/>
                  <a:gd name="T15" fmla="*/ 0 h 1823"/>
                  <a:gd name="T16" fmla="*/ 365 w 504"/>
                  <a:gd name="T17" fmla="*/ 135 h 1823"/>
                  <a:gd name="T18" fmla="*/ 424 w 504"/>
                  <a:gd name="T19" fmla="*/ 346 h 1823"/>
                  <a:gd name="T20" fmla="*/ 466 w 504"/>
                  <a:gd name="T21" fmla="*/ 800 h 1823"/>
                  <a:gd name="T22" fmla="*/ 504 w 504"/>
                  <a:gd name="T23" fmla="*/ 1000 h 1823"/>
                  <a:gd name="T24" fmla="*/ 386 w 504"/>
                  <a:gd name="T25" fmla="*/ 1061 h 1823"/>
                  <a:gd name="T26" fmla="*/ 173 w 504"/>
                  <a:gd name="T27" fmla="*/ 1217 h 1823"/>
                  <a:gd name="T28" fmla="*/ 310 w 504"/>
                  <a:gd name="T29" fmla="*/ 1481 h 1823"/>
                  <a:gd name="T30" fmla="*/ 300 w 504"/>
                  <a:gd name="T31" fmla="*/ 1536 h 1823"/>
                  <a:gd name="T32" fmla="*/ 139 w 504"/>
                  <a:gd name="T33" fmla="*/ 1823 h 1823"/>
                  <a:gd name="T34" fmla="*/ 72 w 504"/>
                  <a:gd name="T35" fmla="*/ 1819 h 1823"/>
                  <a:gd name="T36" fmla="*/ 237 w 504"/>
                  <a:gd name="T37" fmla="*/ 1545 h 1823"/>
                  <a:gd name="T38" fmla="*/ 249 w 504"/>
                  <a:gd name="T39" fmla="*/ 1488 h 1823"/>
                  <a:gd name="T40" fmla="*/ 234 w 504"/>
                  <a:gd name="T41" fmla="*/ 1424 h 1823"/>
                  <a:gd name="T42" fmla="*/ 118 w 504"/>
                  <a:gd name="T43" fmla="*/ 1177 h 1823"/>
                  <a:gd name="T44" fmla="*/ 0 w 504"/>
                  <a:gd name="T45" fmla="*/ 922 h 1823"/>
                  <a:gd name="T46" fmla="*/ 0 w 504"/>
                  <a:gd name="T47" fmla="*/ 922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4" h="1823">
                    <a:moveTo>
                      <a:pt x="0" y="922"/>
                    </a:moveTo>
                    <a:lnTo>
                      <a:pt x="144" y="1169"/>
                    </a:lnTo>
                    <a:lnTo>
                      <a:pt x="235" y="1120"/>
                    </a:lnTo>
                    <a:lnTo>
                      <a:pt x="460" y="956"/>
                    </a:lnTo>
                    <a:lnTo>
                      <a:pt x="410" y="736"/>
                    </a:lnTo>
                    <a:lnTo>
                      <a:pt x="389" y="359"/>
                    </a:lnTo>
                    <a:lnTo>
                      <a:pt x="327" y="194"/>
                    </a:lnTo>
                    <a:lnTo>
                      <a:pt x="241" y="0"/>
                    </a:lnTo>
                    <a:lnTo>
                      <a:pt x="365" y="135"/>
                    </a:lnTo>
                    <a:lnTo>
                      <a:pt x="424" y="346"/>
                    </a:lnTo>
                    <a:lnTo>
                      <a:pt x="466" y="800"/>
                    </a:lnTo>
                    <a:lnTo>
                      <a:pt x="504" y="1000"/>
                    </a:lnTo>
                    <a:lnTo>
                      <a:pt x="386" y="1061"/>
                    </a:lnTo>
                    <a:lnTo>
                      <a:pt x="173" y="1217"/>
                    </a:lnTo>
                    <a:lnTo>
                      <a:pt x="310" y="1481"/>
                    </a:lnTo>
                    <a:lnTo>
                      <a:pt x="300" y="1536"/>
                    </a:lnTo>
                    <a:lnTo>
                      <a:pt x="139" y="1823"/>
                    </a:lnTo>
                    <a:lnTo>
                      <a:pt x="72" y="1819"/>
                    </a:lnTo>
                    <a:lnTo>
                      <a:pt x="237" y="1545"/>
                    </a:lnTo>
                    <a:lnTo>
                      <a:pt x="249" y="1488"/>
                    </a:lnTo>
                    <a:lnTo>
                      <a:pt x="234" y="1424"/>
                    </a:lnTo>
                    <a:lnTo>
                      <a:pt x="118" y="1177"/>
                    </a:lnTo>
                    <a:lnTo>
                      <a:pt x="0" y="922"/>
                    </a:lnTo>
                    <a:lnTo>
                      <a:pt x="0" y="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4" name="Freeform 108"/>
              <p:cNvSpPr>
                <a:spLocks/>
              </p:cNvSpPr>
              <p:nvPr/>
            </p:nvSpPr>
            <p:spPr bwMode="auto">
              <a:xfrm>
                <a:off x="3050" y="2153"/>
                <a:ext cx="332" cy="1013"/>
              </a:xfrm>
              <a:custGeom>
                <a:avLst/>
                <a:gdLst>
                  <a:gd name="T0" fmla="*/ 592 w 664"/>
                  <a:gd name="T1" fmla="*/ 0 h 2026"/>
                  <a:gd name="T2" fmla="*/ 630 w 664"/>
                  <a:gd name="T3" fmla="*/ 159 h 2026"/>
                  <a:gd name="T4" fmla="*/ 616 w 664"/>
                  <a:gd name="T5" fmla="*/ 346 h 2026"/>
                  <a:gd name="T6" fmla="*/ 557 w 664"/>
                  <a:gd name="T7" fmla="*/ 536 h 2026"/>
                  <a:gd name="T8" fmla="*/ 382 w 664"/>
                  <a:gd name="T9" fmla="*/ 960 h 2026"/>
                  <a:gd name="T10" fmla="*/ 168 w 664"/>
                  <a:gd name="T11" fmla="*/ 1511 h 2026"/>
                  <a:gd name="T12" fmla="*/ 0 w 664"/>
                  <a:gd name="T13" fmla="*/ 2026 h 2026"/>
                  <a:gd name="T14" fmla="*/ 78 w 664"/>
                  <a:gd name="T15" fmla="*/ 2026 h 2026"/>
                  <a:gd name="T16" fmla="*/ 183 w 664"/>
                  <a:gd name="T17" fmla="*/ 1597 h 2026"/>
                  <a:gd name="T18" fmla="*/ 327 w 664"/>
                  <a:gd name="T19" fmla="*/ 1176 h 2026"/>
                  <a:gd name="T20" fmla="*/ 485 w 664"/>
                  <a:gd name="T21" fmla="*/ 810 h 2026"/>
                  <a:gd name="T22" fmla="*/ 609 w 664"/>
                  <a:gd name="T23" fmla="*/ 481 h 2026"/>
                  <a:gd name="T24" fmla="*/ 660 w 664"/>
                  <a:gd name="T25" fmla="*/ 268 h 2026"/>
                  <a:gd name="T26" fmla="*/ 664 w 664"/>
                  <a:gd name="T27" fmla="*/ 125 h 2026"/>
                  <a:gd name="T28" fmla="*/ 630 w 664"/>
                  <a:gd name="T29" fmla="*/ 34 h 2026"/>
                  <a:gd name="T30" fmla="*/ 592 w 664"/>
                  <a:gd name="T31" fmla="*/ 0 h 2026"/>
                  <a:gd name="T32" fmla="*/ 592 w 664"/>
                  <a:gd name="T33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4" h="2026">
                    <a:moveTo>
                      <a:pt x="592" y="0"/>
                    </a:moveTo>
                    <a:lnTo>
                      <a:pt x="630" y="159"/>
                    </a:lnTo>
                    <a:lnTo>
                      <a:pt x="616" y="346"/>
                    </a:lnTo>
                    <a:lnTo>
                      <a:pt x="557" y="536"/>
                    </a:lnTo>
                    <a:lnTo>
                      <a:pt x="382" y="960"/>
                    </a:lnTo>
                    <a:lnTo>
                      <a:pt x="168" y="1511"/>
                    </a:lnTo>
                    <a:lnTo>
                      <a:pt x="0" y="2026"/>
                    </a:lnTo>
                    <a:lnTo>
                      <a:pt x="78" y="2026"/>
                    </a:lnTo>
                    <a:lnTo>
                      <a:pt x="183" y="1597"/>
                    </a:lnTo>
                    <a:lnTo>
                      <a:pt x="327" y="1176"/>
                    </a:lnTo>
                    <a:lnTo>
                      <a:pt x="485" y="810"/>
                    </a:lnTo>
                    <a:lnTo>
                      <a:pt x="609" y="481"/>
                    </a:lnTo>
                    <a:lnTo>
                      <a:pt x="660" y="268"/>
                    </a:lnTo>
                    <a:lnTo>
                      <a:pt x="664" y="125"/>
                    </a:lnTo>
                    <a:lnTo>
                      <a:pt x="630" y="34"/>
                    </a:lnTo>
                    <a:lnTo>
                      <a:pt x="592" y="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5" name="Freeform 109"/>
              <p:cNvSpPr>
                <a:spLocks/>
              </p:cNvSpPr>
              <p:nvPr/>
            </p:nvSpPr>
            <p:spPr bwMode="auto">
              <a:xfrm>
                <a:off x="2800" y="2575"/>
                <a:ext cx="187" cy="580"/>
              </a:xfrm>
              <a:custGeom>
                <a:avLst/>
                <a:gdLst>
                  <a:gd name="T0" fmla="*/ 69 w 375"/>
                  <a:gd name="T1" fmla="*/ 350 h 1159"/>
                  <a:gd name="T2" fmla="*/ 76 w 375"/>
                  <a:gd name="T3" fmla="*/ 277 h 1159"/>
                  <a:gd name="T4" fmla="*/ 90 w 375"/>
                  <a:gd name="T5" fmla="*/ 190 h 1159"/>
                  <a:gd name="T6" fmla="*/ 139 w 375"/>
                  <a:gd name="T7" fmla="*/ 85 h 1159"/>
                  <a:gd name="T8" fmla="*/ 217 w 375"/>
                  <a:gd name="T9" fmla="*/ 17 h 1159"/>
                  <a:gd name="T10" fmla="*/ 318 w 375"/>
                  <a:gd name="T11" fmla="*/ 0 h 1159"/>
                  <a:gd name="T12" fmla="*/ 375 w 375"/>
                  <a:gd name="T13" fmla="*/ 34 h 1159"/>
                  <a:gd name="T14" fmla="*/ 276 w 375"/>
                  <a:gd name="T15" fmla="*/ 30 h 1159"/>
                  <a:gd name="T16" fmla="*/ 196 w 375"/>
                  <a:gd name="T17" fmla="*/ 64 h 1159"/>
                  <a:gd name="T18" fmla="*/ 152 w 375"/>
                  <a:gd name="T19" fmla="*/ 135 h 1159"/>
                  <a:gd name="T20" fmla="*/ 200 w 375"/>
                  <a:gd name="T21" fmla="*/ 264 h 1159"/>
                  <a:gd name="T22" fmla="*/ 200 w 375"/>
                  <a:gd name="T23" fmla="*/ 338 h 1159"/>
                  <a:gd name="T24" fmla="*/ 272 w 375"/>
                  <a:gd name="T25" fmla="*/ 372 h 1159"/>
                  <a:gd name="T26" fmla="*/ 169 w 375"/>
                  <a:gd name="T27" fmla="*/ 389 h 1159"/>
                  <a:gd name="T28" fmla="*/ 149 w 375"/>
                  <a:gd name="T29" fmla="*/ 545 h 1159"/>
                  <a:gd name="T30" fmla="*/ 69 w 375"/>
                  <a:gd name="T31" fmla="*/ 813 h 1159"/>
                  <a:gd name="T32" fmla="*/ 0 w 375"/>
                  <a:gd name="T33" fmla="*/ 1159 h 1159"/>
                  <a:gd name="T34" fmla="*/ 42 w 375"/>
                  <a:gd name="T35" fmla="*/ 792 h 1159"/>
                  <a:gd name="T36" fmla="*/ 149 w 375"/>
                  <a:gd name="T37" fmla="*/ 359 h 1159"/>
                  <a:gd name="T38" fmla="*/ 124 w 375"/>
                  <a:gd name="T39" fmla="*/ 294 h 1159"/>
                  <a:gd name="T40" fmla="*/ 42 w 375"/>
                  <a:gd name="T41" fmla="*/ 467 h 1159"/>
                  <a:gd name="T42" fmla="*/ 69 w 375"/>
                  <a:gd name="T43" fmla="*/ 350 h 1159"/>
                  <a:gd name="T44" fmla="*/ 69 w 375"/>
                  <a:gd name="T45" fmla="*/ 35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159">
                    <a:moveTo>
                      <a:pt x="69" y="350"/>
                    </a:moveTo>
                    <a:lnTo>
                      <a:pt x="76" y="277"/>
                    </a:lnTo>
                    <a:lnTo>
                      <a:pt x="90" y="190"/>
                    </a:lnTo>
                    <a:lnTo>
                      <a:pt x="139" y="85"/>
                    </a:lnTo>
                    <a:lnTo>
                      <a:pt x="217" y="17"/>
                    </a:lnTo>
                    <a:lnTo>
                      <a:pt x="318" y="0"/>
                    </a:lnTo>
                    <a:lnTo>
                      <a:pt x="375" y="34"/>
                    </a:lnTo>
                    <a:lnTo>
                      <a:pt x="276" y="30"/>
                    </a:lnTo>
                    <a:lnTo>
                      <a:pt x="196" y="64"/>
                    </a:lnTo>
                    <a:lnTo>
                      <a:pt x="152" y="135"/>
                    </a:lnTo>
                    <a:lnTo>
                      <a:pt x="200" y="264"/>
                    </a:lnTo>
                    <a:lnTo>
                      <a:pt x="200" y="338"/>
                    </a:lnTo>
                    <a:lnTo>
                      <a:pt x="272" y="372"/>
                    </a:lnTo>
                    <a:lnTo>
                      <a:pt x="169" y="389"/>
                    </a:lnTo>
                    <a:lnTo>
                      <a:pt x="149" y="545"/>
                    </a:lnTo>
                    <a:lnTo>
                      <a:pt x="69" y="813"/>
                    </a:lnTo>
                    <a:lnTo>
                      <a:pt x="0" y="1159"/>
                    </a:lnTo>
                    <a:lnTo>
                      <a:pt x="42" y="792"/>
                    </a:lnTo>
                    <a:lnTo>
                      <a:pt x="149" y="359"/>
                    </a:lnTo>
                    <a:lnTo>
                      <a:pt x="124" y="294"/>
                    </a:lnTo>
                    <a:lnTo>
                      <a:pt x="42" y="467"/>
                    </a:lnTo>
                    <a:lnTo>
                      <a:pt x="69" y="350"/>
                    </a:lnTo>
                    <a:lnTo>
                      <a:pt x="69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6" name="Freeform 110"/>
              <p:cNvSpPr>
                <a:spLocks/>
              </p:cNvSpPr>
              <p:nvPr/>
            </p:nvSpPr>
            <p:spPr bwMode="auto">
              <a:xfrm>
                <a:off x="3004" y="2596"/>
                <a:ext cx="170" cy="215"/>
              </a:xfrm>
              <a:custGeom>
                <a:avLst/>
                <a:gdLst>
                  <a:gd name="T0" fmla="*/ 105 w 340"/>
                  <a:gd name="T1" fmla="*/ 89 h 429"/>
                  <a:gd name="T2" fmla="*/ 162 w 340"/>
                  <a:gd name="T3" fmla="*/ 178 h 429"/>
                  <a:gd name="T4" fmla="*/ 243 w 340"/>
                  <a:gd name="T5" fmla="*/ 325 h 429"/>
                  <a:gd name="T6" fmla="*/ 340 w 340"/>
                  <a:gd name="T7" fmla="*/ 429 h 429"/>
                  <a:gd name="T8" fmla="*/ 217 w 340"/>
                  <a:gd name="T9" fmla="*/ 325 h 429"/>
                  <a:gd name="T10" fmla="*/ 110 w 340"/>
                  <a:gd name="T11" fmla="*/ 209 h 429"/>
                  <a:gd name="T12" fmla="*/ 21 w 340"/>
                  <a:gd name="T13" fmla="*/ 296 h 429"/>
                  <a:gd name="T14" fmla="*/ 86 w 340"/>
                  <a:gd name="T15" fmla="*/ 165 h 429"/>
                  <a:gd name="T16" fmla="*/ 63 w 340"/>
                  <a:gd name="T17" fmla="*/ 83 h 429"/>
                  <a:gd name="T18" fmla="*/ 0 w 340"/>
                  <a:gd name="T19" fmla="*/ 0 h 429"/>
                  <a:gd name="T20" fmla="*/ 105 w 340"/>
                  <a:gd name="T21" fmla="*/ 89 h 429"/>
                  <a:gd name="T22" fmla="*/ 105 w 340"/>
                  <a:gd name="T23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429">
                    <a:moveTo>
                      <a:pt x="105" y="89"/>
                    </a:moveTo>
                    <a:lnTo>
                      <a:pt x="162" y="178"/>
                    </a:lnTo>
                    <a:lnTo>
                      <a:pt x="243" y="325"/>
                    </a:lnTo>
                    <a:lnTo>
                      <a:pt x="340" y="429"/>
                    </a:lnTo>
                    <a:lnTo>
                      <a:pt x="217" y="325"/>
                    </a:lnTo>
                    <a:lnTo>
                      <a:pt x="110" y="209"/>
                    </a:lnTo>
                    <a:lnTo>
                      <a:pt x="21" y="296"/>
                    </a:lnTo>
                    <a:lnTo>
                      <a:pt x="86" y="165"/>
                    </a:lnTo>
                    <a:lnTo>
                      <a:pt x="63" y="83"/>
                    </a:lnTo>
                    <a:lnTo>
                      <a:pt x="0" y="0"/>
                    </a:lnTo>
                    <a:lnTo>
                      <a:pt x="105" y="89"/>
                    </a:lnTo>
                    <a:lnTo>
                      <a:pt x="10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7" name="Freeform 111"/>
              <p:cNvSpPr>
                <a:spLocks/>
              </p:cNvSpPr>
              <p:nvPr/>
            </p:nvSpPr>
            <p:spPr bwMode="auto">
              <a:xfrm>
                <a:off x="3008" y="2776"/>
                <a:ext cx="42" cy="387"/>
              </a:xfrm>
              <a:custGeom>
                <a:avLst/>
                <a:gdLst>
                  <a:gd name="T0" fmla="*/ 0 w 83"/>
                  <a:gd name="T1" fmla="*/ 0 h 773"/>
                  <a:gd name="T2" fmla="*/ 55 w 83"/>
                  <a:gd name="T3" fmla="*/ 194 h 773"/>
                  <a:gd name="T4" fmla="*/ 68 w 83"/>
                  <a:gd name="T5" fmla="*/ 275 h 773"/>
                  <a:gd name="T6" fmla="*/ 72 w 83"/>
                  <a:gd name="T7" fmla="*/ 376 h 773"/>
                  <a:gd name="T8" fmla="*/ 72 w 83"/>
                  <a:gd name="T9" fmla="*/ 610 h 773"/>
                  <a:gd name="T10" fmla="*/ 83 w 83"/>
                  <a:gd name="T11" fmla="*/ 773 h 773"/>
                  <a:gd name="T12" fmla="*/ 28 w 83"/>
                  <a:gd name="T13" fmla="*/ 770 h 773"/>
                  <a:gd name="T14" fmla="*/ 34 w 83"/>
                  <a:gd name="T15" fmla="*/ 587 h 773"/>
                  <a:gd name="T16" fmla="*/ 51 w 83"/>
                  <a:gd name="T17" fmla="*/ 336 h 773"/>
                  <a:gd name="T18" fmla="*/ 41 w 83"/>
                  <a:gd name="T19" fmla="*/ 207 h 773"/>
                  <a:gd name="T20" fmla="*/ 17 w 83"/>
                  <a:gd name="T21" fmla="*/ 85 h 773"/>
                  <a:gd name="T22" fmla="*/ 0 w 83"/>
                  <a:gd name="T23" fmla="*/ 0 h 773"/>
                  <a:gd name="T24" fmla="*/ 0 w 83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73">
                    <a:moveTo>
                      <a:pt x="0" y="0"/>
                    </a:moveTo>
                    <a:lnTo>
                      <a:pt x="55" y="194"/>
                    </a:lnTo>
                    <a:lnTo>
                      <a:pt x="68" y="275"/>
                    </a:lnTo>
                    <a:lnTo>
                      <a:pt x="72" y="376"/>
                    </a:lnTo>
                    <a:lnTo>
                      <a:pt x="72" y="610"/>
                    </a:lnTo>
                    <a:lnTo>
                      <a:pt x="83" y="773"/>
                    </a:lnTo>
                    <a:lnTo>
                      <a:pt x="28" y="770"/>
                    </a:lnTo>
                    <a:lnTo>
                      <a:pt x="34" y="587"/>
                    </a:lnTo>
                    <a:lnTo>
                      <a:pt x="51" y="336"/>
                    </a:lnTo>
                    <a:lnTo>
                      <a:pt x="41" y="207"/>
                    </a:lnTo>
                    <a:lnTo>
                      <a:pt x="17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8" name="Freeform 112"/>
              <p:cNvSpPr>
                <a:spLocks/>
              </p:cNvSpPr>
              <p:nvPr/>
            </p:nvSpPr>
            <p:spPr bwMode="auto">
              <a:xfrm>
                <a:off x="2785" y="2265"/>
                <a:ext cx="46" cy="881"/>
              </a:xfrm>
              <a:custGeom>
                <a:avLst/>
                <a:gdLst>
                  <a:gd name="T0" fmla="*/ 59 w 93"/>
                  <a:gd name="T1" fmla="*/ 40 h 1762"/>
                  <a:gd name="T2" fmla="*/ 72 w 93"/>
                  <a:gd name="T3" fmla="*/ 251 h 1762"/>
                  <a:gd name="T4" fmla="*/ 93 w 93"/>
                  <a:gd name="T5" fmla="*/ 559 h 1762"/>
                  <a:gd name="T6" fmla="*/ 72 w 93"/>
                  <a:gd name="T7" fmla="*/ 770 h 1762"/>
                  <a:gd name="T8" fmla="*/ 38 w 93"/>
                  <a:gd name="T9" fmla="*/ 1135 h 1762"/>
                  <a:gd name="T10" fmla="*/ 21 w 93"/>
                  <a:gd name="T11" fmla="*/ 1464 h 1762"/>
                  <a:gd name="T12" fmla="*/ 21 w 93"/>
                  <a:gd name="T13" fmla="*/ 1762 h 1762"/>
                  <a:gd name="T14" fmla="*/ 0 w 93"/>
                  <a:gd name="T15" fmla="*/ 1420 h 1762"/>
                  <a:gd name="T16" fmla="*/ 0 w 93"/>
                  <a:gd name="T17" fmla="*/ 1047 h 1762"/>
                  <a:gd name="T18" fmla="*/ 47 w 93"/>
                  <a:gd name="T19" fmla="*/ 599 h 1762"/>
                  <a:gd name="T20" fmla="*/ 34 w 93"/>
                  <a:gd name="T21" fmla="*/ 196 h 1762"/>
                  <a:gd name="T22" fmla="*/ 47 w 93"/>
                  <a:gd name="T23" fmla="*/ 0 h 1762"/>
                  <a:gd name="T24" fmla="*/ 59 w 93"/>
                  <a:gd name="T25" fmla="*/ 40 h 1762"/>
                  <a:gd name="T26" fmla="*/ 59 w 93"/>
                  <a:gd name="T27" fmla="*/ 40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62">
                    <a:moveTo>
                      <a:pt x="59" y="40"/>
                    </a:moveTo>
                    <a:lnTo>
                      <a:pt x="72" y="251"/>
                    </a:lnTo>
                    <a:lnTo>
                      <a:pt x="93" y="559"/>
                    </a:lnTo>
                    <a:lnTo>
                      <a:pt x="72" y="770"/>
                    </a:lnTo>
                    <a:lnTo>
                      <a:pt x="38" y="1135"/>
                    </a:lnTo>
                    <a:lnTo>
                      <a:pt x="21" y="1464"/>
                    </a:lnTo>
                    <a:lnTo>
                      <a:pt x="21" y="1762"/>
                    </a:lnTo>
                    <a:lnTo>
                      <a:pt x="0" y="1420"/>
                    </a:lnTo>
                    <a:lnTo>
                      <a:pt x="0" y="1047"/>
                    </a:lnTo>
                    <a:lnTo>
                      <a:pt x="47" y="599"/>
                    </a:lnTo>
                    <a:lnTo>
                      <a:pt x="34" y="196"/>
                    </a:lnTo>
                    <a:lnTo>
                      <a:pt x="47" y="0"/>
                    </a:lnTo>
                    <a:lnTo>
                      <a:pt x="59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09" name="Freeform 113"/>
              <p:cNvSpPr>
                <a:spLocks/>
              </p:cNvSpPr>
              <p:nvPr/>
            </p:nvSpPr>
            <p:spPr bwMode="auto">
              <a:xfrm>
                <a:off x="2503" y="2276"/>
                <a:ext cx="311" cy="891"/>
              </a:xfrm>
              <a:custGeom>
                <a:avLst/>
                <a:gdLst>
                  <a:gd name="T0" fmla="*/ 572 w 624"/>
                  <a:gd name="T1" fmla="*/ 21 h 1781"/>
                  <a:gd name="T2" fmla="*/ 489 w 624"/>
                  <a:gd name="T3" fmla="*/ 108 h 1781"/>
                  <a:gd name="T4" fmla="*/ 293 w 624"/>
                  <a:gd name="T5" fmla="*/ 525 h 1781"/>
                  <a:gd name="T6" fmla="*/ 139 w 624"/>
                  <a:gd name="T7" fmla="*/ 802 h 1781"/>
                  <a:gd name="T8" fmla="*/ 217 w 624"/>
                  <a:gd name="T9" fmla="*/ 990 h 1781"/>
                  <a:gd name="T10" fmla="*/ 6 w 624"/>
                  <a:gd name="T11" fmla="*/ 1272 h 1781"/>
                  <a:gd name="T12" fmla="*/ 0 w 624"/>
                  <a:gd name="T13" fmla="*/ 1329 h 1781"/>
                  <a:gd name="T14" fmla="*/ 48 w 624"/>
                  <a:gd name="T15" fmla="*/ 1781 h 1781"/>
                  <a:gd name="T16" fmla="*/ 84 w 624"/>
                  <a:gd name="T17" fmla="*/ 1777 h 1781"/>
                  <a:gd name="T18" fmla="*/ 42 w 624"/>
                  <a:gd name="T19" fmla="*/ 1357 h 1781"/>
                  <a:gd name="T20" fmla="*/ 46 w 624"/>
                  <a:gd name="T21" fmla="*/ 1294 h 1781"/>
                  <a:gd name="T22" fmla="*/ 71 w 624"/>
                  <a:gd name="T23" fmla="*/ 1247 h 1781"/>
                  <a:gd name="T24" fmla="*/ 255 w 624"/>
                  <a:gd name="T25" fmla="*/ 994 h 1781"/>
                  <a:gd name="T26" fmla="*/ 247 w 624"/>
                  <a:gd name="T27" fmla="*/ 948 h 1781"/>
                  <a:gd name="T28" fmla="*/ 175 w 624"/>
                  <a:gd name="T29" fmla="*/ 810 h 1781"/>
                  <a:gd name="T30" fmla="*/ 181 w 624"/>
                  <a:gd name="T31" fmla="*/ 781 h 1781"/>
                  <a:gd name="T32" fmla="*/ 369 w 624"/>
                  <a:gd name="T33" fmla="*/ 439 h 1781"/>
                  <a:gd name="T34" fmla="*/ 510 w 624"/>
                  <a:gd name="T35" fmla="*/ 139 h 1781"/>
                  <a:gd name="T36" fmla="*/ 624 w 624"/>
                  <a:gd name="T37" fmla="*/ 0 h 1781"/>
                  <a:gd name="T38" fmla="*/ 572 w 624"/>
                  <a:gd name="T39" fmla="*/ 21 h 1781"/>
                  <a:gd name="T40" fmla="*/ 572 w 624"/>
                  <a:gd name="T41" fmla="*/ 2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4" h="1781">
                    <a:moveTo>
                      <a:pt x="572" y="21"/>
                    </a:moveTo>
                    <a:lnTo>
                      <a:pt x="489" y="108"/>
                    </a:lnTo>
                    <a:lnTo>
                      <a:pt x="293" y="525"/>
                    </a:lnTo>
                    <a:lnTo>
                      <a:pt x="139" y="802"/>
                    </a:lnTo>
                    <a:lnTo>
                      <a:pt x="217" y="990"/>
                    </a:lnTo>
                    <a:lnTo>
                      <a:pt x="6" y="1272"/>
                    </a:lnTo>
                    <a:lnTo>
                      <a:pt x="0" y="1329"/>
                    </a:lnTo>
                    <a:lnTo>
                      <a:pt x="48" y="1781"/>
                    </a:lnTo>
                    <a:lnTo>
                      <a:pt x="84" y="1777"/>
                    </a:lnTo>
                    <a:lnTo>
                      <a:pt x="42" y="1357"/>
                    </a:lnTo>
                    <a:lnTo>
                      <a:pt x="46" y="1294"/>
                    </a:lnTo>
                    <a:lnTo>
                      <a:pt x="71" y="1247"/>
                    </a:lnTo>
                    <a:lnTo>
                      <a:pt x="255" y="994"/>
                    </a:lnTo>
                    <a:lnTo>
                      <a:pt x="247" y="948"/>
                    </a:lnTo>
                    <a:lnTo>
                      <a:pt x="175" y="810"/>
                    </a:lnTo>
                    <a:lnTo>
                      <a:pt x="181" y="781"/>
                    </a:lnTo>
                    <a:lnTo>
                      <a:pt x="369" y="439"/>
                    </a:lnTo>
                    <a:lnTo>
                      <a:pt x="510" y="139"/>
                    </a:lnTo>
                    <a:lnTo>
                      <a:pt x="624" y="0"/>
                    </a:lnTo>
                    <a:lnTo>
                      <a:pt x="572" y="21"/>
                    </a:lnTo>
                    <a:lnTo>
                      <a:pt x="5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0" name="Freeform 114"/>
              <p:cNvSpPr>
                <a:spLocks/>
              </p:cNvSpPr>
              <p:nvPr/>
            </p:nvSpPr>
            <p:spPr bwMode="auto">
              <a:xfrm>
                <a:off x="2179" y="2256"/>
                <a:ext cx="650" cy="513"/>
              </a:xfrm>
              <a:custGeom>
                <a:avLst/>
                <a:gdLst>
                  <a:gd name="T0" fmla="*/ 1211 w 1298"/>
                  <a:gd name="T1" fmla="*/ 0 h 1025"/>
                  <a:gd name="T2" fmla="*/ 1023 w 1298"/>
                  <a:gd name="T3" fmla="*/ 53 h 1025"/>
                  <a:gd name="T4" fmla="*/ 713 w 1298"/>
                  <a:gd name="T5" fmla="*/ 110 h 1025"/>
                  <a:gd name="T6" fmla="*/ 475 w 1298"/>
                  <a:gd name="T7" fmla="*/ 175 h 1025"/>
                  <a:gd name="T8" fmla="*/ 380 w 1298"/>
                  <a:gd name="T9" fmla="*/ 217 h 1025"/>
                  <a:gd name="T10" fmla="*/ 272 w 1298"/>
                  <a:gd name="T11" fmla="*/ 236 h 1025"/>
                  <a:gd name="T12" fmla="*/ 203 w 1298"/>
                  <a:gd name="T13" fmla="*/ 298 h 1025"/>
                  <a:gd name="T14" fmla="*/ 59 w 1298"/>
                  <a:gd name="T15" fmla="*/ 597 h 1025"/>
                  <a:gd name="T16" fmla="*/ 28 w 1298"/>
                  <a:gd name="T17" fmla="*/ 747 h 1025"/>
                  <a:gd name="T18" fmla="*/ 0 w 1298"/>
                  <a:gd name="T19" fmla="*/ 804 h 1025"/>
                  <a:gd name="T20" fmla="*/ 78 w 1298"/>
                  <a:gd name="T21" fmla="*/ 922 h 1025"/>
                  <a:gd name="T22" fmla="*/ 95 w 1298"/>
                  <a:gd name="T23" fmla="*/ 793 h 1025"/>
                  <a:gd name="T24" fmla="*/ 99 w 1298"/>
                  <a:gd name="T25" fmla="*/ 620 h 1025"/>
                  <a:gd name="T26" fmla="*/ 129 w 1298"/>
                  <a:gd name="T27" fmla="*/ 490 h 1025"/>
                  <a:gd name="T28" fmla="*/ 234 w 1298"/>
                  <a:gd name="T29" fmla="*/ 306 h 1025"/>
                  <a:gd name="T30" fmla="*/ 304 w 1298"/>
                  <a:gd name="T31" fmla="*/ 266 h 1025"/>
                  <a:gd name="T32" fmla="*/ 209 w 1298"/>
                  <a:gd name="T33" fmla="*/ 540 h 1025"/>
                  <a:gd name="T34" fmla="*/ 178 w 1298"/>
                  <a:gd name="T35" fmla="*/ 736 h 1025"/>
                  <a:gd name="T36" fmla="*/ 178 w 1298"/>
                  <a:gd name="T37" fmla="*/ 1025 h 1025"/>
                  <a:gd name="T38" fmla="*/ 213 w 1298"/>
                  <a:gd name="T39" fmla="*/ 715 h 1025"/>
                  <a:gd name="T40" fmla="*/ 270 w 1298"/>
                  <a:gd name="T41" fmla="*/ 506 h 1025"/>
                  <a:gd name="T42" fmla="*/ 346 w 1298"/>
                  <a:gd name="T43" fmla="*/ 342 h 1025"/>
                  <a:gd name="T44" fmla="*/ 395 w 1298"/>
                  <a:gd name="T45" fmla="*/ 266 h 1025"/>
                  <a:gd name="T46" fmla="*/ 433 w 1298"/>
                  <a:gd name="T47" fmla="*/ 228 h 1025"/>
                  <a:gd name="T48" fmla="*/ 713 w 1298"/>
                  <a:gd name="T49" fmla="*/ 160 h 1025"/>
                  <a:gd name="T50" fmla="*/ 952 w 1298"/>
                  <a:gd name="T51" fmla="*/ 118 h 1025"/>
                  <a:gd name="T52" fmla="*/ 1068 w 1298"/>
                  <a:gd name="T53" fmla="*/ 85 h 1025"/>
                  <a:gd name="T54" fmla="*/ 1165 w 1298"/>
                  <a:gd name="T55" fmla="*/ 49 h 1025"/>
                  <a:gd name="T56" fmla="*/ 1298 w 1298"/>
                  <a:gd name="T57" fmla="*/ 32 h 1025"/>
                  <a:gd name="T58" fmla="*/ 1211 w 1298"/>
                  <a:gd name="T59" fmla="*/ 0 h 1025"/>
                  <a:gd name="T60" fmla="*/ 1211 w 1298"/>
                  <a:gd name="T61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8" h="1025">
                    <a:moveTo>
                      <a:pt x="1211" y="0"/>
                    </a:moveTo>
                    <a:lnTo>
                      <a:pt x="1023" y="53"/>
                    </a:lnTo>
                    <a:lnTo>
                      <a:pt x="713" y="110"/>
                    </a:lnTo>
                    <a:lnTo>
                      <a:pt x="475" y="175"/>
                    </a:lnTo>
                    <a:lnTo>
                      <a:pt x="380" y="217"/>
                    </a:lnTo>
                    <a:lnTo>
                      <a:pt x="272" y="236"/>
                    </a:lnTo>
                    <a:lnTo>
                      <a:pt x="203" y="298"/>
                    </a:lnTo>
                    <a:lnTo>
                      <a:pt x="59" y="597"/>
                    </a:lnTo>
                    <a:lnTo>
                      <a:pt x="28" y="747"/>
                    </a:lnTo>
                    <a:lnTo>
                      <a:pt x="0" y="804"/>
                    </a:lnTo>
                    <a:lnTo>
                      <a:pt x="78" y="922"/>
                    </a:lnTo>
                    <a:lnTo>
                      <a:pt x="95" y="793"/>
                    </a:lnTo>
                    <a:lnTo>
                      <a:pt x="99" y="620"/>
                    </a:lnTo>
                    <a:lnTo>
                      <a:pt x="129" y="490"/>
                    </a:lnTo>
                    <a:lnTo>
                      <a:pt x="234" y="306"/>
                    </a:lnTo>
                    <a:lnTo>
                      <a:pt x="304" y="266"/>
                    </a:lnTo>
                    <a:lnTo>
                      <a:pt x="209" y="540"/>
                    </a:lnTo>
                    <a:lnTo>
                      <a:pt x="178" y="736"/>
                    </a:lnTo>
                    <a:lnTo>
                      <a:pt x="178" y="1025"/>
                    </a:lnTo>
                    <a:lnTo>
                      <a:pt x="213" y="715"/>
                    </a:lnTo>
                    <a:lnTo>
                      <a:pt x="270" y="506"/>
                    </a:lnTo>
                    <a:lnTo>
                      <a:pt x="346" y="342"/>
                    </a:lnTo>
                    <a:lnTo>
                      <a:pt x="395" y="266"/>
                    </a:lnTo>
                    <a:lnTo>
                      <a:pt x="433" y="228"/>
                    </a:lnTo>
                    <a:lnTo>
                      <a:pt x="713" y="160"/>
                    </a:lnTo>
                    <a:lnTo>
                      <a:pt x="952" y="118"/>
                    </a:lnTo>
                    <a:lnTo>
                      <a:pt x="1068" y="85"/>
                    </a:lnTo>
                    <a:lnTo>
                      <a:pt x="1165" y="49"/>
                    </a:lnTo>
                    <a:lnTo>
                      <a:pt x="1298" y="32"/>
                    </a:lnTo>
                    <a:lnTo>
                      <a:pt x="1211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1" name="Freeform 115"/>
              <p:cNvSpPr>
                <a:spLocks/>
              </p:cNvSpPr>
              <p:nvPr/>
            </p:nvSpPr>
            <p:spPr bwMode="auto">
              <a:xfrm>
                <a:off x="2028" y="2301"/>
                <a:ext cx="335" cy="635"/>
              </a:xfrm>
              <a:custGeom>
                <a:avLst/>
                <a:gdLst>
                  <a:gd name="T0" fmla="*/ 565 w 670"/>
                  <a:gd name="T1" fmla="*/ 1247 h 1270"/>
                  <a:gd name="T2" fmla="*/ 561 w 670"/>
                  <a:gd name="T3" fmla="*/ 1188 h 1270"/>
                  <a:gd name="T4" fmla="*/ 582 w 670"/>
                  <a:gd name="T5" fmla="*/ 1169 h 1270"/>
                  <a:gd name="T6" fmla="*/ 135 w 670"/>
                  <a:gd name="T7" fmla="*/ 515 h 1270"/>
                  <a:gd name="T8" fmla="*/ 105 w 670"/>
                  <a:gd name="T9" fmla="*/ 515 h 1270"/>
                  <a:gd name="T10" fmla="*/ 0 w 670"/>
                  <a:gd name="T11" fmla="*/ 287 h 1270"/>
                  <a:gd name="T12" fmla="*/ 21 w 670"/>
                  <a:gd name="T13" fmla="*/ 107 h 1270"/>
                  <a:gd name="T14" fmla="*/ 6 w 670"/>
                  <a:gd name="T15" fmla="*/ 57 h 1270"/>
                  <a:gd name="T16" fmla="*/ 23 w 670"/>
                  <a:gd name="T17" fmla="*/ 0 h 1270"/>
                  <a:gd name="T18" fmla="*/ 56 w 670"/>
                  <a:gd name="T19" fmla="*/ 14 h 1270"/>
                  <a:gd name="T20" fmla="*/ 77 w 670"/>
                  <a:gd name="T21" fmla="*/ 57 h 1270"/>
                  <a:gd name="T22" fmla="*/ 21 w 670"/>
                  <a:gd name="T23" fmla="*/ 274 h 1270"/>
                  <a:gd name="T24" fmla="*/ 35 w 670"/>
                  <a:gd name="T25" fmla="*/ 320 h 1270"/>
                  <a:gd name="T26" fmla="*/ 565 w 670"/>
                  <a:gd name="T27" fmla="*/ 1095 h 1270"/>
                  <a:gd name="T28" fmla="*/ 670 w 670"/>
                  <a:gd name="T29" fmla="*/ 1084 h 1270"/>
                  <a:gd name="T30" fmla="*/ 645 w 670"/>
                  <a:gd name="T31" fmla="*/ 1137 h 1270"/>
                  <a:gd name="T32" fmla="*/ 603 w 670"/>
                  <a:gd name="T33" fmla="*/ 1190 h 1270"/>
                  <a:gd name="T34" fmla="*/ 603 w 670"/>
                  <a:gd name="T35" fmla="*/ 1234 h 1270"/>
                  <a:gd name="T36" fmla="*/ 575 w 670"/>
                  <a:gd name="T37" fmla="*/ 1270 h 1270"/>
                  <a:gd name="T38" fmla="*/ 565 w 670"/>
                  <a:gd name="T39" fmla="*/ 1247 h 1270"/>
                  <a:gd name="T40" fmla="*/ 565 w 670"/>
                  <a:gd name="T41" fmla="*/ 1247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1270">
                    <a:moveTo>
                      <a:pt x="565" y="1247"/>
                    </a:moveTo>
                    <a:lnTo>
                      <a:pt x="561" y="1188"/>
                    </a:lnTo>
                    <a:lnTo>
                      <a:pt x="582" y="1169"/>
                    </a:lnTo>
                    <a:lnTo>
                      <a:pt x="135" y="515"/>
                    </a:lnTo>
                    <a:lnTo>
                      <a:pt x="105" y="515"/>
                    </a:lnTo>
                    <a:lnTo>
                      <a:pt x="0" y="287"/>
                    </a:lnTo>
                    <a:lnTo>
                      <a:pt x="21" y="107"/>
                    </a:lnTo>
                    <a:lnTo>
                      <a:pt x="6" y="57"/>
                    </a:lnTo>
                    <a:lnTo>
                      <a:pt x="23" y="0"/>
                    </a:lnTo>
                    <a:lnTo>
                      <a:pt x="56" y="14"/>
                    </a:lnTo>
                    <a:lnTo>
                      <a:pt x="77" y="57"/>
                    </a:lnTo>
                    <a:lnTo>
                      <a:pt x="21" y="274"/>
                    </a:lnTo>
                    <a:lnTo>
                      <a:pt x="35" y="320"/>
                    </a:lnTo>
                    <a:lnTo>
                      <a:pt x="565" y="1095"/>
                    </a:lnTo>
                    <a:lnTo>
                      <a:pt x="670" y="1084"/>
                    </a:lnTo>
                    <a:lnTo>
                      <a:pt x="645" y="1137"/>
                    </a:lnTo>
                    <a:lnTo>
                      <a:pt x="603" y="1190"/>
                    </a:lnTo>
                    <a:lnTo>
                      <a:pt x="603" y="1234"/>
                    </a:lnTo>
                    <a:lnTo>
                      <a:pt x="575" y="1270"/>
                    </a:lnTo>
                    <a:lnTo>
                      <a:pt x="565" y="1247"/>
                    </a:lnTo>
                    <a:lnTo>
                      <a:pt x="565" y="1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2" name="Freeform 116"/>
              <p:cNvSpPr>
                <a:spLocks/>
              </p:cNvSpPr>
              <p:nvPr/>
            </p:nvSpPr>
            <p:spPr bwMode="auto">
              <a:xfrm>
                <a:off x="2079" y="2571"/>
                <a:ext cx="228" cy="395"/>
              </a:xfrm>
              <a:custGeom>
                <a:avLst/>
                <a:gdLst>
                  <a:gd name="T0" fmla="*/ 27 w 457"/>
                  <a:gd name="T1" fmla="*/ 0 h 789"/>
                  <a:gd name="T2" fmla="*/ 457 w 457"/>
                  <a:gd name="T3" fmla="*/ 650 h 789"/>
                  <a:gd name="T4" fmla="*/ 428 w 457"/>
                  <a:gd name="T5" fmla="*/ 690 h 789"/>
                  <a:gd name="T6" fmla="*/ 356 w 457"/>
                  <a:gd name="T7" fmla="*/ 747 h 789"/>
                  <a:gd name="T8" fmla="*/ 301 w 457"/>
                  <a:gd name="T9" fmla="*/ 783 h 789"/>
                  <a:gd name="T10" fmla="*/ 261 w 457"/>
                  <a:gd name="T11" fmla="*/ 789 h 789"/>
                  <a:gd name="T12" fmla="*/ 0 w 457"/>
                  <a:gd name="T13" fmla="*/ 755 h 789"/>
                  <a:gd name="T14" fmla="*/ 126 w 457"/>
                  <a:gd name="T15" fmla="*/ 755 h 789"/>
                  <a:gd name="T16" fmla="*/ 261 w 457"/>
                  <a:gd name="T17" fmla="*/ 666 h 789"/>
                  <a:gd name="T18" fmla="*/ 344 w 457"/>
                  <a:gd name="T19" fmla="*/ 612 h 789"/>
                  <a:gd name="T20" fmla="*/ 322 w 457"/>
                  <a:gd name="T21" fmla="*/ 580 h 789"/>
                  <a:gd name="T22" fmla="*/ 276 w 457"/>
                  <a:gd name="T23" fmla="*/ 584 h 789"/>
                  <a:gd name="T24" fmla="*/ 213 w 457"/>
                  <a:gd name="T25" fmla="*/ 608 h 789"/>
                  <a:gd name="T26" fmla="*/ 192 w 457"/>
                  <a:gd name="T27" fmla="*/ 591 h 789"/>
                  <a:gd name="T28" fmla="*/ 200 w 457"/>
                  <a:gd name="T29" fmla="*/ 555 h 789"/>
                  <a:gd name="T30" fmla="*/ 185 w 457"/>
                  <a:gd name="T31" fmla="*/ 531 h 789"/>
                  <a:gd name="T32" fmla="*/ 126 w 457"/>
                  <a:gd name="T33" fmla="*/ 506 h 789"/>
                  <a:gd name="T34" fmla="*/ 34 w 457"/>
                  <a:gd name="T35" fmla="*/ 498 h 789"/>
                  <a:gd name="T36" fmla="*/ 91 w 457"/>
                  <a:gd name="T37" fmla="*/ 487 h 789"/>
                  <a:gd name="T38" fmla="*/ 109 w 457"/>
                  <a:gd name="T39" fmla="*/ 428 h 789"/>
                  <a:gd name="T40" fmla="*/ 147 w 457"/>
                  <a:gd name="T41" fmla="*/ 321 h 789"/>
                  <a:gd name="T42" fmla="*/ 168 w 457"/>
                  <a:gd name="T43" fmla="*/ 249 h 789"/>
                  <a:gd name="T44" fmla="*/ 27 w 457"/>
                  <a:gd name="T45" fmla="*/ 0 h 789"/>
                  <a:gd name="T46" fmla="*/ 27 w 457"/>
                  <a:gd name="T4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7" h="789">
                    <a:moveTo>
                      <a:pt x="27" y="0"/>
                    </a:moveTo>
                    <a:lnTo>
                      <a:pt x="457" y="650"/>
                    </a:lnTo>
                    <a:lnTo>
                      <a:pt x="428" y="690"/>
                    </a:lnTo>
                    <a:lnTo>
                      <a:pt x="356" y="747"/>
                    </a:lnTo>
                    <a:lnTo>
                      <a:pt x="301" y="783"/>
                    </a:lnTo>
                    <a:lnTo>
                      <a:pt x="261" y="789"/>
                    </a:lnTo>
                    <a:lnTo>
                      <a:pt x="0" y="755"/>
                    </a:lnTo>
                    <a:lnTo>
                      <a:pt x="126" y="755"/>
                    </a:lnTo>
                    <a:lnTo>
                      <a:pt x="261" y="666"/>
                    </a:lnTo>
                    <a:lnTo>
                      <a:pt x="344" y="612"/>
                    </a:lnTo>
                    <a:lnTo>
                      <a:pt x="322" y="580"/>
                    </a:lnTo>
                    <a:lnTo>
                      <a:pt x="276" y="584"/>
                    </a:lnTo>
                    <a:lnTo>
                      <a:pt x="213" y="608"/>
                    </a:lnTo>
                    <a:lnTo>
                      <a:pt x="192" y="591"/>
                    </a:lnTo>
                    <a:lnTo>
                      <a:pt x="200" y="555"/>
                    </a:lnTo>
                    <a:lnTo>
                      <a:pt x="185" y="531"/>
                    </a:lnTo>
                    <a:lnTo>
                      <a:pt x="126" y="506"/>
                    </a:lnTo>
                    <a:lnTo>
                      <a:pt x="34" y="498"/>
                    </a:lnTo>
                    <a:lnTo>
                      <a:pt x="91" y="487"/>
                    </a:lnTo>
                    <a:lnTo>
                      <a:pt x="109" y="428"/>
                    </a:lnTo>
                    <a:lnTo>
                      <a:pt x="147" y="321"/>
                    </a:lnTo>
                    <a:lnTo>
                      <a:pt x="168" y="249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3" name="Freeform 117"/>
              <p:cNvSpPr>
                <a:spLocks/>
              </p:cNvSpPr>
              <p:nvPr/>
            </p:nvSpPr>
            <p:spPr bwMode="auto">
              <a:xfrm>
                <a:off x="2244" y="2842"/>
                <a:ext cx="150" cy="164"/>
              </a:xfrm>
              <a:custGeom>
                <a:avLst/>
                <a:gdLst>
                  <a:gd name="T0" fmla="*/ 0 w 300"/>
                  <a:gd name="T1" fmla="*/ 247 h 329"/>
                  <a:gd name="T2" fmla="*/ 87 w 300"/>
                  <a:gd name="T3" fmla="*/ 194 h 329"/>
                  <a:gd name="T4" fmla="*/ 164 w 300"/>
                  <a:gd name="T5" fmla="*/ 141 h 329"/>
                  <a:gd name="T6" fmla="*/ 230 w 300"/>
                  <a:gd name="T7" fmla="*/ 78 h 329"/>
                  <a:gd name="T8" fmla="*/ 272 w 300"/>
                  <a:gd name="T9" fmla="*/ 27 h 329"/>
                  <a:gd name="T10" fmla="*/ 287 w 300"/>
                  <a:gd name="T11" fmla="*/ 0 h 329"/>
                  <a:gd name="T12" fmla="*/ 300 w 300"/>
                  <a:gd name="T13" fmla="*/ 27 h 329"/>
                  <a:gd name="T14" fmla="*/ 230 w 300"/>
                  <a:gd name="T15" fmla="*/ 108 h 329"/>
                  <a:gd name="T16" fmla="*/ 179 w 300"/>
                  <a:gd name="T17" fmla="*/ 163 h 329"/>
                  <a:gd name="T18" fmla="*/ 78 w 300"/>
                  <a:gd name="T19" fmla="*/ 230 h 329"/>
                  <a:gd name="T20" fmla="*/ 70 w 300"/>
                  <a:gd name="T21" fmla="*/ 329 h 329"/>
                  <a:gd name="T22" fmla="*/ 29 w 300"/>
                  <a:gd name="T23" fmla="*/ 266 h 329"/>
                  <a:gd name="T24" fmla="*/ 0 w 300"/>
                  <a:gd name="T25" fmla="*/ 247 h 329"/>
                  <a:gd name="T26" fmla="*/ 0 w 300"/>
                  <a:gd name="T27" fmla="*/ 2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329">
                    <a:moveTo>
                      <a:pt x="0" y="247"/>
                    </a:moveTo>
                    <a:lnTo>
                      <a:pt x="87" y="194"/>
                    </a:lnTo>
                    <a:lnTo>
                      <a:pt x="164" y="141"/>
                    </a:lnTo>
                    <a:lnTo>
                      <a:pt x="230" y="78"/>
                    </a:lnTo>
                    <a:lnTo>
                      <a:pt x="272" y="27"/>
                    </a:lnTo>
                    <a:lnTo>
                      <a:pt x="287" y="0"/>
                    </a:lnTo>
                    <a:lnTo>
                      <a:pt x="300" y="27"/>
                    </a:lnTo>
                    <a:lnTo>
                      <a:pt x="230" y="108"/>
                    </a:lnTo>
                    <a:lnTo>
                      <a:pt x="179" y="163"/>
                    </a:lnTo>
                    <a:lnTo>
                      <a:pt x="78" y="230"/>
                    </a:lnTo>
                    <a:lnTo>
                      <a:pt x="70" y="329"/>
                    </a:lnTo>
                    <a:lnTo>
                      <a:pt x="29" y="266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4" name="Freeform 118"/>
              <p:cNvSpPr>
                <a:spLocks/>
              </p:cNvSpPr>
              <p:nvPr/>
            </p:nvSpPr>
            <p:spPr bwMode="auto">
              <a:xfrm>
                <a:off x="2157" y="2873"/>
                <a:ext cx="72" cy="55"/>
              </a:xfrm>
              <a:custGeom>
                <a:avLst/>
                <a:gdLst>
                  <a:gd name="T0" fmla="*/ 0 w 145"/>
                  <a:gd name="T1" fmla="*/ 110 h 110"/>
                  <a:gd name="T2" fmla="*/ 145 w 145"/>
                  <a:gd name="T3" fmla="*/ 19 h 110"/>
                  <a:gd name="T4" fmla="*/ 141 w 145"/>
                  <a:gd name="T5" fmla="*/ 0 h 110"/>
                  <a:gd name="T6" fmla="*/ 91 w 145"/>
                  <a:gd name="T7" fmla="*/ 3 h 110"/>
                  <a:gd name="T8" fmla="*/ 36 w 145"/>
                  <a:gd name="T9" fmla="*/ 49 h 110"/>
                  <a:gd name="T10" fmla="*/ 0 w 145"/>
                  <a:gd name="T11" fmla="*/ 110 h 110"/>
                  <a:gd name="T12" fmla="*/ 0 w 14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0">
                    <a:moveTo>
                      <a:pt x="0" y="110"/>
                    </a:moveTo>
                    <a:lnTo>
                      <a:pt x="145" y="19"/>
                    </a:lnTo>
                    <a:lnTo>
                      <a:pt x="141" y="0"/>
                    </a:lnTo>
                    <a:lnTo>
                      <a:pt x="91" y="3"/>
                    </a:lnTo>
                    <a:lnTo>
                      <a:pt x="36" y="49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5" name="Freeform 119"/>
              <p:cNvSpPr>
                <a:spLocks/>
              </p:cNvSpPr>
              <p:nvPr/>
            </p:nvSpPr>
            <p:spPr bwMode="auto">
              <a:xfrm>
                <a:off x="2019" y="2827"/>
                <a:ext cx="139" cy="111"/>
              </a:xfrm>
              <a:custGeom>
                <a:avLst/>
                <a:gdLst>
                  <a:gd name="T0" fmla="*/ 0 w 280"/>
                  <a:gd name="T1" fmla="*/ 79 h 222"/>
                  <a:gd name="T2" fmla="*/ 50 w 280"/>
                  <a:gd name="T3" fmla="*/ 47 h 222"/>
                  <a:gd name="T4" fmla="*/ 82 w 280"/>
                  <a:gd name="T5" fmla="*/ 68 h 222"/>
                  <a:gd name="T6" fmla="*/ 141 w 280"/>
                  <a:gd name="T7" fmla="*/ 100 h 222"/>
                  <a:gd name="T8" fmla="*/ 179 w 280"/>
                  <a:gd name="T9" fmla="*/ 167 h 222"/>
                  <a:gd name="T10" fmla="*/ 158 w 280"/>
                  <a:gd name="T11" fmla="*/ 222 h 222"/>
                  <a:gd name="T12" fmla="*/ 217 w 280"/>
                  <a:gd name="T13" fmla="*/ 150 h 222"/>
                  <a:gd name="T14" fmla="*/ 276 w 280"/>
                  <a:gd name="T15" fmla="*/ 81 h 222"/>
                  <a:gd name="T16" fmla="*/ 280 w 280"/>
                  <a:gd name="T17" fmla="*/ 51 h 222"/>
                  <a:gd name="T18" fmla="*/ 263 w 280"/>
                  <a:gd name="T19" fmla="*/ 32 h 222"/>
                  <a:gd name="T20" fmla="*/ 213 w 280"/>
                  <a:gd name="T21" fmla="*/ 11 h 222"/>
                  <a:gd name="T22" fmla="*/ 137 w 280"/>
                  <a:gd name="T23" fmla="*/ 0 h 222"/>
                  <a:gd name="T24" fmla="*/ 78 w 280"/>
                  <a:gd name="T25" fmla="*/ 11 h 222"/>
                  <a:gd name="T26" fmla="*/ 25 w 280"/>
                  <a:gd name="T27" fmla="*/ 36 h 222"/>
                  <a:gd name="T28" fmla="*/ 0 w 280"/>
                  <a:gd name="T29" fmla="*/ 79 h 222"/>
                  <a:gd name="T30" fmla="*/ 0 w 280"/>
                  <a:gd name="T31" fmla="*/ 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0" h="222">
                    <a:moveTo>
                      <a:pt x="0" y="79"/>
                    </a:moveTo>
                    <a:lnTo>
                      <a:pt x="50" y="47"/>
                    </a:lnTo>
                    <a:lnTo>
                      <a:pt x="82" y="68"/>
                    </a:lnTo>
                    <a:lnTo>
                      <a:pt x="141" y="100"/>
                    </a:lnTo>
                    <a:lnTo>
                      <a:pt x="179" y="167"/>
                    </a:lnTo>
                    <a:lnTo>
                      <a:pt x="158" y="222"/>
                    </a:lnTo>
                    <a:lnTo>
                      <a:pt x="217" y="150"/>
                    </a:lnTo>
                    <a:lnTo>
                      <a:pt x="276" y="81"/>
                    </a:lnTo>
                    <a:lnTo>
                      <a:pt x="280" y="51"/>
                    </a:lnTo>
                    <a:lnTo>
                      <a:pt x="263" y="32"/>
                    </a:lnTo>
                    <a:lnTo>
                      <a:pt x="213" y="11"/>
                    </a:lnTo>
                    <a:lnTo>
                      <a:pt x="137" y="0"/>
                    </a:lnTo>
                    <a:lnTo>
                      <a:pt x="78" y="11"/>
                    </a:lnTo>
                    <a:lnTo>
                      <a:pt x="25" y="36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6" name="Freeform 120"/>
              <p:cNvSpPr>
                <a:spLocks/>
              </p:cNvSpPr>
              <p:nvPr/>
            </p:nvSpPr>
            <p:spPr bwMode="auto">
              <a:xfrm>
                <a:off x="2290" y="2827"/>
                <a:ext cx="94" cy="15"/>
              </a:xfrm>
              <a:custGeom>
                <a:avLst/>
                <a:gdLst>
                  <a:gd name="T0" fmla="*/ 52 w 189"/>
                  <a:gd name="T1" fmla="*/ 22 h 30"/>
                  <a:gd name="T2" fmla="*/ 133 w 189"/>
                  <a:gd name="T3" fmla="*/ 19 h 30"/>
                  <a:gd name="T4" fmla="*/ 189 w 189"/>
                  <a:gd name="T5" fmla="*/ 26 h 30"/>
                  <a:gd name="T6" fmla="*/ 150 w 189"/>
                  <a:gd name="T7" fmla="*/ 0 h 30"/>
                  <a:gd name="T8" fmla="*/ 46 w 189"/>
                  <a:gd name="T9" fmla="*/ 0 h 30"/>
                  <a:gd name="T10" fmla="*/ 0 w 189"/>
                  <a:gd name="T11" fmla="*/ 3 h 30"/>
                  <a:gd name="T12" fmla="*/ 14 w 189"/>
                  <a:gd name="T13" fmla="*/ 30 h 30"/>
                  <a:gd name="T14" fmla="*/ 52 w 189"/>
                  <a:gd name="T15" fmla="*/ 22 h 30"/>
                  <a:gd name="T16" fmla="*/ 52 w 189"/>
                  <a:gd name="T17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0">
                    <a:moveTo>
                      <a:pt x="52" y="22"/>
                    </a:moveTo>
                    <a:lnTo>
                      <a:pt x="133" y="19"/>
                    </a:lnTo>
                    <a:lnTo>
                      <a:pt x="189" y="26"/>
                    </a:lnTo>
                    <a:lnTo>
                      <a:pt x="150" y="0"/>
                    </a:lnTo>
                    <a:lnTo>
                      <a:pt x="46" y="0"/>
                    </a:lnTo>
                    <a:lnTo>
                      <a:pt x="0" y="3"/>
                    </a:lnTo>
                    <a:lnTo>
                      <a:pt x="14" y="3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7" name="Freeform 121"/>
              <p:cNvSpPr>
                <a:spLocks/>
              </p:cNvSpPr>
              <p:nvPr/>
            </p:nvSpPr>
            <p:spPr bwMode="auto">
              <a:xfrm>
                <a:off x="3042" y="2468"/>
                <a:ext cx="41" cy="80"/>
              </a:xfrm>
              <a:custGeom>
                <a:avLst/>
                <a:gdLst>
                  <a:gd name="T0" fmla="*/ 0 w 84"/>
                  <a:gd name="T1" fmla="*/ 160 h 160"/>
                  <a:gd name="T2" fmla="*/ 17 w 84"/>
                  <a:gd name="T3" fmla="*/ 42 h 160"/>
                  <a:gd name="T4" fmla="*/ 34 w 84"/>
                  <a:gd name="T5" fmla="*/ 0 h 160"/>
                  <a:gd name="T6" fmla="*/ 84 w 84"/>
                  <a:gd name="T7" fmla="*/ 74 h 160"/>
                  <a:gd name="T8" fmla="*/ 0 w 84"/>
                  <a:gd name="T9" fmla="*/ 160 h 160"/>
                  <a:gd name="T10" fmla="*/ 0 w 84"/>
                  <a:gd name="T1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17" y="42"/>
                    </a:lnTo>
                    <a:lnTo>
                      <a:pt x="34" y="0"/>
                    </a:lnTo>
                    <a:lnTo>
                      <a:pt x="84" y="7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8" name="Freeform 122"/>
              <p:cNvSpPr>
                <a:spLocks/>
              </p:cNvSpPr>
              <p:nvPr/>
            </p:nvSpPr>
            <p:spPr bwMode="auto">
              <a:xfrm>
                <a:off x="2952" y="2544"/>
                <a:ext cx="67" cy="35"/>
              </a:xfrm>
              <a:custGeom>
                <a:avLst/>
                <a:gdLst>
                  <a:gd name="T0" fmla="*/ 0 w 134"/>
                  <a:gd name="T1" fmla="*/ 0 h 68"/>
                  <a:gd name="T2" fmla="*/ 63 w 134"/>
                  <a:gd name="T3" fmla="*/ 32 h 68"/>
                  <a:gd name="T4" fmla="*/ 134 w 134"/>
                  <a:gd name="T5" fmla="*/ 40 h 68"/>
                  <a:gd name="T6" fmla="*/ 88 w 134"/>
                  <a:gd name="T7" fmla="*/ 68 h 68"/>
                  <a:gd name="T8" fmla="*/ 46 w 134"/>
                  <a:gd name="T9" fmla="*/ 53 h 68"/>
                  <a:gd name="T10" fmla="*/ 0 w 134"/>
                  <a:gd name="T11" fmla="*/ 0 h 68"/>
                  <a:gd name="T12" fmla="*/ 0 w 13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8">
                    <a:moveTo>
                      <a:pt x="0" y="0"/>
                    </a:moveTo>
                    <a:lnTo>
                      <a:pt x="63" y="32"/>
                    </a:lnTo>
                    <a:lnTo>
                      <a:pt x="134" y="40"/>
                    </a:lnTo>
                    <a:lnTo>
                      <a:pt x="88" y="68"/>
                    </a:lnTo>
                    <a:lnTo>
                      <a:pt x="46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19" name="Freeform 123"/>
              <p:cNvSpPr>
                <a:spLocks/>
              </p:cNvSpPr>
              <p:nvPr/>
            </p:nvSpPr>
            <p:spPr bwMode="auto">
              <a:xfrm>
                <a:off x="1436" y="2236"/>
                <a:ext cx="600" cy="707"/>
              </a:xfrm>
              <a:custGeom>
                <a:avLst/>
                <a:gdLst>
                  <a:gd name="T0" fmla="*/ 808 w 1200"/>
                  <a:gd name="T1" fmla="*/ 1078 h 1414"/>
                  <a:gd name="T2" fmla="*/ 867 w 1200"/>
                  <a:gd name="T3" fmla="*/ 1072 h 1414"/>
                  <a:gd name="T4" fmla="*/ 899 w 1200"/>
                  <a:gd name="T5" fmla="*/ 1084 h 1414"/>
                  <a:gd name="T6" fmla="*/ 1074 w 1200"/>
                  <a:gd name="T7" fmla="*/ 1183 h 1414"/>
                  <a:gd name="T8" fmla="*/ 1008 w 1200"/>
                  <a:gd name="T9" fmla="*/ 1122 h 1414"/>
                  <a:gd name="T10" fmla="*/ 812 w 1200"/>
                  <a:gd name="T11" fmla="*/ 538 h 1414"/>
                  <a:gd name="T12" fmla="*/ 812 w 1200"/>
                  <a:gd name="T13" fmla="*/ 489 h 1414"/>
                  <a:gd name="T14" fmla="*/ 776 w 1200"/>
                  <a:gd name="T15" fmla="*/ 386 h 1414"/>
                  <a:gd name="T16" fmla="*/ 774 w 1200"/>
                  <a:gd name="T17" fmla="*/ 337 h 1414"/>
                  <a:gd name="T18" fmla="*/ 781 w 1200"/>
                  <a:gd name="T19" fmla="*/ 281 h 1414"/>
                  <a:gd name="T20" fmla="*/ 922 w 1200"/>
                  <a:gd name="T21" fmla="*/ 34 h 1414"/>
                  <a:gd name="T22" fmla="*/ 916 w 1200"/>
                  <a:gd name="T23" fmla="*/ 6 h 1414"/>
                  <a:gd name="T24" fmla="*/ 888 w 1200"/>
                  <a:gd name="T25" fmla="*/ 0 h 1414"/>
                  <a:gd name="T26" fmla="*/ 840 w 1200"/>
                  <a:gd name="T27" fmla="*/ 53 h 1414"/>
                  <a:gd name="T28" fmla="*/ 837 w 1200"/>
                  <a:gd name="T29" fmla="*/ 107 h 1414"/>
                  <a:gd name="T30" fmla="*/ 762 w 1200"/>
                  <a:gd name="T31" fmla="*/ 243 h 1414"/>
                  <a:gd name="T32" fmla="*/ 741 w 1200"/>
                  <a:gd name="T33" fmla="*/ 291 h 1414"/>
                  <a:gd name="T34" fmla="*/ 738 w 1200"/>
                  <a:gd name="T35" fmla="*/ 327 h 1414"/>
                  <a:gd name="T36" fmla="*/ 743 w 1200"/>
                  <a:gd name="T37" fmla="*/ 384 h 1414"/>
                  <a:gd name="T38" fmla="*/ 776 w 1200"/>
                  <a:gd name="T39" fmla="*/ 521 h 1414"/>
                  <a:gd name="T40" fmla="*/ 797 w 1200"/>
                  <a:gd name="T41" fmla="*/ 557 h 1414"/>
                  <a:gd name="T42" fmla="*/ 960 w 1200"/>
                  <a:gd name="T43" fmla="*/ 1093 h 1414"/>
                  <a:gd name="T44" fmla="*/ 884 w 1200"/>
                  <a:gd name="T45" fmla="*/ 1057 h 1414"/>
                  <a:gd name="T46" fmla="*/ 808 w 1200"/>
                  <a:gd name="T47" fmla="*/ 1063 h 1414"/>
                  <a:gd name="T48" fmla="*/ 747 w 1200"/>
                  <a:gd name="T49" fmla="*/ 1106 h 1414"/>
                  <a:gd name="T50" fmla="*/ 726 w 1200"/>
                  <a:gd name="T51" fmla="*/ 1179 h 1414"/>
                  <a:gd name="T52" fmla="*/ 764 w 1200"/>
                  <a:gd name="T53" fmla="*/ 1262 h 1414"/>
                  <a:gd name="T54" fmla="*/ 717 w 1200"/>
                  <a:gd name="T55" fmla="*/ 1297 h 1414"/>
                  <a:gd name="T56" fmla="*/ 686 w 1200"/>
                  <a:gd name="T57" fmla="*/ 1331 h 1414"/>
                  <a:gd name="T58" fmla="*/ 262 w 1200"/>
                  <a:gd name="T59" fmla="*/ 1260 h 1414"/>
                  <a:gd name="T60" fmla="*/ 0 w 1200"/>
                  <a:gd name="T61" fmla="*/ 1219 h 1414"/>
                  <a:gd name="T62" fmla="*/ 112 w 1200"/>
                  <a:gd name="T63" fmla="*/ 1384 h 1414"/>
                  <a:gd name="T64" fmla="*/ 25 w 1200"/>
                  <a:gd name="T65" fmla="*/ 1236 h 1414"/>
                  <a:gd name="T66" fmla="*/ 308 w 1200"/>
                  <a:gd name="T67" fmla="*/ 1283 h 1414"/>
                  <a:gd name="T68" fmla="*/ 741 w 1200"/>
                  <a:gd name="T69" fmla="*/ 1357 h 1414"/>
                  <a:gd name="T70" fmla="*/ 1200 w 1200"/>
                  <a:gd name="T71" fmla="*/ 1414 h 1414"/>
                  <a:gd name="T72" fmla="*/ 747 w 1200"/>
                  <a:gd name="T73" fmla="*/ 1344 h 1414"/>
                  <a:gd name="T74" fmla="*/ 791 w 1200"/>
                  <a:gd name="T75" fmla="*/ 1287 h 1414"/>
                  <a:gd name="T76" fmla="*/ 831 w 1200"/>
                  <a:gd name="T77" fmla="*/ 1278 h 1414"/>
                  <a:gd name="T78" fmla="*/ 916 w 1200"/>
                  <a:gd name="T79" fmla="*/ 1325 h 1414"/>
                  <a:gd name="T80" fmla="*/ 1008 w 1200"/>
                  <a:gd name="T81" fmla="*/ 1367 h 1414"/>
                  <a:gd name="T82" fmla="*/ 895 w 1200"/>
                  <a:gd name="T83" fmla="*/ 1293 h 1414"/>
                  <a:gd name="T84" fmla="*/ 814 w 1200"/>
                  <a:gd name="T85" fmla="*/ 1200 h 1414"/>
                  <a:gd name="T86" fmla="*/ 806 w 1200"/>
                  <a:gd name="T87" fmla="*/ 1230 h 1414"/>
                  <a:gd name="T88" fmla="*/ 762 w 1200"/>
                  <a:gd name="T89" fmla="*/ 1203 h 1414"/>
                  <a:gd name="T90" fmla="*/ 753 w 1200"/>
                  <a:gd name="T91" fmla="*/ 1150 h 1414"/>
                  <a:gd name="T92" fmla="*/ 781 w 1200"/>
                  <a:gd name="T93" fmla="*/ 1095 h 1414"/>
                  <a:gd name="T94" fmla="*/ 808 w 1200"/>
                  <a:gd name="T95" fmla="*/ 1078 h 1414"/>
                  <a:gd name="T96" fmla="*/ 808 w 1200"/>
                  <a:gd name="T97" fmla="*/ 1078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0" h="1414">
                    <a:moveTo>
                      <a:pt x="808" y="1078"/>
                    </a:moveTo>
                    <a:lnTo>
                      <a:pt x="867" y="1072"/>
                    </a:lnTo>
                    <a:lnTo>
                      <a:pt x="899" y="1084"/>
                    </a:lnTo>
                    <a:lnTo>
                      <a:pt x="1074" y="1183"/>
                    </a:lnTo>
                    <a:lnTo>
                      <a:pt x="1008" y="1122"/>
                    </a:lnTo>
                    <a:lnTo>
                      <a:pt x="812" y="538"/>
                    </a:lnTo>
                    <a:lnTo>
                      <a:pt x="812" y="489"/>
                    </a:lnTo>
                    <a:lnTo>
                      <a:pt x="776" y="386"/>
                    </a:lnTo>
                    <a:lnTo>
                      <a:pt x="774" y="337"/>
                    </a:lnTo>
                    <a:lnTo>
                      <a:pt x="781" y="281"/>
                    </a:lnTo>
                    <a:lnTo>
                      <a:pt x="922" y="34"/>
                    </a:lnTo>
                    <a:lnTo>
                      <a:pt x="916" y="6"/>
                    </a:lnTo>
                    <a:lnTo>
                      <a:pt x="888" y="0"/>
                    </a:lnTo>
                    <a:lnTo>
                      <a:pt x="840" y="53"/>
                    </a:lnTo>
                    <a:lnTo>
                      <a:pt x="837" y="107"/>
                    </a:lnTo>
                    <a:lnTo>
                      <a:pt x="762" y="243"/>
                    </a:lnTo>
                    <a:lnTo>
                      <a:pt x="741" y="291"/>
                    </a:lnTo>
                    <a:lnTo>
                      <a:pt x="738" y="327"/>
                    </a:lnTo>
                    <a:lnTo>
                      <a:pt x="743" y="384"/>
                    </a:lnTo>
                    <a:lnTo>
                      <a:pt x="776" y="521"/>
                    </a:lnTo>
                    <a:lnTo>
                      <a:pt x="797" y="557"/>
                    </a:lnTo>
                    <a:lnTo>
                      <a:pt x="960" y="1093"/>
                    </a:lnTo>
                    <a:lnTo>
                      <a:pt x="884" y="1057"/>
                    </a:lnTo>
                    <a:lnTo>
                      <a:pt x="808" y="1063"/>
                    </a:lnTo>
                    <a:lnTo>
                      <a:pt x="747" y="1106"/>
                    </a:lnTo>
                    <a:lnTo>
                      <a:pt x="726" y="1179"/>
                    </a:lnTo>
                    <a:lnTo>
                      <a:pt x="764" y="1262"/>
                    </a:lnTo>
                    <a:lnTo>
                      <a:pt x="717" y="1297"/>
                    </a:lnTo>
                    <a:lnTo>
                      <a:pt x="686" y="1331"/>
                    </a:lnTo>
                    <a:lnTo>
                      <a:pt x="262" y="1260"/>
                    </a:lnTo>
                    <a:lnTo>
                      <a:pt x="0" y="1219"/>
                    </a:lnTo>
                    <a:lnTo>
                      <a:pt x="112" y="1384"/>
                    </a:lnTo>
                    <a:lnTo>
                      <a:pt x="25" y="1236"/>
                    </a:lnTo>
                    <a:lnTo>
                      <a:pt x="308" y="1283"/>
                    </a:lnTo>
                    <a:lnTo>
                      <a:pt x="741" y="1357"/>
                    </a:lnTo>
                    <a:lnTo>
                      <a:pt x="1200" y="1414"/>
                    </a:lnTo>
                    <a:lnTo>
                      <a:pt x="747" y="1344"/>
                    </a:lnTo>
                    <a:lnTo>
                      <a:pt x="791" y="1287"/>
                    </a:lnTo>
                    <a:lnTo>
                      <a:pt x="831" y="1278"/>
                    </a:lnTo>
                    <a:lnTo>
                      <a:pt x="916" y="1325"/>
                    </a:lnTo>
                    <a:lnTo>
                      <a:pt x="1008" y="1367"/>
                    </a:lnTo>
                    <a:lnTo>
                      <a:pt x="895" y="1293"/>
                    </a:lnTo>
                    <a:lnTo>
                      <a:pt x="814" y="1200"/>
                    </a:lnTo>
                    <a:lnTo>
                      <a:pt x="806" y="1230"/>
                    </a:lnTo>
                    <a:lnTo>
                      <a:pt x="762" y="1203"/>
                    </a:lnTo>
                    <a:lnTo>
                      <a:pt x="753" y="1150"/>
                    </a:lnTo>
                    <a:lnTo>
                      <a:pt x="781" y="1095"/>
                    </a:lnTo>
                    <a:lnTo>
                      <a:pt x="808" y="1078"/>
                    </a:lnTo>
                    <a:lnTo>
                      <a:pt x="808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0" name="Freeform 124"/>
              <p:cNvSpPr>
                <a:spLocks/>
              </p:cNvSpPr>
              <p:nvPr/>
            </p:nvSpPr>
            <p:spPr bwMode="auto">
              <a:xfrm>
                <a:off x="1985" y="2840"/>
                <a:ext cx="44" cy="97"/>
              </a:xfrm>
              <a:custGeom>
                <a:avLst/>
                <a:gdLst>
                  <a:gd name="T0" fmla="*/ 0 w 89"/>
                  <a:gd name="T1" fmla="*/ 0 h 194"/>
                  <a:gd name="T2" fmla="*/ 89 w 89"/>
                  <a:gd name="T3" fmla="*/ 89 h 194"/>
                  <a:gd name="T4" fmla="*/ 82 w 89"/>
                  <a:gd name="T5" fmla="*/ 137 h 194"/>
                  <a:gd name="T6" fmla="*/ 68 w 89"/>
                  <a:gd name="T7" fmla="*/ 179 h 194"/>
                  <a:gd name="T8" fmla="*/ 48 w 89"/>
                  <a:gd name="T9" fmla="*/ 194 h 194"/>
                  <a:gd name="T10" fmla="*/ 10 w 89"/>
                  <a:gd name="T11" fmla="*/ 190 h 194"/>
                  <a:gd name="T12" fmla="*/ 49 w 89"/>
                  <a:gd name="T13" fmla="*/ 152 h 194"/>
                  <a:gd name="T14" fmla="*/ 65 w 89"/>
                  <a:gd name="T15" fmla="*/ 114 h 194"/>
                  <a:gd name="T16" fmla="*/ 63 w 89"/>
                  <a:gd name="T17" fmla="*/ 84 h 194"/>
                  <a:gd name="T18" fmla="*/ 0 w 89"/>
                  <a:gd name="T19" fmla="*/ 0 h 194"/>
                  <a:gd name="T20" fmla="*/ 0 w 89"/>
                  <a:gd name="T2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94">
                    <a:moveTo>
                      <a:pt x="0" y="0"/>
                    </a:moveTo>
                    <a:lnTo>
                      <a:pt x="89" y="89"/>
                    </a:lnTo>
                    <a:lnTo>
                      <a:pt x="82" y="137"/>
                    </a:lnTo>
                    <a:lnTo>
                      <a:pt x="68" y="179"/>
                    </a:lnTo>
                    <a:lnTo>
                      <a:pt x="48" y="194"/>
                    </a:lnTo>
                    <a:lnTo>
                      <a:pt x="10" y="190"/>
                    </a:lnTo>
                    <a:lnTo>
                      <a:pt x="49" y="152"/>
                    </a:lnTo>
                    <a:lnTo>
                      <a:pt x="65" y="114"/>
                    </a:lnTo>
                    <a:lnTo>
                      <a:pt x="63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1" name="Freeform 125"/>
              <p:cNvSpPr>
                <a:spLocks/>
              </p:cNvSpPr>
              <p:nvPr/>
            </p:nvSpPr>
            <p:spPr bwMode="auto">
              <a:xfrm>
                <a:off x="1910" y="2754"/>
                <a:ext cx="145" cy="89"/>
              </a:xfrm>
              <a:custGeom>
                <a:avLst/>
                <a:gdLst>
                  <a:gd name="T0" fmla="*/ 32 w 289"/>
                  <a:gd name="T1" fmla="*/ 25 h 179"/>
                  <a:gd name="T2" fmla="*/ 76 w 289"/>
                  <a:gd name="T3" fmla="*/ 0 h 179"/>
                  <a:gd name="T4" fmla="*/ 97 w 289"/>
                  <a:gd name="T5" fmla="*/ 10 h 179"/>
                  <a:gd name="T6" fmla="*/ 123 w 289"/>
                  <a:gd name="T7" fmla="*/ 48 h 179"/>
                  <a:gd name="T8" fmla="*/ 175 w 289"/>
                  <a:gd name="T9" fmla="*/ 95 h 179"/>
                  <a:gd name="T10" fmla="*/ 254 w 289"/>
                  <a:gd name="T11" fmla="*/ 147 h 179"/>
                  <a:gd name="T12" fmla="*/ 289 w 289"/>
                  <a:gd name="T13" fmla="*/ 179 h 179"/>
                  <a:gd name="T14" fmla="*/ 234 w 289"/>
                  <a:gd name="T15" fmla="*/ 152 h 179"/>
                  <a:gd name="T16" fmla="*/ 142 w 289"/>
                  <a:gd name="T17" fmla="*/ 93 h 179"/>
                  <a:gd name="T18" fmla="*/ 102 w 289"/>
                  <a:gd name="T19" fmla="*/ 51 h 179"/>
                  <a:gd name="T20" fmla="*/ 81 w 289"/>
                  <a:gd name="T21" fmla="*/ 25 h 179"/>
                  <a:gd name="T22" fmla="*/ 40 w 289"/>
                  <a:gd name="T23" fmla="*/ 51 h 179"/>
                  <a:gd name="T24" fmla="*/ 26 w 289"/>
                  <a:gd name="T25" fmla="*/ 80 h 179"/>
                  <a:gd name="T26" fmla="*/ 0 w 289"/>
                  <a:gd name="T27" fmla="*/ 67 h 179"/>
                  <a:gd name="T28" fmla="*/ 32 w 289"/>
                  <a:gd name="T29" fmla="*/ 25 h 179"/>
                  <a:gd name="T30" fmla="*/ 32 w 289"/>
                  <a:gd name="T31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179">
                    <a:moveTo>
                      <a:pt x="32" y="25"/>
                    </a:moveTo>
                    <a:lnTo>
                      <a:pt x="76" y="0"/>
                    </a:lnTo>
                    <a:lnTo>
                      <a:pt x="97" y="10"/>
                    </a:lnTo>
                    <a:lnTo>
                      <a:pt x="123" y="48"/>
                    </a:lnTo>
                    <a:lnTo>
                      <a:pt x="175" y="95"/>
                    </a:lnTo>
                    <a:lnTo>
                      <a:pt x="254" y="147"/>
                    </a:lnTo>
                    <a:lnTo>
                      <a:pt x="289" y="179"/>
                    </a:lnTo>
                    <a:lnTo>
                      <a:pt x="234" y="152"/>
                    </a:lnTo>
                    <a:lnTo>
                      <a:pt x="142" y="93"/>
                    </a:lnTo>
                    <a:lnTo>
                      <a:pt x="102" y="51"/>
                    </a:lnTo>
                    <a:lnTo>
                      <a:pt x="81" y="25"/>
                    </a:lnTo>
                    <a:lnTo>
                      <a:pt x="40" y="51"/>
                    </a:lnTo>
                    <a:lnTo>
                      <a:pt x="26" y="80"/>
                    </a:lnTo>
                    <a:lnTo>
                      <a:pt x="0" y="67"/>
                    </a:lnTo>
                    <a:lnTo>
                      <a:pt x="32" y="25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2" name="Freeform 126"/>
              <p:cNvSpPr>
                <a:spLocks/>
              </p:cNvSpPr>
              <p:nvPr/>
            </p:nvSpPr>
            <p:spPr bwMode="auto">
              <a:xfrm>
                <a:off x="2283" y="3016"/>
                <a:ext cx="144" cy="149"/>
              </a:xfrm>
              <a:custGeom>
                <a:avLst/>
                <a:gdLst>
                  <a:gd name="T0" fmla="*/ 238 w 287"/>
                  <a:gd name="T1" fmla="*/ 298 h 298"/>
                  <a:gd name="T2" fmla="*/ 0 w 287"/>
                  <a:gd name="T3" fmla="*/ 0 h 298"/>
                  <a:gd name="T4" fmla="*/ 287 w 287"/>
                  <a:gd name="T5" fmla="*/ 291 h 298"/>
                  <a:gd name="T6" fmla="*/ 238 w 287"/>
                  <a:gd name="T7" fmla="*/ 298 h 298"/>
                  <a:gd name="T8" fmla="*/ 238 w 287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98">
                    <a:moveTo>
                      <a:pt x="238" y="298"/>
                    </a:moveTo>
                    <a:lnTo>
                      <a:pt x="0" y="0"/>
                    </a:lnTo>
                    <a:lnTo>
                      <a:pt x="287" y="291"/>
                    </a:lnTo>
                    <a:lnTo>
                      <a:pt x="238" y="298"/>
                    </a:lnTo>
                    <a:lnTo>
                      <a:pt x="23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3" name="Freeform 127"/>
              <p:cNvSpPr>
                <a:spLocks/>
              </p:cNvSpPr>
              <p:nvPr/>
            </p:nvSpPr>
            <p:spPr bwMode="auto">
              <a:xfrm>
                <a:off x="1508" y="2959"/>
                <a:ext cx="196" cy="206"/>
              </a:xfrm>
              <a:custGeom>
                <a:avLst/>
                <a:gdLst>
                  <a:gd name="T0" fmla="*/ 0 w 392"/>
                  <a:gd name="T1" fmla="*/ 0 h 412"/>
                  <a:gd name="T2" fmla="*/ 141 w 392"/>
                  <a:gd name="T3" fmla="*/ 220 h 412"/>
                  <a:gd name="T4" fmla="*/ 392 w 392"/>
                  <a:gd name="T5" fmla="*/ 412 h 412"/>
                  <a:gd name="T6" fmla="*/ 293 w 392"/>
                  <a:gd name="T7" fmla="*/ 405 h 412"/>
                  <a:gd name="T8" fmla="*/ 105 w 392"/>
                  <a:gd name="T9" fmla="*/ 213 h 412"/>
                  <a:gd name="T10" fmla="*/ 0 w 392"/>
                  <a:gd name="T11" fmla="*/ 0 h 412"/>
                  <a:gd name="T12" fmla="*/ 0 w 392"/>
                  <a:gd name="T1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412">
                    <a:moveTo>
                      <a:pt x="0" y="0"/>
                    </a:moveTo>
                    <a:lnTo>
                      <a:pt x="141" y="220"/>
                    </a:lnTo>
                    <a:lnTo>
                      <a:pt x="392" y="412"/>
                    </a:lnTo>
                    <a:lnTo>
                      <a:pt x="293" y="405"/>
                    </a:lnTo>
                    <a:lnTo>
                      <a:pt x="105" y="2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4" name="Freeform 128"/>
              <p:cNvSpPr>
                <a:spLocks/>
              </p:cNvSpPr>
              <p:nvPr/>
            </p:nvSpPr>
            <p:spPr bwMode="auto">
              <a:xfrm>
                <a:off x="3037" y="1977"/>
                <a:ext cx="153" cy="128"/>
              </a:xfrm>
              <a:custGeom>
                <a:avLst/>
                <a:gdLst>
                  <a:gd name="T0" fmla="*/ 0 w 306"/>
                  <a:gd name="T1" fmla="*/ 0 h 257"/>
                  <a:gd name="T2" fmla="*/ 49 w 306"/>
                  <a:gd name="T3" fmla="*/ 51 h 257"/>
                  <a:gd name="T4" fmla="*/ 161 w 306"/>
                  <a:gd name="T5" fmla="*/ 122 h 257"/>
                  <a:gd name="T6" fmla="*/ 222 w 306"/>
                  <a:gd name="T7" fmla="*/ 200 h 257"/>
                  <a:gd name="T8" fmla="*/ 306 w 306"/>
                  <a:gd name="T9" fmla="*/ 257 h 257"/>
                  <a:gd name="T10" fmla="*/ 195 w 306"/>
                  <a:gd name="T11" fmla="*/ 221 h 257"/>
                  <a:gd name="T12" fmla="*/ 125 w 306"/>
                  <a:gd name="T13" fmla="*/ 143 h 257"/>
                  <a:gd name="T14" fmla="*/ 21 w 306"/>
                  <a:gd name="T15" fmla="*/ 57 h 257"/>
                  <a:gd name="T16" fmla="*/ 0 w 306"/>
                  <a:gd name="T17" fmla="*/ 0 h 257"/>
                  <a:gd name="T18" fmla="*/ 0 w 306"/>
                  <a:gd name="T1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257">
                    <a:moveTo>
                      <a:pt x="0" y="0"/>
                    </a:moveTo>
                    <a:lnTo>
                      <a:pt x="49" y="51"/>
                    </a:lnTo>
                    <a:lnTo>
                      <a:pt x="161" y="122"/>
                    </a:lnTo>
                    <a:lnTo>
                      <a:pt x="222" y="200"/>
                    </a:lnTo>
                    <a:lnTo>
                      <a:pt x="306" y="257"/>
                    </a:lnTo>
                    <a:lnTo>
                      <a:pt x="195" y="221"/>
                    </a:lnTo>
                    <a:lnTo>
                      <a:pt x="125" y="143"/>
                    </a:lnTo>
                    <a:lnTo>
                      <a:pt x="21" y="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5" name="Freeform 129"/>
              <p:cNvSpPr>
                <a:spLocks/>
              </p:cNvSpPr>
              <p:nvPr/>
            </p:nvSpPr>
            <p:spPr bwMode="auto">
              <a:xfrm>
                <a:off x="2747" y="1792"/>
                <a:ext cx="63" cy="55"/>
              </a:xfrm>
              <a:custGeom>
                <a:avLst/>
                <a:gdLst>
                  <a:gd name="T0" fmla="*/ 9 w 125"/>
                  <a:gd name="T1" fmla="*/ 19 h 111"/>
                  <a:gd name="T2" fmla="*/ 0 w 125"/>
                  <a:gd name="T3" fmla="*/ 40 h 111"/>
                  <a:gd name="T4" fmla="*/ 4 w 125"/>
                  <a:gd name="T5" fmla="*/ 76 h 111"/>
                  <a:gd name="T6" fmla="*/ 17 w 125"/>
                  <a:gd name="T7" fmla="*/ 103 h 111"/>
                  <a:gd name="T8" fmla="*/ 40 w 125"/>
                  <a:gd name="T9" fmla="*/ 111 h 111"/>
                  <a:gd name="T10" fmla="*/ 97 w 125"/>
                  <a:gd name="T11" fmla="*/ 103 h 111"/>
                  <a:gd name="T12" fmla="*/ 125 w 125"/>
                  <a:gd name="T13" fmla="*/ 76 h 111"/>
                  <a:gd name="T14" fmla="*/ 108 w 125"/>
                  <a:gd name="T15" fmla="*/ 59 h 111"/>
                  <a:gd name="T16" fmla="*/ 83 w 125"/>
                  <a:gd name="T17" fmla="*/ 75 h 111"/>
                  <a:gd name="T18" fmla="*/ 53 w 125"/>
                  <a:gd name="T19" fmla="*/ 80 h 111"/>
                  <a:gd name="T20" fmla="*/ 42 w 125"/>
                  <a:gd name="T21" fmla="*/ 54 h 111"/>
                  <a:gd name="T22" fmla="*/ 70 w 125"/>
                  <a:gd name="T23" fmla="*/ 63 h 111"/>
                  <a:gd name="T24" fmla="*/ 91 w 125"/>
                  <a:gd name="T25" fmla="*/ 50 h 111"/>
                  <a:gd name="T26" fmla="*/ 83 w 125"/>
                  <a:gd name="T27" fmla="*/ 27 h 111"/>
                  <a:gd name="T28" fmla="*/ 95 w 125"/>
                  <a:gd name="T29" fmla="*/ 6 h 111"/>
                  <a:gd name="T30" fmla="*/ 32 w 125"/>
                  <a:gd name="T31" fmla="*/ 0 h 111"/>
                  <a:gd name="T32" fmla="*/ 9 w 125"/>
                  <a:gd name="T33" fmla="*/ 19 h 111"/>
                  <a:gd name="T34" fmla="*/ 9 w 125"/>
                  <a:gd name="T35" fmla="*/ 1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1">
                    <a:moveTo>
                      <a:pt x="9" y="19"/>
                    </a:moveTo>
                    <a:lnTo>
                      <a:pt x="0" y="40"/>
                    </a:lnTo>
                    <a:lnTo>
                      <a:pt x="4" y="76"/>
                    </a:lnTo>
                    <a:lnTo>
                      <a:pt x="17" y="103"/>
                    </a:lnTo>
                    <a:lnTo>
                      <a:pt x="40" y="111"/>
                    </a:lnTo>
                    <a:lnTo>
                      <a:pt x="97" y="103"/>
                    </a:lnTo>
                    <a:lnTo>
                      <a:pt x="125" y="76"/>
                    </a:lnTo>
                    <a:lnTo>
                      <a:pt x="108" y="59"/>
                    </a:lnTo>
                    <a:lnTo>
                      <a:pt x="83" y="75"/>
                    </a:lnTo>
                    <a:lnTo>
                      <a:pt x="53" y="80"/>
                    </a:lnTo>
                    <a:lnTo>
                      <a:pt x="42" y="54"/>
                    </a:lnTo>
                    <a:lnTo>
                      <a:pt x="70" y="63"/>
                    </a:lnTo>
                    <a:lnTo>
                      <a:pt x="91" y="50"/>
                    </a:lnTo>
                    <a:lnTo>
                      <a:pt x="83" y="27"/>
                    </a:lnTo>
                    <a:lnTo>
                      <a:pt x="95" y="6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6" name="Freeform 130"/>
              <p:cNvSpPr>
                <a:spLocks/>
              </p:cNvSpPr>
              <p:nvPr/>
            </p:nvSpPr>
            <p:spPr bwMode="auto">
              <a:xfrm>
                <a:off x="2807" y="1796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9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7" name="Freeform 131"/>
              <p:cNvSpPr>
                <a:spLocks/>
              </p:cNvSpPr>
              <p:nvPr/>
            </p:nvSpPr>
            <p:spPr bwMode="auto">
              <a:xfrm>
                <a:off x="3055" y="1752"/>
                <a:ext cx="63" cy="55"/>
              </a:xfrm>
              <a:custGeom>
                <a:avLst/>
                <a:gdLst>
                  <a:gd name="T0" fmla="*/ 9 w 125"/>
                  <a:gd name="T1" fmla="*/ 19 h 110"/>
                  <a:gd name="T2" fmla="*/ 0 w 125"/>
                  <a:gd name="T3" fmla="*/ 41 h 110"/>
                  <a:gd name="T4" fmla="*/ 4 w 125"/>
                  <a:gd name="T5" fmla="*/ 76 h 110"/>
                  <a:gd name="T6" fmla="*/ 19 w 125"/>
                  <a:gd name="T7" fmla="*/ 102 h 110"/>
                  <a:gd name="T8" fmla="*/ 40 w 125"/>
                  <a:gd name="T9" fmla="*/ 110 h 110"/>
                  <a:gd name="T10" fmla="*/ 97 w 125"/>
                  <a:gd name="T11" fmla="*/ 102 h 110"/>
                  <a:gd name="T12" fmla="*/ 125 w 125"/>
                  <a:gd name="T13" fmla="*/ 76 h 110"/>
                  <a:gd name="T14" fmla="*/ 110 w 125"/>
                  <a:gd name="T15" fmla="*/ 58 h 110"/>
                  <a:gd name="T16" fmla="*/ 85 w 125"/>
                  <a:gd name="T17" fmla="*/ 76 h 110"/>
                  <a:gd name="T18" fmla="*/ 53 w 125"/>
                  <a:gd name="T19" fmla="*/ 79 h 110"/>
                  <a:gd name="T20" fmla="*/ 44 w 125"/>
                  <a:gd name="T21" fmla="*/ 53 h 110"/>
                  <a:gd name="T22" fmla="*/ 70 w 125"/>
                  <a:gd name="T23" fmla="*/ 62 h 110"/>
                  <a:gd name="T24" fmla="*/ 91 w 125"/>
                  <a:gd name="T25" fmla="*/ 49 h 110"/>
                  <a:gd name="T26" fmla="*/ 85 w 125"/>
                  <a:gd name="T27" fmla="*/ 26 h 110"/>
                  <a:gd name="T28" fmla="*/ 95 w 125"/>
                  <a:gd name="T29" fmla="*/ 5 h 110"/>
                  <a:gd name="T30" fmla="*/ 32 w 125"/>
                  <a:gd name="T31" fmla="*/ 0 h 110"/>
                  <a:gd name="T32" fmla="*/ 9 w 125"/>
                  <a:gd name="T33" fmla="*/ 19 h 110"/>
                  <a:gd name="T34" fmla="*/ 9 w 125"/>
                  <a:gd name="T35" fmla="*/ 1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0">
                    <a:moveTo>
                      <a:pt x="9" y="19"/>
                    </a:moveTo>
                    <a:lnTo>
                      <a:pt x="0" y="41"/>
                    </a:lnTo>
                    <a:lnTo>
                      <a:pt x="4" y="76"/>
                    </a:lnTo>
                    <a:lnTo>
                      <a:pt x="19" y="102"/>
                    </a:lnTo>
                    <a:lnTo>
                      <a:pt x="40" y="110"/>
                    </a:lnTo>
                    <a:lnTo>
                      <a:pt x="97" y="102"/>
                    </a:lnTo>
                    <a:lnTo>
                      <a:pt x="125" y="76"/>
                    </a:lnTo>
                    <a:lnTo>
                      <a:pt x="110" y="58"/>
                    </a:lnTo>
                    <a:lnTo>
                      <a:pt x="85" y="76"/>
                    </a:lnTo>
                    <a:lnTo>
                      <a:pt x="53" y="79"/>
                    </a:lnTo>
                    <a:lnTo>
                      <a:pt x="44" y="53"/>
                    </a:lnTo>
                    <a:lnTo>
                      <a:pt x="70" y="62"/>
                    </a:lnTo>
                    <a:lnTo>
                      <a:pt x="91" y="49"/>
                    </a:lnTo>
                    <a:lnTo>
                      <a:pt x="85" y="26"/>
                    </a:lnTo>
                    <a:lnTo>
                      <a:pt x="95" y="5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8" name="Freeform 132"/>
              <p:cNvSpPr>
                <a:spLocks/>
              </p:cNvSpPr>
              <p:nvPr/>
            </p:nvSpPr>
            <p:spPr bwMode="auto">
              <a:xfrm>
                <a:off x="3115" y="1757"/>
                <a:ext cx="15" cy="21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10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29" name="Freeform 133"/>
              <p:cNvSpPr>
                <a:spLocks/>
              </p:cNvSpPr>
              <p:nvPr/>
            </p:nvSpPr>
            <p:spPr bwMode="auto">
              <a:xfrm>
                <a:off x="2794" y="2037"/>
                <a:ext cx="206" cy="97"/>
              </a:xfrm>
              <a:custGeom>
                <a:avLst/>
                <a:gdLst>
                  <a:gd name="T0" fmla="*/ 0 w 411"/>
                  <a:gd name="T1" fmla="*/ 182 h 194"/>
                  <a:gd name="T2" fmla="*/ 61 w 411"/>
                  <a:gd name="T3" fmla="*/ 61 h 194"/>
                  <a:gd name="T4" fmla="*/ 101 w 411"/>
                  <a:gd name="T5" fmla="*/ 26 h 194"/>
                  <a:gd name="T6" fmla="*/ 82 w 411"/>
                  <a:gd name="T7" fmla="*/ 137 h 194"/>
                  <a:gd name="T8" fmla="*/ 106 w 411"/>
                  <a:gd name="T9" fmla="*/ 53 h 194"/>
                  <a:gd name="T10" fmla="*/ 180 w 411"/>
                  <a:gd name="T11" fmla="*/ 21 h 194"/>
                  <a:gd name="T12" fmla="*/ 167 w 411"/>
                  <a:gd name="T13" fmla="*/ 108 h 194"/>
                  <a:gd name="T14" fmla="*/ 211 w 411"/>
                  <a:gd name="T15" fmla="*/ 6 h 194"/>
                  <a:gd name="T16" fmla="*/ 226 w 411"/>
                  <a:gd name="T17" fmla="*/ 97 h 194"/>
                  <a:gd name="T18" fmla="*/ 257 w 411"/>
                  <a:gd name="T19" fmla="*/ 0 h 194"/>
                  <a:gd name="T20" fmla="*/ 251 w 411"/>
                  <a:gd name="T21" fmla="*/ 114 h 194"/>
                  <a:gd name="T22" fmla="*/ 281 w 411"/>
                  <a:gd name="T23" fmla="*/ 38 h 194"/>
                  <a:gd name="T24" fmla="*/ 308 w 411"/>
                  <a:gd name="T25" fmla="*/ 6 h 194"/>
                  <a:gd name="T26" fmla="*/ 319 w 411"/>
                  <a:gd name="T27" fmla="*/ 108 h 194"/>
                  <a:gd name="T28" fmla="*/ 350 w 411"/>
                  <a:gd name="T29" fmla="*/ 21 h 194"/>
                  <a:gd name="T30" fmla="*/ 411 w 411"/>
                  <a:gd name="T31" fmla="*/ 144 h 194"/>
                  <a:gd name="T32" fmla="*/ 350 w 411"/>
                  <a:gd name="T33" fmla="*/ 137 h 194"/>
                  <a:gd name="T34" fmla="*/ 340 w 411"/>
                  <a:gd name="T35" fmla="*/ 101 h 194"/>
                  <a:gd name="T36" fmla="*/ 319 w 411"/>
                  <a:gd name="T37" fmla="*/ 160 h 194"/>
                  <a:gd name="T38" fmla="*/ 296 w 411"/>
                  <a:gd name="T39" fmla="*/ 83 h 194"/>
                  <a:gd name="T40" fmla="*/ 272 w 411"/>
                  <a:gd name="T41" fmla="*/ 144 h 194"/>
                  <a:gd name="T42" fmla="*/ 241 w 411"/>
                  <a:gd name="T43" fmla="*/ 160 h 194"/>
                  <a:gd name="T44" fmla="*/ 228 w 411"/>
                  <a:gd name="T45" fmla="*/ 123 h 194"/>
                  <a:gd name="T46" fmla="*/ 211 w 411"/>
                  <a:gd name="T47" fmla="*/ 160 h 194"/>
                  <a:gd name="T48" fmla="*/ 198 w 411"/>
                  <a:gd name="T49" fmla="*/ 101 h 194"/>
                  <a:gd name="T50" fmla="*/ 167 w 411"/>
                  <a:gd name="T51" fmla="*/ 167 h 194"/>
                  <a:gd name="T52" fmla="*/ 146 w 411"/>
                  <a:gd name="T53" fmla="*/ 177 h 194"/>
                  <a:gd name="T54" fmla="*/ 146 w 411"/>
                  <a:gd name="T55" fmla="*/ 91 h 194"/>
                  <a:gd name="T56" fmla="*/ 99 w 411"/>
                  <a:gd name="T57" fmla="*/ 182 h 194"/>
                  <a:gd name="T58" fmla="*/ 55 w 411"/>
                  <a:gd name="T59" fmla="*/ 182 h 194"/>
                  <a:gd name="T60" fmla="*/ 61 w 411"/>
                  <a:gd name="T61" fmla="*/ 114 h 194"/>
                  <a:gd name="T62" fmla="*/ 30 w 411"/>
                  <a:gd name="T63" fmla="*/ 194 h 194"/>
                  <a:gd name="T64" fmla="*/ 0 w 411"/>
                  <a:gd name="T65" fmla="*/ 182 h 194"/>
                  <a:gd name="T66" fmla="*/ 0 w 411"/>
                  <a:gd name="T67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94">
                    <a:moveTo>
                      <a:pt x="0" y="182"/>
                    </a:moveTo>
                    <a:lnTo>
                      <a:pt x="61" y="61"/>
                    </a:lnTo>
                    <a:lnTo>
                      <a:pt x="101" y="26"/>
                    </a:lnTo>
                    <a:lnTo>
                      <a:pt x="82" y="137"/>
                    </a:lnTo>
                    <a:lnTo>
                      <a:pt x="106" y="53"/>
                    </a:lnTo>
                    <a:lnTo>
                      <a:pt x="180" y="21"/>
                    </a:lnTo>
                    <a:lnTo>
                      <a:pt x="167" y="108"/>
                    </a:lnTo>
                    <a:lnTo>
                      <a:pt x="211" y="6"/>
                    </a:lnTo>
                    <a:lnTo>
                      <a:pt x="226" y="97"/>
                    </a:lnTo>
                    <a:lnTo>
                      <a:pt x="257" y="0"/>
                    </a:lnTo>
                    <a:lnTo>
                      <a:pt x="251" y="114"/>
                    </a:lnTo>
                    <a:lnTo>
                      <a:pt x="281" y="38"/>
                    </a:lnTo>
                    <a:lnTo>
                      <a:pt x="308" y="6"/>
                    </a:lnTo>
                    <a:lnTo>
                      <a:pt x="319" y="108"/>
                    </a:lnTo>
                    <a:lnTo>
                      <a:pt x="350" y="21"/>
                    </a:lnTo>
                    <a:lnTo>
                      <a:pt x="411" y="144"/>
                    </a:lnTo>
                    <a:lnTo>
                      <a:pt x="350" y="137"/>
                    </a:lnTo>
                    <a:lnTo>
                      <a:pt x="340" y="101"/>
                    </a:lnTo>
                    <a:lnTo>
                      <a:pt x="319" y="160"/>
                    </a:lnTo>
                    <a:lnTo>
                      <a:pt x="296" y="83"/>
                    </a:lnTo>
                    <a:lnTo>
                      <a:pt x="272" y="144"/>
                    </a:lnTo>
                    <a:lnTo>
                      <a:pt x="241" y="160"/>
                    </a:lnTo>
                    <a:lnTo>
                      <a:pt x="228" y="123"/>
                    </a:lnTo>
                    <a:lnTo>
                      <a:pt x="211" y="160"/>
                    </a:lnTo>
                    <a:lnTo>
                      <a:pt x="198" y="101"/>
                    </a:lnTo>
                    <a:lnTo>
                      <a:pt x="167" y="167"/>
                    </a:lnTo>
                    <a:lnTo>
                      <a:pt x="146" y="177"/>
                    </a:lnTo>
                    <a:lnTo>
                      <a:pt x="146" y="91"/>
                    </a:lnTo>
                    <a:lnTo>
                      <a:pt x="99" y="182"/>
                    </a:lnTo>
                    <a:lnTo>
                      <a:pt x="55" y="182"/>
                    </a:lnTo>
                    <a:lnTo>
                      <a:pt x="61" y="114"/>
                    </a:lnTo>
                    <a:lnTo>
                      <a:pt x="30" y="194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0" name="Freeform 134"/>
              <p:cNvSpPr>
                <a:spLocks/>
              </p:cNvSpPr>
              <p:nvPr/>
            </p:nvSpPr>
            <p:spPr bwMode="auto">
              <a:xfrm>
                <a:off x="2992" y="2037"/>
                <a:ext cx="18" cy="48"/>
              </a:xfrm>
              <a:custGeom>
                <a:avLst/>
                <a:gdLst>
                  <a:gd name="T0" fmla="*/ 0 w 36"/>
                  <a:gd name="T1" fmla="*/ 0 h 97"/>
                  <a:gd name="T2" fmla="*/ 36 w 36"/>
                  <a:gd name="T3" fmla="*/ 97 h 97"/>
                  <a:gd name="T4" fmla="*/ 31 w 36"/>
                  <a:gd name="T5" fmla="*/ 13 h 97"/>
                  <a:gd name="T6" fmla="*/ 0 w 36"/>
                  <a:gd name="T7" fmla="*/ 0 h 97"/>
                  <a:gd name="T8" fmla="*/ 0 w 3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7">
                    <a:moveTo>
                      <a:pt x="0" y="0"/>
                    </a:moveTo>
                    <a:lnTo>
                      <a:pt x="36" y="97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1" name="Freeform 135"/>
              <p:cNvSpPr>
                <a:spLocks/>
              </p:cNvSpPr>
              <p:nvPr/>
            </p:nvSpPr>
            <p:spPr bwMode="auto">
              <a:xfrm>
                <a:off x="3018" y="2033"/>
                <a:ext cx="16" cy="53"/>
              </a:xfrm>
              <a:custGeom>
                <a:avLst/>
                <a:gdLst>
                  <a:gd name="T0" fmla="*/ 0 w 32"/>
                  <a:gd name="T1" fmla="*/ 8 h 107"/>
                  <a:gd name="T2" fmla="*/ 32 w 32"/>
                  <a:gd name="T3" fmla="*/ 107 h 107"/>
                  <a:gd name="T4" fmla="*/ 22 w 32"/>
                  <a:gd name="T5" fmla="*/ 36 h 107"/>
                  <a:gd name="T6" fmla="*/ 17 w 32"/>
                  <a:gd name="T7" fmla="*/ 0 h 107"/>
                  <a:gd name="T8" fmla="*/ 0 w 32"/>
                  <a:gd name="T9" fmla="*/ 8 h 107"/>
                  <a:gd name="T10" fmla="*/ 0 w 32"/>
                  <a:gd name="T1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7">
                    <a:moveTo>
                      <a:pt x="0" y="8"/>
                    </a:moveTo>
                    <a:lnTo>
                      <a:pt x="32" y="107"/>
                    </a:lnTo>
                    <a:lnTo>
                      <a:pt x="22" y="36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2" name="Freeform 136"/>
              <p:cNvSpPr>
                <a:spLocks/>
              </p:cNvSpPr>
              <p:nvPr/>
            </p:nvSpPr>
            <p:spPr bwMode="auto">
              <a:xfrm>
                <a:off x="3016" y="2083"/>
                <a:ext cx="12" cy="21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42 h 42"/>
                  <a:gd name="T4" fmla="*/ 25 w 25"/>
                  <a:gd name="T5" fmla="*/ 32 h 42"/>
                  <a:gd name="T6" fmla="*/ 0 w 25"/>
                  <a:gd name="T7" fmla="*/ 0 h 42"/>
                  <a:gd name="T8" fmla="*/ 0 w 25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0"/>
                    </a:moveTo>
                    <a:lnTo>
                      <a:pt x="0" y="42"/>
                    </a:lnTo>
                    <a:lnTo>
                      <a:pt x="2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3" name="Freeform 137"/>
              <p:cNvSpPr>
                <a:spLocks/>
              </p:cNvSpPr>
              <p:nvPr/>
            </p:nvSpPr>
            <p:spPr bwMode="auto">
              <a:xfrm>
                <a:off x="3040" y="2072"/>
                <a:ext cx="21" cy="34"/>
              </a:xfrm>
              <a:custGeom>
                <a:avLst/>
                <a:gdLst>
                  <a:gd name="T0" fmla="*/ 0 w 42"/>
                  <a:gd name="T1" fmla="*/ 0 h 69"/>
                  <a:gd name="T2" fmla="*/ 25 w 42"/>
                  <a:gd name="T3" fmla="*/ 69 h 69"/>
                  <a:gd name="T4" fmla="*/ 42 w 42"/>
                  <a:gd name="T5" fmla="*/ 61 h 69"/>
                  <a:gd name="T6" fmla="*/ 0 w 42"/>
                  <a:gd name="T7" fmla="*/ 0 h 69"/>
                  <a:gd name="T8" fmla="*/ 0 w 4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9">
                    <a:moveTo>
                      <a:pt x="0" y="0"/>
                    </a:moveTo>
                    <a:lnTo>
                      <a:pt x="25" y="69"/>
                    </a:lnTo>
                    <a:lnTo>
                      <a:pt x="42" y="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4" name="Freeform 138"/>
              <p:cNvSpPr>
                <a:spLocks/>
              </p:cNvSpPr>
              <p:nvPr/>
            </p:nvSpPr>
            <p:spPr bwMode="auto">
              <a:xfrm>
                <a:off x="3043" y="2028"/>
                <a:ext cx="52" cy="72"/>
              </a:xfrm>
              <a:custGeom>
                <a:avLst/>
                <a:gdLst>
                  <a:gd name="T0" fmla="*/ 0 w 103"/>
                  <a:gd name="T1" fmla="*/ 23 h 142"/>
                  <a:gd name="T2" fmla="*/ 76 w 103"/>
                  <a:gd name="T3" fmla="*/ 142 h 142"/>
                  <a:gd name="T4" fmla="*/ 40 w 103"/>
                  <a:gd name="T5" fmla="*/ 45 h 142"/>
                  <a:gd name="T6" fmla="*/ 103 w 103"/>
                  <a:gd name="T7" fmla="*/ 106 h 142"/>
                  <a:gd name="T8" fmla="*/ 59 w 103"/>
                  <a:gd name="T9" fmla="*/ 36 h 142"/>
                  <a:gd name="T10" fmla="*/ 32 w 103"/>
                  <a:gd name="T11" fmla="*/ 0 h 142"/>
                  <a:gd name="T12" fmla="*/ 21 w 103"/>
                  <a:gd name="T13" fmla="*/ 21 h 142"/>
                  <a:gd name="T14" fmla="*/ 0 w 103"/>
                  <a:gd name="T15" fmla="*/ 23 h 142"/>
                  <a:gd name="T16" fmla="*/ 0 w 103"/>
                  <a:gd name="T17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42">
                    <a:moveTo>
                      <a:pt x="0" y="23"/>
                    </a:moveTo>
                    <a:lnTo>
                      <a:pt x="76" y="142"/>
                    </a:lnTo>
                    <a:lnTo>
                      <a:pt x="40" y="45"/>
                    </a:lnTo>
                    <a:lnTo>
                      <a:pt x="103" y="106"/>
                    </a:lnTo>
                    <a:lnTo>
                      <a:pt x="59" y="36"/>
                    </a:lnTo>
                    <a:lnTo>
                      <a:pt x="32" y="0"/>
                    </a:lnTo>
                    <a:lnTo>
                      <a:pt x="21" y="2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5" name="Freeform 139"/>
              <p:cNvSpPr>
                <a:spLocks/>
              </p:cNvSpPr>
              <p:nvPr/>
            </p:nvSpPr>
            <p:spPr bwMode="auto">
              <a:xfrm>
                <a:off x="3100" y="2082"/>
                <a:ext cx="31" cy="27"/>
              </a:xfrm>
              <a:custGeom>
                <a:avLst/>
                <a:gdLst>
                  <a:gd name="T0" fmla="*/ 25 w 63"/>
                  <a:gd name="T1" fmla="*/ 0 h 55"/>
                  <a:gd name="T2" fmla="*/ 0 w 63"/>
                  <a:gd name="T3" fmla="*/ 36 h 55"/>
                  <a:gd name="T4" fmla="*/ 32 w 63"/>
                  <a:gd name="T5" fmla="*/ 32 h 55"/>
                  <a:gd name="T6" fmla="*/ 55 w 63"/>
                  <a:gd name="T7" fmla="*/ 55 h 55"/>
                  <a:gd name="T8" fmla="*/ 63 w 63"/>
                  <a:gd name="T9" fmla="*/ 29 h 55"/>
                  <a:gd name="T10" fmla="*/ 34 w 63"/>
                  <a:gd name="T11" fmla="*/ 17 h 55"/>
                  <a:gd name="T12" fmla="*/ 25 w 63"/>
                  <a:gd name="T13" fmla="*/ 0 h 55"/>
                  <a:gd name="T14" fmla="*/ 25 w 63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25" y="0"/>
                    </a:moveTo>
                    <a:lnTo>
                      <a:pt x="0" y="36"/>
                    </a:lnTo>
                    <a:lnTo>
                      <a:pt x="32" y="32"/>
                    </a:lnTo>
                    <a:lnTo>
                      <a:pt x="55" y="55"/>
                    </a:lnTo>
                    <a:lnTo>
                      <a:pt x="63" y="29"/>
                    </a:lnTo>
                    <a:lnTo>
                      <a:pt x="34" y="17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6" name="Freeform 140"/>
              <p:cNvSpPr>
                <a:spLocks/>
              </p:cNvSpPr>
              <p:nvPr/>
            </p:nvSpPr>
            <p:spPr bwMode="auto">
              <a:xfrm>
                <a:off x="2672" y="1708"/>
                <a:ext cx="213" cy="88"/>
              </a:xfrm>
              <a:custGeom>
                <a:avLst/>
                <a:gdLst>
                  <a:gd name="T0" fmla="*/ 5 w 425"/>
                  <a:gd name="T1" fmla="*/ 135 h 177"/>
                  <a:gd name="T2" fmla="*/ 108 w 425"/>
                  <a:gd name="T3" fmla="*/ 91 h 177"/>
                  <a:gd name="T4" fmla="*/ 195 w 425"/>
                  <a:gd name="T5" fmla="*/ 101 h 177"/>
                  <a:gd name="T6" fmla="*/ 273 w 425"/>
                  <a:gd name="T7" fmla="*/ 82 h 177"/>
                  <a:gd name="T8" fmla="*/ 351 w 425"/>
                  <a:gd name="T9" fmla="*/ 105 h 177"/>
                  <a:gd name="T10" fmla="*/ 425 w 425"/>
                  <a:gd name="T11" fmla="*/ 177 h 177"/>
                  <a:gd name="T12" fmla="*/ 399 w 425"/>
                  <a:gd name="T13" fmla="*/ 76 h 177"/>
                  <a:gd name="T14" fmla="*/ 370 w 425"/>
                  <a:gd name="T15" fmla="*/ 17 h 177"/>
                  <a:gd name="T16" fmla="*/ 363 w 425"/>
                  <a:gd name="T17" fmla="*/ 63 h 177"/>
                  <a:gd name="T18" fmla="*/ 311 w 425"/>
                  <a:gd name="T19" fmla="*/ 0 h 177"/>
                  <a:gd name="T20" fmla="*/ 321 w 425"/>
                  <a:gd name="T21" fmla="*/ 36 h 177"/>
                  <a:gd name="T22" fmla="*/ 277 w 425"/>
                  <a:gd name="T23" fmla="*/ 21 h 177"/>
                  <a:gd name="T24" fmla="*/ 277 w 425"/>
                  <a:gd name="T25" fmla="*/ 44 h 177"/>
                  <a:gd name="T26" fmla="*/ 214 w 425"/>
                  <a:gd name="T27" fmla="*/ 8 h 177"/>
                  <a:gd name="T28" fmla="*/ 76 w 425"/>
                  <a:gd name="T29" fmla="*/ 29 h 177"/>
                  <a:gd name="T30" fmla="*/ 98 w 425"/>
                  <a:gd name="T31" fmla="*/ 50 h 177"/>
                  <a:gd name="T32" fmla="*/ 32 w 425"/>
                  <a:gd name="T33" fmla="*/ 55 h 177"/>
                  <a:gd name="T34" fmla="*/ 0 w 425"/>
                  <a:gd name="T35" fmla="*/ 88 h 177"/>
                  <a:gd name="T36" fmla="*/ 26 w 425"/>
                  <a:gd name="T37" fmla="*/ 82 h 177"/>
                  <a:gd name="T38" fmla="*/ 5 w 425"/>
                  <a:gd name="T39" fmla="*/ 135 h 177"/>
                  <a:gd name="T40" fmla="*/ 5 w 425"/>
                  <a:gd name="T41" fmla="*/ 13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5" h="177">
                    <a:moveTo>
                      <a:pt x="5" y="135"/>
                    </a:moveTo>
                    <a:lnTo>
                      <a:pt x="108" y="91"/>
                    </a:lnTo>
                    <a:lnTo>
                      <a:pt x="195" y="101"/>
                    </a:lnTo>
                    <a:lnTo>
                      <a:pt x="273" y="82"/>
                    </a:lnTo>
                    <a:lnTo>
                      <a:pt x="351" y="105"/>
                    </a:lnTo>
                    <a:lnTo>
                      <a:pt x="425" y="177"/>
                    </a:lnTo>
                    <a:lnTo>
                      <a:pt x="399" y="76"/>
                    </a:lnTo>
                    <a:lnTo>
                      <a:pt x="370" y="17"/>
                    </a:lnTo>
                    <a:lnTo>
                      <a:pt x="363" y="63"/>
                    </a:lnTo>
                    <a:lnTo>
                      <a:pt x="311" y="0"/>
                    </a:lnTo>
                    <a:lnTo>
                      <a:pt x="321" y="36"/>
                    </a:lnTo>
                    <a:lnTo>
                      <a:pt x="277" y="21"/>
                    </a:lnTo>
                    <a:lnTo>
                      <a:pt x="277" y="44"/>
                    </a:lnTo>
                    <a:lnTo>
                      <a:pt x="214" y="8"/>
                    </a:lnTo>
                    <a:lnTo>
                      <a:pt x="76" y="29"/>
                    </a:lnTo>
                    <a:lnTo>
                      <a:pt x="98" y="50"/>
                    </a:lnTo>
                    <a:lnTo>
                      <a:pt x="32" y="55"/>
                    </a:lnTo>
                    <a:lnTo>
                      <a:pt x="0" y="88"/>
                    </a:lnTo>
                    <a:lnTo>
                      <a:pt x="26" y="82"/>
                    </a:lnTo>
                    <a:lnTo>
                      <a:pt x="5" y="135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7" name="Freeform 141"/>
              <p:cNvSpPr>
                <a:spLocks/>
              </p:cNvSpPr>
              <p:nvPr/>
            </p:nvSpPr>
            <p:spPr bwMode="auto">
              <a:xfrm>
                <a:off x="2962" y="1644"/>
                <a:ext cx="252" cy="132"/>
              </a:xfrm>
              <a:custGeom>
                <a:avLst/>
                <a:gdLst>
                  <a:gd name="T0" fmla="*/ 0 w 504"/>
                  <a:gd name="T1" fmla="*/ 201 h 264"/>
                  <a:gd name="T2" fmla="*/ 21 w 504"/>
                  <a:gd name="T3" fmla="*/ 123 h 264"/>
                  <a:gd name="T4" fmla="*/ 31 w 504"/>
                  <a:gd name="T5" fmla="*/ 156 h 264"/>
                  <a:gd name="T6" fmla="*/ 61 w 504"/>
                  <a:gd name="T7" fmla="*/ 95 h 264"/>
                  <a:gd name="T8" fmla="*/ 84 w 504"/>
                  <a:gd name="T9" fmla="*/ 114 h 264"/>
                  <a:gd name="T10" fmla="*/ 126 w 504"/>
                  <a:gd name="T11" fmla="*/ 78 h 264"/>
                  <a:gd name="T12" fmla="*/ 191 w 504"/>
                  <a:gd name="T13" fmla="*/ 45 h 264"/>
                  <a:gd name="T14" fmla="*/ 289 w 504"/>
                  <a:gd name="T15" fmla="*/ 11 h 264"/>
                  <a:gd name="T16" fmla="*/ 358 w 504"/>
                  <a:gd name="T17" fmla="*/ 0 h 264"/>
                  <a:gd name="T18" fmla="*/ 424 w 504"/>
                  <a:gd name="T19" fmla="*/ 49 h 264"/>
                  <a:gd name="T20" fmla="*/ 504 w 504"/>
                  <a:gd name="T21" fmla="*/ 121 h 264"/>
                  <a:gd name="T22" fmla="*/ 396 w 504"/>
                  <a:gd name="T23" fmla="*/ 78 h 264"/>
                  <a:gd name="T24" fmla="*/ 430 w 504"/>
                  <a:gd name="T25" fmla="*/ 110 h 264"/>
                  <a:gd name="T26" fmla="*/ 356 w 504"/>
                  <a:gd name="T27" fmla="*/ 80 h 264"/>
                  <a:gd name="T28" fmla="*/ 375 w 504"/>
                  <a:gd name="T29" fmla="*/ 110 h 264"/>
                  <a:gd name="T30" fmla="*/ 295 w 504"/>
                  <a:gd name="T31" fmla="*/ 87 h 264"/>
                  <a:gd name="T32" fmla="*/ 158 w 504"/>
                  <a:gd name="T33" fmla="*/ 135 h 264"/>
                  <a:gd name="T34" fmla="*/ 92 w 504"/>
                  <a:gd name="T35" fmla="*/ 159 h 264"/>
                  <a:gd name="T36" fmla="*/ 128 w 504"/>
                  <a:gd name="T37" fmla="*/ 173 h 264"/>
                  <a:gd name="T38" fmla="*/ 50 w 504"/>
                  <a:gd name="T39" fmla="*/ 199 h 264"/>
                  <a:gd name="T40" fmla="*/ 35 w 504"/>
                  <a:gd name="T41" fmla="*/ 264 h 264"/>
                  <a:gd name="T42" fmla="*/ 0 w 504"/>
                  <a:gd name="T43" fmla="*/ 201 h 264"/>
                  <a:gd name="T44" fmla="*/ 0 w 504"/>
                  <a:gd name="T45" fmla="*/ 20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4" h="264">
                    <a:moveTo>
                      <a:pt x="0" y="201"/>
                    </a:moveTo>
                    <a:lnTo>
                      <a:pt x="21" y="123"/>
                    </a:lnTo>
                    <a:lnTo>
                      <a:pt x="31" y="156"/>
                    </a:lnTo>
                    <a:lnTo>
                      <a:pt x="61" y="95"/>
                    </a:lnTo>
                    <a:lnTo>
                      <a:pt x="84" y="114"/>
                    </a:lnTo>
                    <a:lnTo>
                      <a:pt x="126" y="78"/>
                    </a:lnTo>
                    <a:lnTo>
                      <a:pt x="191" y="45"/>
                    </a:lnTo>
                    <a:lnTo>
                      <a:pt x="289" y="11"/>
                    </a:lnTo>
                    <a:lnTo>
                      <a:pt x="358" y="0"/>
                    </a:lnTo>
                    <a:lnTo>
                      <a:pt x="424" y="49"/>
                    </a:lnTo>
                    <a:lnTo>
                      <a:pt x="504" y="121"/>
                    </a:lnTo>
                    <a:lnTo>
                      <a:pt x="396" y="78"/>
                    </a:lnTo>
                    <a:lnTo>
                      <a:pt x="430" y="110"/>
                    </a:lnTo>
                    <a:lnTo>
                      <a:pt x="356" y="80"/>
                    </a:lnTo>
                    <a:lnTo>
                      <a:pt x="375" y="110"/>
                    </a:lnTo>
                    <a:lnTo>
                      <a:pt x="295" y="87"/>
                    </a:lnTo>
                    <a:lnTo>
                      <a:pt x="158" y="135"/>
                    </a:lnTo>
                    <a:lnTo>
                      <a:pt x="92" y="159"/>
                    </a:lnTo>
                    <a:lnTo>
                      <a:pt x="128" y="173"/>
                    </a:lnTo>
                    <a:lnTo>
                      <a:pt x="50" y="199"/>
                    </a:lnTo>
                    <a:lnTo>
                      <a:pt x="35" y="264"/>
                    </a:lnTo>
                    <a:lnTo>
                      <a:pt x="0" y="20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38" name="Freeform 142"/>
              <p:cNvSpPr>
                <a:spLocks/>
              </p:cNvSpPr>
              <p:nvPr/>
            </p:nvSpPr>
            <p:spPr bwMode="auto">
              <a:xfrm>
                <a:off x="2590" y="1787"/>
                <a:ext cx="32" cy="136"/>
              </a:xfrm>
              <a:custGeom>
                <a:avLst/>
                <a:gdLst>
                  <a:gd name="T0" fmla="*/ 53 w 65"/>
                  <a:gd name="T1" fmla="*/ 0 h 272"/>
                  <a:gd name="T2" fmla="*/ 65 w 65"/>
                  <a:gd name="T3" fmla="*/ 135 h 272"/>
                  <a:gd name="T4" fmla="*/ 23 w 65"/>
                  <a:gd name="T5" fmla="*/ 272 h 272"/>
                  <a:gd name="T6" fmla="*/ 0 w 65"/>
                  <a:gd name="T7" fmla="*/ 194 h 272"/>
                  <a:gd name="T8" fmla="*/ 19 w 65"/>
                  <a:gd name="T9" fmla="*/ 91 h 272"/>
                  <a:gd name="T10" fmla="*/ 53 w 65"/>
                  <a:gd name="T11" fmla="*/ 0 h 272"/>
                  <a:gd name="T12" fmla="*/ 53 w 65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72">
                    <a:moveTo>
                      <a:pt x="53" y="0"/>
                    </a:moveTo>
                    <a:lnTo>
                      <a:pt x="65" y="135"/>
                    </a:lnTo>
                    <a:lnTo>
                      <a:pt x="23" y="272"/>
                    </a:lnTo>
                    <a:lnTo>
                      <a:pt x="0" y="194"/>
                    </a:lnTo>
                    <a:lnTo>
                      <a:pt x="19" y="9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3439" name="AutoShape 143"/>
            <p:cNvSpPr>
              <a:spLocks noChangeArrowheads="1"/>
            </p:cNvSpPr>
            <p:nvPr/>
          </p:nvSpPr>
          <p:spPr bwMode="auto">
            <a:xfrm>
              <a:off x="2436" y="720"/>
              <a:ext cx="3324" cy="1522"/>
            </a:xfrm>
            <a:prstGeom prst="wedgeRoundRectCallout">
              <a:avLst>
                <a:gd name="adj1" fmla="val -44134"/>
                <a:gd name="adj2" fmla="val 63338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800" b="0"/>
                <a:t>At the end of December, accrued wages amounted to $250.  Currently, </a:t>
              </a:r>
              <a:r>
                <a:rPr lang="en-US" sz="2800" i="1"/>
                <a:t>Wages Expense</a:t>
              </a:r>
              <a:r>
                <a:rPr lang="en-US" sz="2800" b="0"/>
                <a:t> is understated and there is no liability shown for these wages.</a:t>
              </a:r>
            </a:p>
          </p:txBody>
        </p:sp>
      </p:grpSp>
      <p:sp>
        <p:nvSpPr>
          <p:cNvPr id="183440" name="AutoShape 144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2623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4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050"/>
          <p:cNvSpPr>
            <a:spLocks noChangeArrowheads="1"/>
          </p:cNvSpPr>
          <p:nvPr/>
        </p:nvSpPr>
        <p:spPr bwMode="auto">
          <a:xfrm>
            <a:off x="76200" y="10668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Line 2051"/>
          <p:cNvSpPr>
            <a:spLocks noChangeShapeType="1"/>
          </p:cNvSpPr>
          <p:nvPr/>
        </p:nvSpPr>
        <p:spPr bwMode="auto">
          <a:xfrm flipH="1">
            <a:off x="762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4" name="Line 2052"/>
          <p:cNvSpPr>
            <a:spLocks noChangeShapeType="1"/>
          </p:cNvSpPr>
          <p:nvPr/>
        </p:nvSpPr>
        <p:spPr bwMode="auto">
          <a:xfrm flipH="1">
            <a:off x="4572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Line 2053"/>
          <p:cNvSpPr>
            <a:spLocks noChangeShapeType="1"/>
          </p:cNvSpPr>
          <p:nvPr/>
        </p:nvSpPr>
        <p:spPr bwMode="auto">
          <a:xfrm>
            <a:off x="12954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Rectangle 2054"/>
          <p:cNvSpPr>
            <a:spLocks noChangeArrowheads="1"/>
          </p:cNvSpPr>
          <p:nvPr/>
        </p:nvSpPr>
        <p:spPr bwMode="auto">
          <a:xfrm>
            <a:off x="7772400" y="2362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Line 2055"/>
          <p:cNvSpPr>
            <a:spLocks noChangeShapeType="1"/>
          </p:cNvSpPr>
          <p:nvPr/>
        </p:nvSpPr>
        <p:spPr bwMode="auto">
          <a:xfrm>
            <a:off x="76200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Rectangle 2056"/>
          <p:cNvSpPr>
            <a:spLocks noChangeArrowheads="1"/>
          </p:cNvSpPr>
          <p:nvPr/>
        </p:nvSpPr>
        <p:spPr bwMode="auto">
          <a:xfrm>
            <a:off x="8077200" y="10668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Rectangle 2057"/>
          <p:cNvSpPr>
            <a:spLocks noChangeArrowheads="1"/>
          </p:cNvSpPr>
          <p:nvPr/>
        </p:nvSpPr>
        <p:spPr bwMode="auto">
          <a:xfrm>
            <a:off x="6705600" y="10668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Line 2058"/>
          <p:cNvSpPr>
            <a:spLocks noChangeShapeType="1"/>
          </p:cNvSpPr>
          <p:nvPr/>
        </p:nvSpPr>
        <p:spPr bwMode="auto">
          <a:xfrm flipH="1">
            <a:off x="5562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Line 2059"/>
          <p:cNvSpPr>
            <a:spLocks noChangeShapeType="1"/>
          </p:cNvSpPr>
          <p:nvPr/>
        </p:nvSpPr>
        <p:spPr bwMode="auto">
          <a:xfrm>
            <a:off x="63246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Line 2060"/>
          <p:cNvSpPr>
            <a:spLocks noChangeShapeType="1"/>
          </p:cNvSpPr>
          <p:nvPr/>
        </p:nvSpPr>
        <p:spPr bwMode="auto">
          <a:xfrm>
            <a:off x="990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3" name="Text Box 2061"/>
          <p:cNvSpPr txBox="1">
            <a:spLocks noChangeArrowheads="1"/>
          </p:cNvSpPr>
          <p:nvPr/>
        </p:nvSpPr>
        <p:spPr bwMode="auto">
          <a:xfrm>
            <a:off x="76200" y="1068388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10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11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12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13</a:t>
            </a:r>
          </a:p>
        </p:txBody>
      </p:sp>
      <p:sp>
        <p:nvSpPr>
          <p:cNvPr id="184334" name="Line 2062"/>
          <p:cNvSpPr>
            <a:spLocks noChangeShapeType="1"/>
          </p:cNvSpPr>
          <p:nvPr/>
        </p:nvSpPr>
        <p:spPr bwMode="auto">
          <a:xfrm>
            <a:off x="82550" y="1905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5" name="Line 2063"/>
          <p:cNvSpPr>
            <a:spLocks noChangeShapeType="1"/>
          </p:cNvSpPr>
          <p:nvPr/>
        </p:nvSpPr>
        <p:spPr bwMode="auto">
          <a:xfrm>
            <a:off x="76200" y="152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6" name="Line 2064"/>
          <p:cNvSpPr>
            <a:spLocks noChangeShapeType="1"/>
          </p:cNvSpPr>
          <p:nvPr/>
        </p:nvSpPr>
        <p:spPr bwMode="auto">
          <a:xfrm>
            <a:off x="76200" y="152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7" name="Text Box 2065"/>
          <p:cNvSpPr txBox="1">
            <a:spLocks noChangeArrowheads="1"/>
          </p:cNvSpPr>
          <p:nvPr/>
        </p:nvSpPr>
        <p:spPr bwMode="auto">
          <a:xfrm>
            <a:off x="381000" y="11271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	31</a:t>
            </a:r>
            <a:endParaRPr lang="en-US" b="0">
              <a:latin typeface="Times New Roman" charset="0"/>
            </a:endParaRPr>
          </a:p>
        </p:txBody>
      </p:sp>
      <p:sp>
        <p:nvSpPr>
          <p:cNvPr id="184338" name="Text Box 2066"/>
          <p:cNvSpPr txBox="1">
            <a:spLocks noChangeArrowheads="1"/>
          </p:cNvSpPr>
          <p:nvPr/>
        </p:nvSpPr>
        <p:spPr bwMode="auto">
          <a:xfrm>
            <a:off x="1295400" y="1127125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Wages Expense	250  00</a:t>
            </a:r>
          </a:p>
        </p:txBody>
      </p:sp>
      <p:sp>
        <p:nvSpPr>
          <p:cNvPr id="184339" name="Text Box 2067"/>
          <p:cNvSpPr txBox="1">
            <a:spLocks noChangeArrowheads="1"/>
          </p:cNvSpPr>
          <p:nvPr/>
        </p:nvSpPr>
        <p:spPr bwMode="auto">
          <a:xfrm>
            <a:off x="1676400" y="1584325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Wages Payable	250  00</a:t>
            </a:r>
          </a:p>
        </p:txBody>
      </p:sp>
      <p:sp>
        <p:nvSpPr>
          <p:cNvPr id="184341" name="Text Box 2069"/>
          <p:cNvSpPr txBox="1">
            <a:spLocks noChangeArrowheads="1"/>
          </p:cNvSpPr>
          <p:nvPr/>
        </p:nvSpPr>
        <p:spPr bwMode="auto">
          <a:xfrm>
            <a:off x="2133600" y="37941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  <a:latin typeface="Times New Roman" charset="0"/>
              </a:rPr>
              <a:t>Dec. 31	250</a:t>
            </a:r>
          </a:p>
        </p:txBody>
      </p:sp>
      <p:sp>
        <p:nvSpPr>
          <p:cNvPr id="184342" name="Text Box 2070"/>
          <p:cNvSpPr txBox="1">
            <a:spLocks noChangeArrowheads="1"/>
          </p:cNvSpPr>
          <p:nvPr/>
        </p:nvSpPr>
        <p:spPr bwMode="auto">
          <a:xfrm>
            <a:off x="4648200" y="40989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  <a:latin typeface="Times New Roman" charset="0"/>
              </a:rPr>
              <a:t>Dec. 31	250</a:t>
            </a:r>
          </a:p>
        </p:txBody>
      </p:sp>
      <p:sp>
        <p:nvSpPr>
          <p:cNvPr id="184343" name="Text Box 2071"/>
          <p:cNvSpPr txBox="1">
            <a:spLocks noChangeArrowheads="1"/>
          </p:cNvSpPr>
          <p:nvPr/>
        </p:nvSpPr>
        <p:spPr bwMode="auto">
          <a:xfrm>
            <a:off x="5562600" y="11430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51</a:t>
            </a:r>
          </a:p>
        </p:txBody>
      </p:sp>
      <p:sp>
        <p:nvSpPr>
          <p:cNvPr id="184344" name="Text Box 2072"/>
          <p:cNvSpPr txBox="1">
            <a:spLocks noChangeArrowheads="1"/>
          </p:cNvSpPr>
          <p:nvPr/>
        </p:nvSpPr>
        <p:spPr bwMode="auto">
          <a:xfrm>
            <a:off x="5562600" y="15843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22</a:t>
            </a:r>
          </a:p>
        </p:txBody>
      </p:sp>
      <p:grpSp>
        <p:nvGrpSpPr>
          <p:cNvPr id="184345" name="Group 2073"/>
          <p:cNvGrpSpPr>
            <a:grpSpLocks/>
          </p:cNvGrpSpPr>
          <p:nvPr/>
        </p:nvGrpSpPr>
        <p:grpSpPr bwMode="auto">
          <a:xfrm>
            <a:off x="381000" y="3429000"/>
            <a:ext cx="8534400" cy="1219200"/>
            <a:chOff x="240" y="2160"/>
            <a:chExt cx="5376" cy="768"/>
          </a:xfrm>
        </p:grpSpPr>
        <p:sp>
          <p:nvSpPr>
            <p:cNvPr id="184346" name="Line 2074"/>
            <p:cNvSpPr>
              <a:spLocks noChangeShapeType="1"/>
            </p:cNvSpPr>
            <p:nvPr/>
          </p:nvSpPr>
          <p:spPr bwMode="auto">
            <a:xfrm>
              <a:off x="240" y="240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7" name="Line 2075"/>
            <p:cNvSpPr>
              <a:spLocks noChangeShapeType="1"/>
            </p:cNvSpPr>
            <p:nvPr/>
          </p:nvSpPr>
          <p:spPr bwMode="auto">
            <a:xfrm>
              <a:off x="1440" y="2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8" name="Text Box 2076"/>
            <p:cNvSpPr txBox="1">
              <a:spLocks noChangeArrowheads="1"/>
            </p:cNvSpPr>
            <p:nvPr/>
          </p:nvSpPr>
          <p:spPr bwMode="auto">
            <a:xfrm>
              <a:off x="576" y="2160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0"/>
                <a:t>Wages Payable</a:t>
              </a:r>
            </a:p>
          </p:txBody>
        </p:sp>
        <p:sp>
          <p:nvSpPr>
            <p:cNvPr id="184349" name="Text Box 2077"/>
            <p:cNvSpPr txBox="1">
              <a:spLocks noChangeArrowheads="1"/>
            </p:cNvSpPr>
            <p:nvPr/>
          </p:nvSpPr>
          <p:spPr bwMode="auto">
            <a:xfrm>
              <a:off x="2928" y="2400"/>
              <a:ext cx="1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indent="114300"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0002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>
                  <a:latin typeface="Times New Roman" charset="0"/>
                </a:rPr>
                <a:t>Bal.	4,275</a:t>
              </a:r>
            </a:p>
          </p:txBody>
        </p:sp>
        <p:sp>
          <p:nvSpPr>
            <p:cNvPr id="184350" name="Line 2078"/>
            <p:cNvSpPr>
              <a:spLocks noChangeShapeType="1"/>
            </p:cNvSpPr>
            <p:nvPr/>
          </p:nvSpPr>
          <p:spPr bwMode="auto">
            <a:xfrm>
              <a:off x="3072" y="240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51" name="Line 2079"/>
            <p:cNvSpPr>
              <a:spLocks noChangeShapeType="1"/>
            </p:cNvSpPr>
            <p:nvPr/>
          </p:nvSpPr>
          <p:spPr bwMode="auto">
            <a:xfrm>
              <a:off x="4272" y="2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52" name="Text Box 2080"/>
            <p:cNvSpPr txBox="1">
              <a:spLocks noChangeArrowheads="1"/>
            </p:cNvSpPr>
            <p:nvPr/>
          </p:nvSpPr>
          <p:spPr bwMode="auto">
            <a:xfrm>
              <a:off x="3408" y="21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0"/>
                <a:t>Wages Expense</a:t>
              </a:r>
            </a:p>
          </p:txBody>
        </p:sp>
        <p:sp>
          <p:nvSpPr>
            <p:cNvPr id="184353" name="Text Box 2081"/>
            <p:cNvSpPr txBox="1">
              <a:spLocks noChangeArrowheads="1"/>
            </p:cNvSpPr>
            <p:nvPr/>
          </p:nvSpPr>
          <p:spPr bwMode="auto">
            <a:xfrm>
              <a:off x="2256" y="2198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/>
                <a:t>22</a:t>
              </a:r>
            </a:p>
          </p:txBody>
        </p:sp>
        <p:sp>
          <p:nvSpPr>
            <p:cNvPr id="184354" name="Text Box 2082"/>
            <p:cNvSpPr txBox="1">
              <a:spLocks noChangeArrowheads="1"/>
            </p:cNvSpPr>
            <p:nvPr/>
          </p:nvSpPr>
          <p:spPr bwMode="auto">
            <a:xfrm>
              <a:off x="5088" y="2208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/>
                <a:t>51</a:t>
              </a:r>
            </a:p>
          </p:txBody>
        </p:sp>
      </p:grpSp>
      <p:sp>
        <p:nvSpPr>
          <p:cNvPr id="184355" name="Line 2083"/>
          <p:cNvSpPr>
            <a:spLocks noChangeShapeType="1"/>
          </p:cNvSpPr>
          <p:nvPr/>
        </p:nvSpPr>
        <p:spPr bwMode="auto">
          <a:xfrm>
            <a:off x="76200" y="2286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6" name="Line 2084"/>
          <p:cNvSpPr>
            <a:spLocks noChangeShapeType="1"/>
          </p:cNvSpPr>
          <p:nvPr/>
        </p:nvSpPr>
        <p:spPr bwMode="auto">
          <a:xfrm>
            <a:off x="76200" y="2286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7" name="AutoShape 208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08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8" grpId="0" autoUpdateAnimBg="0"/>
      <p:bldP spid="184339" grpId="0" autoUpdateAnimBg="0"/>
      <p:bldP spid="184341" grpId="0" autoUpdateAnimBg="0"/>
      <p:bldP spid="184342" grpId="0" autoUpdateAnimBg="0"/>
      <p:bldP spid="184343" grpId="0" autoUpdateAnimBg="0"/>
      <p:bldP spid="184344" grpId="0" autoUpdateAnimBg="0"/>
      <p:bldP spid="1843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Omitting Adjustment</a:t>
            </a:r>
            <a:endParaRPr lang="en-US" sz="3600"/>
          </a:p>
        </p:txBody>
      </p:sp>
      <p:pic>
        <p:nvPicPr>
          <p:cNvPr id="228355" name="Picture 3" descr="T:\BBAT\ACCT\2005\Warren\Warren 21e\Supplements\Ppt for IRCD and Web\Ch03_slide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9863"/>
            <a:ext cx="7924800" cy="49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269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050"/>
          <p:cNvSpPr txBox="1">
            <a:spLocks noChangeArrowheads="1"/>
          </p:cNvSpPr>
          <p:nvPr/>
        </p:nvSpPr>
        <p:spPr bwMode="auto">
          <a:xfrm>
            <a:off x="1143000" y="1447800"/>
            <a:ext cx="70104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Accrued Revenues (Accrued Assets)</a:t>
            </a:r>
          </a:p>
        </p:txBody>
      </p:sp>
    </p:spTree>
    <p:extLst>
      <p:ext uri="{BB962C8B-B14F-4D97-AF65-F5344CB8AC3E}">
        <p14:creationId xmlns:p14="http://schemas.microsoft.com/office/powerpoint/2010/main" val="1506742693"/>
      </p:ext>
    </p:extLst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33350" y="0"/>
            <a:ext cx="8934450" cy="66929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61950" y="1295400"/>
            <a:ext cx="7239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361950" y="4038600"/>
            <a:ext cx="8686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1460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3257550" y="0"/>
            <a:ext cx="26717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>
            <a:off x="152400" y="990600"/>
            <a:ext cx="89154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133350" y="1295400"/>
            <a:ext cx="893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>
            <a:off x="133350" y="19050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>
            <a:off x="13970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>
            <a:off x="13335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>
            <a:off x="13335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>
            <a:off x="13970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>
            <a:off x="13335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1333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13970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>
            <a:off x="13335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13335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7" name="Line 19"/>
          <p:cNvSpPr>
            <a:spLocks noChangeShapeType="1"/>
          </p:cNvSpPr>
          <p:nvPr/>
        </p:nvSpPr>
        <p:spPr bwMode="auto">
          <a:xfrm>
            <a:off x="3619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8" name="Line 20"/>
          <p:cNvSpPr>
            <a:spLocks noChangeShapeType="1"/>
          </p:cNvSpPr>
          <p:nvPr/>
        </p:nvSpPr>
        <p:spPr bwMode="auto">
          <a:xfrm>
            <a:off x="85153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9" name="Line 21"/>
          <p:cNvSpPr>
            <a:spLocks noChangeShapeType="1"/>
          </p:cNvSpPr>
          <p:nvPr/>
        </p:nvSpPr>
        <p:spPr bwMode="auto">
          <a:xfrm>
            <a:off x="79819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0" name="Line 22"/>
          <p:cNvSpPr>
            <a:spLocks noChangeShapeType="1"/>
          </p:cNvSpPr>
          <p:nvPr/>
        </p:nvSpPr>
        <p:spPr bwMode="auto">
          <a:xfrm>
            <a:off x="760095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1" name="Line 23"/>
          <p:cNvSpPr>
            <a:spLocks noChangeShapeType="1"/>
          </p:cNvSpPr>
          <p:nvPr/>
        </p:nvSpPr>
        <p:spPr bwMode="auto">
          <a:xfrm>
            <a:off x="71437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2" name="Line 24"/>
          <p:cNvSpPr>
            <a:spLocks noChangeShapeType="1"/>
          </p:cNvSpPr>
          <p:nvPr/>
        </p:nvSpPr>
        <p:spPr bwMode="auto">
          <a:xfrm>
            <a:off x="66103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3" name="Line 25"/>
          <p:cNvSpPr>
            <a:spLocks noChangeShapeType="1"/>
          </p:cNvSpPr>
          <p:nvPr/>
        </p:nvSpPr>
        <p:spPr bwMode="auto">
          <a:xfrm>
            <a:off x="607695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4" name="Line 26"/>
          <p:cNvSpPr>
            <a:spLocks noChangeShapeType="1"/>
          </p:cNvSpPr>
          <p:nvPr/>
        </p:nvSpPr>
        <p:spPr bwMode="auto">
          <a:xfrm>
            <a:off x="13335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5" name="Line 27"/>
          <p:cNvSpPr>
            <a:spLocks noChangeShapeType="1"/>
          </p:cNvSpPr>
          <p:nvPr/>
        </p:nvSpPr>
        <p:spPr bwMode="auto">
          <a:xfrm>
            <a:off x="13335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6" name="Line 28"/>
          <p:cNvSpPr>
            <a:spLocks noChangeShapeType="1"/>
          </p:cNvSpPr>
          <p:nvPr/>
        </p:nvSpPr>
        <p:spPr bwMode="auto">
          <a:xfrm>
            <a:off x="133350" y="55626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7" name="Line 29"/>
          <p:cNvSpPr>
            <a:spLocks noChangeShapeType="1"/>
          </p:cNvSpPr>
          <p:nvPr/>
        </p:nvSpPr>
        <p:spPr bwMode="auto">
          <a:xfrm>
            <a:off x="13335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8" name="Line 30"/>
          <p:cNvSpPr>
            <a:spLocks noChangeShapeType="1"/>
          </p:cNvSpPr>
          <p:nvPr/>
        </p:nvSpPr>
        <p:spPr bwMode="auto">
          <a:xfrm>
            <a:off x="133350" y="6172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9" name="Line 31"/>
          <p:cNvSpPr>
            <a:spLocks noChangeShapeType="1"/>
          </p:cNvSpPr>
          <p:nvPr/>
        </p:nvSpPr>
        <p:spPr bwMode="auto">
          <a:xfrm>
            <a:off x="133350" y="6477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400" name="Line 32"/>
          <p:cNvSpPr>
            <a:spLocks noChangeShapeType="1"/>
          </p:cNvSpPr>
          <p:nvPr/>
        </p:nvSpPr>
        <p:spPr bwMode="auto">
          <a:xfrm>
            <a:off x="6076950" y="5867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402" name="Text Box 34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220  00</a:t>
            </a:r>
          </a:p>
          <a:p>
            <a:r>
              <a:rPr lang="en-US">
                <a:latin typeface="Times New Roman" charset="0"/>
              </a:rPr>
              <a:t>Supplies	2  000  00</a:t>
            </a:r>
          </a:p>
          <a:p>
            <a:r>
              <a:rPr lang="en-US">
                <a:latin typeface="Times New Roman" charset="0"/>
              </a:rPr>
              <a:t>Prepaid Insurance	2  400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Unearned Rent		360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340  00</a:t>
            </a:r>
          </a:p>
          <a:p>
            <a:r>
              <a:rPr lang="en-US">
                <a:latin typeface="Times New Roman" charset="0"/>
              </a:rPr>
              <a:t>Wages Expense	4  275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  <a:p>
            <a:r>
              <a:rPr lang="en-US">
                <a:latin typeface="Times New Roman" charset="0"/>
              </a:rPr>
              <a:t>Supplies Expense	800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42  600  00	42  600  00</a:t>
            </a:r>
          </a:p>
        </p:txBody>
      </p: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1143000" y="1676400"/>
            <a:ext cx="6324600" cy="5105400"/>
            <a:chOff x="1104" y="576"/>
            <a:chExt cx="3852" cy="3216"/>
          </a:xfrm>
        </p:grpSpPr>
        <p:sp>
          <p:nvSpPr>
            <p:cNvPr id="186404" name="AutoShape 36"/>
            <p:cNvSpPr>
              <a:spLocks noChangeArrowheads="1"/>
            </p:cNvSpPr>
            <p:nvPr/>
          </p:nvSpPr>
          <p:spPr bwMode="auto">
            <a:xfrm>
              <a:off x="2112" y="576"/>
              <a:ext cx="2844" cy="1444"/>
            </a:xfrm>
            <a:prstGeom prst="wedgeRoundRectCallout">
              <a:avLst>
                <a:gd name="adj1" fmla="val -33440"/>
                <a:gd name="adj2" fmla="val 64750"/>
                <a:gd name="adj3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800" b="0"/>
                <a:t>NetSolutions provided $500 in services during December for which the customer has not been billed.  </a:t>
              </a:r>
            </a:p>
          </p:txBody>
        </p:sp>
        <p:grpSp>
          <p:nvGrpSpPr>
            <p:cNvPr id="186405" name="Group 37"/>
            <p:cNvGrpSpPr>
              <a:grpSpLocks/>
            </p:cNvGrpSpPr>
            <p:nvPr/>
          </p:nvGrpSpPr>
          <p:grpSpPr bwMode="auto">
            <a:xfrm>
              <a:off x="1104" y="2160"/>
              <a:ext cx="2148" cy="1632"/>
              <a:chOff x="0" y="2083"/>
              <a:chExt cx="2868" cy="2016"/>
            </a:xfrm>
          </p:grpSpPr>
          <p:sp>
            <p:nvSpPr>
              <p:cNvPr id="186406" name="Freeform 38"/>
              <p:cNvSpPr>
                <a:spLocks/>
              </p:cNvSpPr>
              <p:nvPr/>
            </p:nvSpPr>
            <p:spPr bwMode="auto">
              <a:xfrm>
                <a:off x="592" y="3468"/>
                <a:ext cx="361" cy="429"/>
              </a:xfrm>
              <a:custGeom>
                <a:avLst/>
                <a:gdLst>
                  <a:gd name="T0" fmla="*/ 88 w 721"/>
                  <a:gd name="T1" fmla="*/ 9 h 859"/>
                  <a:gd name="T2" fmla="*/ 194 w 721"/>
                  <a:gd name="T3" fmla="*/ 175 h 859"/>
                  <a:gd name="T4" fmla="*/ 462 w 721"/>
                  <a:gd name="T5" fmla="*/ 621 h 859"/>
                  <a:gd name="T6" fmla="*/ 231 w 721"/>
                  <a:gd name="T7" fmla="*/ 553 h 859"/>
                  <a:gd name="T8" fmla="*/ 0 w 721"/>
                  <a:gd name="T9" fmla="*/ 599 h 859"/>
                  <a:gd name="T10" fmla="*/ 147 w 721"/>
                  <a:gd name="T11" fmla="*/ 695 h 859"/>
                  <a:gd name="T12" fmla="*/ 115 w 721"/>
                  <a:gd name="T13" fmla="*/ 823 h 859"/>
                  <a:gd name="T14" fmla="*/ 445 w 721"/>
                  <a:gd name="T15" fmla="*/ 859 h 859"/>
                  <a:gd name="T16" fmla="*/ 641 w 721"/>
                  <a:gd name="T17" fmla="*/ 756 h 859"/>
                  <a:gd name="T18" fmla="*/ 721 w 721"/>
                  <a:gd name="T19" fmla="*/ 621 h 859"/>
                  <a:gd name="T20" fmla="*/ 694 w 721"/>
                  <a:gd name="T21" fmla="*/ 583 h 859"/>
                  <a:gd name="T22" fmla="*/ 527 w 721"/>
                  <a:gd name="T23" fmla="*/ 583 h 859"/>
                  <a:gd name="T24" fmla="*/ 130 w 721"/>
                  <a:gd name="T25" fmla="*/ 0 h 859"/>
                  <a:gd name="T26" fmla="*/ 88 w 721"/>
                  <a:gd name="T27" fmla="*/ 9 h 859"/>
                  <a:gd name="T28" fmla="*/ 88 w 721"/>
                  <a:gd name="T29" fmla="*/ 9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1" h="859">
                    <a:moveTo>
                      <a:pt x="88" y="9"/>
                    </a:moveTo>
                    <a:lnTo>
                      <a:pt x="194" y="175"/>
                    </a:lnTo>
                    <a:lnTo>
                      <a:pt x="462" y="621"/>
                    </a:lnTo>
                    <a:lnTo>
                      <a:pt x="231" y="553"/>
                    </a:lnTo>
                    <a:lnTo>
                      <a:pt x="0" y="599"/>
                    </a:lnTo>
                    <a:lnTo>
                      <a:pt x="147" y="695"/>
                    </a:lnTo>
                    <a:lnTo>
                      <a:pt x="115" y="823"/>
                    </a:lnTo>
                    <a:lnTo>
                      <a:pt x="445" y="859"/>
                    </a:lnTo>
                    <a:lnTo>
                      <a:pt x="641" y="756"/>
                    </a:lnTo>
                    <a:lnTo>
                      <a:pt x="721" y="621"/>
                    </a:lnTo>
                    <a:lnTo>
                      <a:pt x="694" y="583"/>
                    </a:lnTo>
                    <a:lnTo>
                      <a:pt x="527" y="583"/>
                    </a:lnTo>
                    <a:lnTo>
                      <a:pt x="130" y="0"/>
                    </a:lnTo>
                    <a:lnTo>
                      <a:pt x="88" y="9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7" name="Freeform 39"/>
              <p:cNvSpPr>
                <a:spLocks/>
              </p:cNvSpPr>
              <p:nvPr/>
            </p:nvSpPr>
            <p:spPr bwMode="auto">
              <a:xfrm>
                <a:off x="1355" y="3041"/>
                <a:ext cx="600" cy="1055"/>
              </a:xfrm>
              <a:custGeom>
                <a:avLst/>
                <a:gdLst>
                  <a:gd name="T0" fmla="*/ 52 w 1202"/>
                  <a:gd name="T1" fmla="*/ 377 h 2110"/>
                  <a:gd name="T2" fmla="*/ 297 w 1202"/>
                  <a:gd name="T3" fmla="*/ 837 h 2110"/>
                  <a:gd name="T4" fmla="*/ 445 w 1202"/>
                  <a:gd name="T5" fmla="*/ 875 h 2110"/>
                  <a:gd name="T6" fmla="*/ 989 w 1202"/>
                  <a:gd name="T7" fmla="*/ 386 h 2110"/>
                  <a:gd name="T8" fmla="*/ 1048 w 1202"/>
                  <a:gd name="T9" fmla="*/ 0 h 2110"/>
                  <a:gd name="T10" fmla="*/ 1202 w 1202"/>
                  <a:gd name="T11" fmla="*/ 145 h 2110"/>
                  <a:gd name="T12" fmla="*/ 1164 w 1202"/>
                  <a:gd name="T13" fmla="*/ 415 h 2110"/>
                  <a:gd name="T14" fmla="*/ 947 w 1202"/>
                  <a:gd name="T15" fmla="*/ 1093 h 2110"/>
                  <a:gd name="T16" fmla="*/ 552 w 1202"/>
                  <a:gd name="T17" fmla="*/ 2110 h 2110"/>
                  <a:gd name="T18" fmla="*/ 0 w 1202"/>
                  <a:gd name="T19" fmla="*/ 2110 h 2110"/>
                  <a:gd name="T20" fmla="*/ 19 w 1202"/>
                  <a:gd name="T21" fmla="*/ 669 h 2110"/>
                  <a:gd name="T22" fmla="*/ 52 w 1202"/>
                  <a:gd name="T23" fmla="*/ 377 h 2110"/>
                  <a:gd name="T24" fmla="*/ 52 w 1202"/>
                  <a:gd name="T25" fmla="*/ 377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2" h="2110">
                    <a:moveTo>
                      <a:pt x="52" y="377"/>
                    </a:moveTo>
                    <a:lnTo>
                      <a:pt x="297" y="837"/>
                    </a:lnTo>
                    <a:lnTo>
                      <a:pt x="445" y="875"/>
                    </a:lnTo>
                    <a:lnTo>
                      <a:pt x="989" y="386"/>
                    </a:lnTo>
                    <a:lnTo>
                      <a:pt x="1048" y="0"/>
                    </a:lnTo>
                    <a:lnTo>
                      <a:pt x="1202" y="145"/>
                    </a:lnTo>
                    <a:lnTo>
                      <a:pt x="1164" y="415"/>
                    </a:lnTo>
                    <a:lnTo>
                      <a:pt x="947" y="1093"/>
                    </a:lnTo>
                    <a:lnTo>
                      <a:pt x="552" y="2110"/>
                    </a:lnTo>
                    <a:lnTo>
                      <a:pt x="0" y="2110"/>
                    </a:lnTo>
                    <a:lnTo>
                      <a:pt x="19" y="669"/>
                    </a:lnTo>
                    <a:lnTo>
                      <a:pt x="52" y="377"/>
                    </a:lnTo>
                    <a:lnTo>
                      <a:pt x="52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8" name="Freeform 40"/>
              <p:cNvSpPr>
                <a:spLocks/>
              </p:cNvSpPr>
              <p:nvPr/>
            </p:nvSpPr>
            <p:spPr bwMode="auto">
              <a:xfrm>
                <a:off x="1569" y="3598"/>
                <a:ext cx="178" cy="184"/>
              </a:xfrm>
              <a:custGeom>
                <a:avLst/>
                <a:gdLst>
                  <a:gd name="T0" fmla="*/ 87 w 355"/>
                  <a:gd name="T1" fmla="*/ 0 h 369"/>
                  <a:gd name="T2" fmla="*/ 0 w 355"/>
                  <a:gd name="T3" fmla="*/ 181 h 369"/>
                  <a:gd name="T4" fmla="*/ 131 w 355"/>
                  <a:gd name="T5" fmla="*/ 247 h 369"/>
                  <a:gd name="T6" fmla="*/ 297 w 355"/>
                  <a:gd name="T7" fmla="*/ 369 h 369"/>
                  <a:gd name="T8" fmla="*/ 355 w 355"/>
                  <a:gd name="T9" fmla="*/ 287 h 369"/>
                  <a:gd name="T10" fmla="*/ 236 w 355"/>
                  <a:gd name="T11" fmla="*/ 198 h 369"/>
                  <a:gd name="T12" fmla="*/ 87 w 355"/>
                  <a:gd name="T13" fmla="*/ 0 h 369"/>
                  <a:gd name="T14" fmla="*/ 87 w 355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369">
                    <a:moveTo>
                      <a:pt x="87" y="0"/>
                    </a:moveTo>
                    <a:lnTo>
                      <a:pt x="0" y="181"/>
                    </a:lnTo>
                    <a:lnTo>
                      <a:pt x="131" y="247"/>
                    </a:lnTo>
                    <a:lnTo>
                      <a:pt x="297" y="369"/>
                    </a:lnTo>
                    <a:lnTo>
                      <a:pt x="355" y="287"/>
                    </a:lnTo>
                    <a:lnTo>
                      <a:pt x="236" y="198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9" name="Freeform 41"/>
              <p:cNvSpPr>
                <a:spLocks/>
              </p:cNvSpPr>
              <p:nvPr/>
            </p:nvSpPr>
            <p:spPr bwMode="auto">
              <a:xfrm>
                <a:off x="1345" y="3264"/>
                <a:ext cx="142" cy="832"/>
              </a:xfrm>
              <a:custGeom>
                <a:avLst/>
                <a:gdLst>
                  <a:gd name="T0" fmla="*/ 57 w 284"/>
                  <a:gd name="T1" fmla="*/ 0 h 1665"/>
                  <a:gd name="T2" fmla="*/ 156 w 284"/>
                  <a:gd name="T3" fmla="*/ 336 h 1665"/>
                  <a:gd name="T4" fmla="*/ 284 w 284"/>
                  <a:gd name="T5" fmla="*/ 500 h 1665"/>
                  <a:gd name="T6" fmla="*/ 133 w 284"/>
                  <a:gd name="T7" fmla="*/ 1665 h 1665"/>
                  <a:gd name="T8" fmla="*/ 0 w 284"/>
                  <a:gd name="T9" fmla="*/ 1665 h 1665"/>
                  <a:gd name="T10" fmla="*/ 57 w 284"/>
                  <a:gd name="T11" fmla="*/ 0 h 1665"/>
                  <a:gd name="T12" fmla="*/ 57 w 284"/>
                  <a:gd name="T13" fmla="*/ 0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1665">
                    <a:moveTo>
                      <a:pt x="57" y="0"/>
                    </a:moveTo>
                    <a:lnTo>
                      <a:pt x="156" y="336"/>
                    </a:lnTo>
                    <a:lnTo>
                      <a:pt x="284" y="500"/>
                    </a:lnTo>
                    <a:lnTo>
                      <a:pt x="133" y="1665"/>
                    </a:lnTo>
                    <a:lnTo>
                      <a:pt x="0" y="1665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0" name="Freeform 42"/>
              <p:cNvSpPr>
                <a:spLocks/>
              </p:cNvSpPr>
              <p:nvPr/>
            </p:nvSpPr>
            <p:spPr bwMode="auto">
              <a:xfrm>
                <a:off x="2" y="3782"/>
                <a:ext cx="975" cy="314"/>
              </a:xfrm>
              <a:custGeom>
                <a:avLst/>
                <a:gdLst>
                  <a:gd name="T0" fmla="*/ 0 w 1950"/>
                  <a:gd name="T1" fmla="*/ 0 h 629"/>
                  <a:gd name="T2" fmla="*/ 1283 w 1950"/>
                  <a:gd name="T3" fmla="*/ 192 h 629"/>
                  <a:gd name="T4" fmla="*/ 1618 w 1950"/>
                  <a:gd name="T5" fmla="*/ 230 h 629"/>
                  <a:gd name="T6" fmla="*/ 1821 w 1950"/>
                  <a:gd name="T7" fmla="*/ 477 h 629"/>
                  <a:gd name="T8" fmla="*/ 1950 w 1950"/>
                  <a:gd name="T9" fmla="*/ 629 h 629"/>
                  <a:gd name="T10" fmla="*/ 452 w 1950"/>
                  <a:gd name="T11" fmla="*/ 629 h 629"/>
                  <a:gd name="T12" fmla="*/ 249 w 1950"/>
                  <a:gd name="T13" fmla="*/ 424 h 629"/>
                  <a:gd name="T14" fmla="*/ 129 w 1950"/>
                  <a:gd name="T15" fmla="*/ 192 h 629"/>
                  <a:gd name="T16" fmla="*/ 0 w 1950"/>
                  <a:gd name="T17" fmla="*/ 0 h 629"/>
                  <a:gd name="T18" fmla="*/ 0 w 1950"/>
                  <a:gd name="T1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0" h="629">
                    <a:moveTo>
                      <a:pt x="0" y="0"/>
                    </a:moveTo>
                    <a:lnTo>
                      <a:pt x="1283" y="192"/>
                    </a:lnTo>
                    <a:lnTo>
                      <a:pt x="1618" y="230"/>
                    </a:lnTo>
                    <a:lnTo>
                      <a:pt x="1821" y="477"/>
                    </a:lnTo>
                    <a:lnTo>
                      <a:pt x="1950" y="629"/>
                    </a:lnTo>
                    <a:lnTo>
                      <a:pt x="452" y="629"/>
                    </a:lnTo>
                    <a:lnTo>
                      <a:pt x="249" y="424"/>
                    </a:lnTo>
                    <a:lnTo>
                      <a:pt x="129" y="1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1" name="Freeform 43"/>
              <p:cNvSpPr>
                <a:spLocks/>
              </p:cNvSpPr>
              <p:nvPr/>
            </p:nvSpPr>
            <p:spPr bwMode="auto">
              <a:xfrm>
                <a:off x="1360" y="3512"/>
                <a:ext cx="266" cy="584"/>
              </a:xfrm>
              <a:custGeom>
                <a:avLst/>
                <a:gdLst>
                  <a:gd name="T0" fmla="*/ 353 w 530"/>
                  <a:gd name="T1" fmla="*/ 0 h 1169"/>
                  <a:gd name="T2" fmla="*/ 232 w 530"/>
                  <a:gd name="T3" fmla="*/ 6 h 1169"/>
                  <a:gd name="T4" fmla="*/ 138 w 530"/>
                  <a:gd name="T5" fmla="*/ 109 h 1169"/>
                  <a:gd name="T6" fmla="*/ 152 w 530"/>
                  <a:gd name="T7" fmla="*/ 261 h 1169"/>
                  <a:gd name="T8" fmla="*/ 163 w 530"/>
                  <a:gd name="T9" fmla="*/ 339 h 1169"/>
                  <a:gd name="T10" fmla="*/ 45 w 530"/>
                  <a:gd name="T11" fmla="*/ 844 h 1169"/>
                  <a:gd name="T12" fmla="*/ 0 w 530"/>
                  <a:gd name="T13" fmla="*/ 1169 h 1169"/>
                  <a:gd name="T14" fmla="*/ 490 w 530"/>
                  <a:gd name="T15" fmla="*/ 1169 h 1169"/>
                  <a:gd name="T16" fmla="*/ 490 w 530"/>
                  <a:gd name="T17" fmla="*/ 679 h 1169"/>
                  <a:gd name="T18" fmla="*/ 437 w 530"/>
                  <a:gd name="T19" fmla="*/ 453 h 1169"/>
                  <a:gd name="T20" fmla="*/ 422 w 530"/>
                  <a:gd name="T21" fmla="*/ 377 h 1169"/>
                  <a:gd name="T22" fmla="*/ 437 w 530"/>
                  <a:gd name="T23" fmla="*/ 327 h 1169"/>
                  <a:gd name="T24" fmla="*/ 530 w 530"/>
                  <a:gd name="T25" fmla="*/ 207 h 1169"/>
                  <a:gd name="T26" fmla="*/ 502 w 530"/>
                  <a:gd name="T27" fmla="*/ 124 h 1169"/>
                  <a:gd name="T28" fmla="*/ 397 w 530"/>
                  <a:gd name="T29" fmla="*/ 21 h 1169"/>
                  <a:gd name="T30" fmla="*/ 353 w 530"/>
                  <a:gd name="T31" fmla="*/ 0 h 1169"/>
                  <a:gd name="T32" fmla="*/ 353 w 530"/>
                  <a:gd name="T33" fmla="*/ 0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0" h="1169">
                    <a:moveTo>
                      <a:pt x="353" y="0"/>
                    </a:moveTo>
                    <a:lnTo>
                      <a:pt x="232" y="6"/>
                    </a:lnTo>
                    <a:lnTo>
                      <a:pt x="138" y="109"/>
                    </a:lnTo>
                    <a:lnTo>
                      <a:pt x="152" y="261"/>
                    </a:lnTo>
                    <a:lnTo>
                      <a:pt x="163" y="339"/>
                    </a:lnTo>
                    <a:lnTo>
                      <a:pt x="45" y="844"/>
                    </a:lnTo>
                    <a:lnTo>
                      <a:pt x="0" y="1169"/>
                    </a:lnTo>
                    <a:lnTo>
                      <a:pt x="490" y="1169"/>
                    </a:lnTo>
                    <a:lnTo>
                      <a:pt x="490" y="679"/>
                    </a:lnTo>
                    <a:lnTo>
                      <a:pt x="437" y="453"/>
                    </a:lnTo>
                    <a:lnTo>
                      <a:pt x="422" y="377"/>
                    </a:lnTo>
                    <a:lnTo>
                      <a:pt x="437" y="327"/>
                    </a:lnTo>
                    <a:lnTo>
                      <a:pt x="530" y="207"/>
                    </a:lnTo>
                    <a:lnTo>
                      <a:pt x="502" y="124"/>
                    </a:lnTo>
                    <a:lnTo>
                      <a:pt x="397" y="21"/>
                    </a:lnTo>
                    <a:lnTo>
                      <a:pt x="353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2" name="Freeform 44"/>
              <p:cNvSpPr>
                <a:spLocks/>
              </p:cNvSpPr>
              <p:nvPr/>
            </p:nvSpPr>
            <p:spPr bwMode="auto">
              <a:xfrm>
                <a:off x="1626" y="3029"/>
                <a:ext cx="1234" cy="1067"/>
              </a:xfrm>
              <a:custGeom>
                <a:avLst/>
                <a:gdLst>
                  <a:gd name="T0" fmla="*/ 515 w 2470"/>
                  <a:gd name="T1" fmla="*/ 0 h 2135"/>
                  <a:gd name="T2" fmla="*/ 677 w 2470"/>
                  <a:gd name="T3" fmla="*/ 147 h 2135"/>
                  <a:gd name="T4" fmla="*/ 863 w 2470"/>
                  <a:gd name="T5" fmla="*/ 447 h 2135"/>
                  <a:gd name="T6" fmla="*/ 2264 w 2470"/>
                  <a:gd name="T7" fmla="*/ 987 h 2135"/>
                  <a:gd name="T8" fmla="*/ 2398 w 2470"/>
                  <a:gd name="T9" fmla="*/ 1413 h 2135"/>
                  <a:gd name="T10" fmla="*/ 2470 w 2470"/>
                  <a:gd name="T11" fmla="*/ 2135 h 2135"/>
                  <a:gd name="T12" fmla="*/ 0 w 2470"/>
                  <a:gd name="T13" fmla="*/ 2135 h 2135"/>
                  <a:gd name="T14" fmla="*/ 215 w 2470"/>
                  <a:gd name="T15" fmla="*/ 1468 h 2135"/>
                  <a:gd name="T16" fmla="*/ 515 w 2470"/>
                  <a:gd name="T17" fmla="*/ 727 h 2135"/>
                  <a:gd name="T18" fmla="*/ 622 w 2470"/>
                  <a:gd name="T19" fmla="*/ 388 h 2135"/>
                  <a:gd name="T20" fmla="*/ 608 w 2470"/>
                  <a:gd name="T21" fmla="*/ 202 h 2135"/>
                  <a:gd name="T22" fmla="*/ 550 w 2470"/>
                  <a:gd name="T23" fmla="*/ 94 h 2135"/>
                  <a:gd name="T24" fmla="*/ 500 w 2470"/>
                  <a:gd name="T25" fmla="*/ 69 h 2135"/>
                  <a:gd name="T26" fmla="*/ 515 w 2470"/>
                  <a:gd name="T27" fmla="*/ 0 h 2135"/>
                  <a:gd name="T28" fmla="*/ 515 w 2470"/>
                  <a:gd name="T29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0" h="2135">
                    <a:moveTo>
                      <a:pt x="515" y="0"/>
                    </a:moveTo>
                    <a:lnTo>
                      <a:pt x="677" y="147"/>
                    </a:lnTo>
                    <a:lnTo>
                      <a:pt x="863" y="447"/>
                    </a:lnTo>
                    <a:lnTo>
                      <a:pt x="2264" y="987"/>
                    </a:lnTo>
                    <a:lnTo>
                      <a:pt x="2398" y="1413"/>
                    </a:lnTo>
                    <a:lnTo>
                      <a:pt x="2470" y="2135"/>
                    </a:lnTo>
                    <a:lnTo>
                      <a:pt x="0" y="2135"/>
                    </a:lnTo>
                    <a:lnTo>
                      <a:pt x="215" y="1468"/>
                    </a:lnTo>
                    <a:lnTo>
                      <a:pt x="515" y="727"/>
                    </a:lnTo>
                    <a:lnTo>
                      <a:pt x="622" y="388"/>
                    </a:lnTo>
                    <a:lnTo>
                      <a:pt x="608" y="202"/>
                    </a:lnTo>
                    <a:lnTo>
                      <a:pt x="550" y="94"/>
                    </a:lnTo>
                    <a:lnTo>
                      <a:pt x="500" y="69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3" name="Freeform 45"/>
              <p:cNvSpPr>
                <a:spLocks/>
              </p:cNvSpPr>
              <p:nvPr/>
            </p:nvSpPr>
            <p:spPr bwMode="auto">
              <a:xfrm>
                <a:off x="750" y="3190"/>
                <a:ext cx="628" cy="906"/>
              </a:xfrm>
              <a:custGeom>
                <a:avLst/>
                <a:gdLst>
                  <a:gd name="T0" fmla="*/ 242 w 1257"/>
                  <a:gd name="T1" fmla="*/ 232 h 1811"/>
                  <a:gd name="T2" fmla="*/ 378 w 1257"/>
                  <a:gd name="T3" fmla="*/ 226 h 1811"/>
                  <a:gd name="T4" fmla="*/ 525 w 1257"/>
                  <a:gd name="T5" fmla="*/ 161 h 1811"/>
                  <a:gd name="T6" fmla="*/ 1236 w 1257"/>
                  <a:gd name="T7" fmla="*/ 0 h 1811"/>
                  <a:gd name="T8" fmla="*/ 1242 w 1257"/>
                  <a:gd name="T9" fmla="*/ 201 h 1811"/>
                  <a:gd name="T10" fmla="*/ 1257 w 1257"/>
                  <a:gd name="T11" fmla="*/ 688 h 1811"/>
                  <a:gd name="T12" fmla="*/ 1202 w 1257"/>
                  <a:gd name="T13" fmla="*/ 1498 h 1811"/>
                  <a:gd name="T14" fmla="*/ 1226 w 1257"/>
                  <a:gd name="T15" fmla="*/ 1811 h 1811"/>
                  <a:gd name="T16" fmla="*/ 456 w 1257"/>
                  <a:gd name="T17" fmla="*/ 1811 h 1811"/>
                  <a:gd name="T18" fmla="*/ 133 w 1257"/>
                  <a:gd name="T19" fmla="*/ 1433 h 1811"/>
                  <a:gd name="T20" fmla="*/ 251 w 1257"/>
                  <a:gd name="T21" fmla="*/ 1334 h 1811"/>
                  <a:gd name="T22" fmla="*/ 338 w 1257"/>
                  <a:gd name="T23" fmla="*/ 1281 h 1811"/>
                  <a:gd name="T24" fmla="*/ 413 w 1257"/>
                  <a:gd name="T25" fmla="*/ 1182 h 1811"/>
                  <a:gd name="T26" fmla="*/ 363 w 1257"/>
                  <a:gd name="T27" fmla="*/ 1148 h 1811"/>
                  <a:gd name="T28" fmla="*/ 211 w 1257"/>
                  <a:gd name="T29" fmla="*/ 1144 h 1811"/>
                  <a:gd name="T30" fmla="*/ 0 w 1257"/>
                  <a:gd name="T31" fmla="*/ 849 h 1811"/>
                  <a:gd name="T32" fmla="*/ 89 w 1257"/>
                  <a:gd name="T33" fmla="*/ 549 h 1811"/>
                  <a:gd name="T34" fmla="*/ 164 w 1257"/>
                  <a:gd name="T35" fmla="*/ 349 h 1811"/>
                  <a:gd name="T36" fmla="*/ 242 w 1257"/>
                  <a:gd name="T37" fmla="*/ 232 h 1811"/>
                  <a:gd name="T38" fmla="*/ 242 w 1257"/>
                  <a:gd name="T39" fmla="*/ 232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7" h="1811">
                    <a:moveTo>
                      <a:pt x="242" y="232"/>
                    </a:moveTo>
                    <a:lnTo>
                      <a:pt x="378" y="226"/>
                    </a:lnTo>
                    <a:lnTo>
                      <a:pt x="525" y="161"/>
                    </a:lnTo>
                    <a:lnTo>
                      <a:pt x="1236" y="0"/>
                    </a:lnTo>
                    <a:lnTo>
                      <a:pt x="1242" y="201"/>
                    </a:lnTo>
                    <a:lnTo>
                      <a:pt x="1257" y="688"/>
                    </a:lnTo>
                    <a:lnTo>
                      <a:pt x="1202" y="1498"/>
                    </a:lnTo>
                    <a:lnTo>
                      <a:pt x="1226" y="1811"/>
                    </a:lnTo>
                    <a:lnTo>
                      <a:pt x="456" y="1811"/>
                    </a:lnTo>
                    <a:lnTo>
                      <a:pt x="133" y="1433"/>
                    </a:lnTo>
                    <a:lnTo>
                      <a:pt x="251" y="1334"/>
                    </a:lnTo>
                    <a:lnTo>
                      <a:pt x="338" y="1281"/>
                    </a:lnTo>
                    <a:lnTo>
                      <a:pt x="413" y="1182"/>
                    </a:lnTo>
                    <a:lnTo>
                      <a:pt x="363" y="1148"/>
                    </a:lnTo>
                    <a:lnTo>
                      <a:pt x="211" y="1144"/>
                    </a:lnTo>
                    <a:lnTo>
                      <a:pt x="0" y="849"/>
                    </a:lnTo>
                    <a:lnTo>
                      <a:pt x="89" y="549"/>
                    </a:lnTo>
                    <a:lnTo>
                      <a:pt x="164" y="349"/>
                    </a:lnTo>
                    <a:lnTo>
                      <a:pt x="242" y="232"/>
                    </a:lnTo>
                    <a:lnTo>
                      <a:pt x="242" y="232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4" name="Freeform 46"/>
              <p:cNvSpPr>
                <a:spLocks/>
              </p:cNvSpPr>
              <p:nvPr/>
            </p:nvSpPr>
            <p:spPr bwMode="auto">
              <a:xfrm>
                <a:off x="1827" y="2485"/>
                <a:ext cx="145" cy="184"/>
              </a:xfrm>
              <a:custGeom>
                <a:avLst/>
                <a:gdLst>
                  <a:gd name="T0" fmla="*/ 0 w 289"/>
                  <a:gd name="T1" fmla="*/ 0 h 369"/>
                  <a:gd name="T2" fmla="*/ 55 w 289"/>
                  <a:gd name="T3" fmla="*/ 369 h 369"/>
                  <a:gd name="T4" fmla="*/ 219 w 289"/>
                  <a:gd name="T5" fmla="*/ 361 h 369"/>
                  <a:gd name="T6" fmla="*/ 289 w 289"/>
                  <a:gd name="T7" fmla="*/ 118 h 369"/>
                  <a:gd name="T8" fmla="*/ 209 w 289"/>
                  <a:gd name="T9" fmla="*/ 63 h 369"/>
                  <a:gd name="T10" fmla="*/ 0 w 289"/>
                  <a:gd name="T11" fmla="*/ 0 h 369"/>
                  <a:gd name="T12" fmla="*/ 0 w 289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369">
                    <a:moveTo>
                      <a:pt x="0" y="0"/>
                    </a:moveTo>
                    <a:lnTo>
                      <a:pt x="55" y="369"/>
                    </a:lnTo>
                    <a:lnTo>
                      <a:pt x="219" y="361"/>
                    </a:lnTo>
                    <a:lnTo>
                      <a:pt x="289" y="118"/>
                    </a:lnTo>
                    <a:lnTo>
                      <a:pt x="209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5" name="Freeform 47"/>
              <p:cNvSpPr>
                <a:spLocks/>
              </p:cNvSpPr>
              <p:nvPr/>
            </p:nvSpPr>
            <p:spPr bwMode="auto">
              <a:xfrm>
                <a:off x="1064" y="2123"/>
                <a:ext cx="736" cy="675"/>
              </a:xfrm>
              <a:custGeom>
                <a:avLst/>
                <a:gdLst>
                  <a:gd name="T0" fmla="*/ 75 w 1474"/>
                  <a:gd name="T1" fmla="*/ 1270 h 1350"/>
                  <a:gd name="T2" fmla="*/ 0 w 1474"/>
                  <a:gd name="T3" fmla="*/ 842 h 1350"/>
                  <a:gd name="T4" fmla="*/ 75 w 1474"/>
                  <a:gd name="T5" fmla="*/ 498 h 1350"/>
                  <a:gd name="T6" fmla="*/ 272 w 1474"/>
                  <a:gd name="T7" fmla="*/ 188 h 1350"/>
                  <a:gd name="T8" fmla="*/ 537 w 1474"/>
                  <a:gd name="T9" fmla="*/ 13 h 1350"/>
                  <a:gd name="T10" fmla="*/ 1008 w 1474"/>
                  <a:gd name="T11" fmla="*/ 0 h 1350"/>
                  <a:gd name="T12" fmla="*/ 1297 w 1474"/>
                  <a:gd name="T13" fmla="*/ 21 h 1350"/>
                  <a:gd name="T14" fmla="*/ 1474 w 1474"/>
                  <a:gd name="T15" fmla="*/ 104 h 1350"/>
                  <a:gd name="T16" fmla="*/ 1461 w 1474"/>
                  <a:gd name="T17" fmla="*/ 334 h 1350"/>
                  <a:gd name="T18" fmla="*/ 1067 w 1474"/>
                  <a:gd name="T19" fmla="*/ 390 h 1350"/>
                  <a:gd name="T20" fmla="*/ 369 w 1474"/>
                  <a:gd name="T21" fmla="*/ 460 h 1350"/>
                  <a:gd name="T22" fmla="*/ 192 w 1474"/>
                  <a:gd name="T23" fmla="*/ 762 h 1350"/>
                  <a:gd name="T24" fmla="*/ 179 w 1474"/>
                  <a:gd name="T25" fmla="*/ 1350 h 1350"/>
                  <a:gd name="T26" fmla="*/ 75 w 1474"/>
                  <a:gd name="T27" fmla="*/ 1270 h 1350"/>
                  <a:gd name="T28" fmla="*/ 75 w 1474"/>
                  <a:gd name="T29" fmla="*/ 127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4" h="1350">
                    <a:moveTo>
                      <a:pt x="75" y="1270"/>
                    </a:moveTo>
                    <a:lnTo>
                      <a:pt x="0" y="842"/>
                    </a:lnTo>
                    <a:lnTo>
                      <a:pt x="75" y="498"/>
                    </a:lnTo>
                    <a:lnTo>
                      <a:pt x="272" y="188"/>
                    </a:lnTo>
                    <a:lnTo>
                      <a:pt x="537" y="13"/>
                    </a:lnTo>
                    <a:lnTo>
                      <a:pt x="1008" y="0"/>
                    </a:lnTo>
                    <a:lnTo>
                      <a:pt x="1297" y="21"/>
                    </a:lnTo>
                    <a:lnTo>
                      <a:pt x="1474" y="104"/>
                    </a:lnTo>
                    <a:lnTo>
                      <a:pt x="1461" y="334"/>
                    </a:lnTo>
                    <a:lnTo>
                      <a:pt x="1067" y="390"/>
                    </a:lnTo>
                    <a:lnTo>
                      <a:pt x="369" y="460"/>
                    </a:lnTo>
                    <a:lnTo>
                      <a:pt x="192" y="762"/>
                    </a:lnTo>
                    <a:lnTo>
                      <a:pt x="179" y="1350"/>
                    </a:lnTo>
                    <a:lnTo>
                      <a:pt x="75" y="1270"/>
                    </a:lnTo>
                    <a:lnTo>
                      <a:pt x="75" y="127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6" name="Freeform 48"/>
              <p:cNvSpPr>
                <a:spLocks/>
              </p:cNvSpPr>
              <p:nvPr/>
            </p:nvSpPr>
            <p:spPr bwMode="auto">
              <a:xfrm>
                <a:off x="1205" y="2164"/>
                <a:ext cx="770" cy="555"/>
              </a:xfrm>
              <a:custGeom>
                <a:avLst/>
                <a:gdLst>
                  <a:gd name="T0" fmla="*/ 0 w 1540"/>
                  <a:gd name="T1" fmla="*/ 264 h 1110"/>
                  <a:gd name="T2" fmla="*/ 85 w 1540"/>
                  <a:gd name="T3" fmla="*/ 271 h 1110"/>
                  <a:gd name="T4" fmla="*/ 135 w 1540"/>
                  <a:gd name="T5" fmla="*/ 194 h 1110"/>
                  <a:gd name="T6" fmla="*/ 142 w 1540"/>
                  <a:gd name="T7" fmla="*/ 268 h 1110"/>
                  <a:gd name="T8" fmla="*/ 234 w 1540"/>
                  <a:gd name="T9" fmla="*/ 346 h 1110"/>
                  <a:gd name="T10" fmla="*/ 376 w 1540"/>
                  <a:gd name="T11" fmla="*/ 332 h 1110"/>
                  <a:gd name="T12" fmla="*/ 395 w 1540"/>
                  <a:gd name="T13" fmla="*/ 194 h 1110"/>
                  <a:gd name="T14" fmla="*/ 456 w 1540"/>
                  <a:gd name="T15" fmla="*/ 135 h 1110"/>
                  <a:gd name="T16" fmla="*/ 467 w 1540"/>
                  <a:gd name="T17" fmla="*/ 186 h 1110"/>
                  <a:gd name="T18" fmla="*/ 526 w 1540"/>
                  <a:gd name="T19" fmla="*/ 135 h 1110"/>
                  <a:gd name="T20" fmla="*/ 637 w 1540"/>
                  <a:gd name="T21" fmla="*/ 138 h 1110"/>
                  <a:gd name="T22" fmla="*/ 696 w 1540"/>
                  <a:gd name="T23" fmla="*/ 178 h 1110"/>
                  <a:gd name="T24" fmla="*/ 747 w 1540"/>
                  <a:gd name="T25" fmla="*/ 233 h 1110"/>
                  <a:gd name="T26" fmla="*/ 884 w 1540"/>
                  <a:gd name="T27" fmla="*/ 254 h 1110"/>
                  <a:gd name="T28" fmla="*/ 975 w 1540"/>
                  <a:gd name="T29" fmla="*/ 211 h 1110"/>
                  <a:gd name="T30" fmla="*/ 1013 w 1540"/>
                  <a:gd name="T31" fmla="*/ 117 h 1110"/>
                  <a:gd name="T32" fmla="*/ 922 w 1540"/>
                  <a:gd name="T33" fmla="*/ 7 h 1110"/>
                  <a:gd name="T34" fmla="*/ 1044 w 1540"/>
                  <a:gd name="T35" fmla="*/ 0 h 1110"/>
                  <a:gd name="T36" fmla="*/ 1087 w 1540"/>
                  <a:gd name="T37" fmla="*/ 43 h 1110"/>
                  <a:gd name="T38" fmla="*/ 1095 w 1540"/>
                  <a:gd name="T39" fmla="*/ 135 h 1110"/>
                  <a:gd name="T40" fmla="*/ 1217 w 1540"/>
                  <a:gd name="T41" fmla="*/ 129 h 1110"/>
                  <a:gd name="T42" fmla="*/ 1255 w 1540"/>
                  <a:gd name="T43" fmla="*/ 224 h 1110"/>
                  <a:gd name="T44" fmla="*/ 1342 w 1540"/>
                  <a:gd name="T45" fmla="*/ 359 h 1110"/>
                  <a:gd name="T46" fmla="*/ 1384 w 1540"/>
                  <a:gd name="T47" fmla="*/ 444 h 1110"/>
                  <a:gd name="T48" fmla="*/ 1403 w 1540"/>
                  <a:gd name="T49" fmla="*/ 617 h 1110"/>
                  <a:gd name="T50" fmla="*/ 1479 w 1540"/>
                  <a:gd name="T51" fmla="*/ 783 h 1110"/>
                  <a:gd name="T52" fmla="*/ 1353 w 1540"/>
                  <a:gd name="T53" fmla="*/ 804 h 1110"/>
                  <a:gd name="T54" fmla="*/ 1262 w 1540"/>
                  <a:gd name="T55" fmla="*/ 747 h 1110"/>
                  <a:gd name="T56" fmla="*/ 1346 w 1540"/>
                  <a:gd name="T57" fmla="*/ 872 h 1110"/>
                  <a:gd name="T58" fmla="*/ 1329 w 1540"/>
                  <a:gd name="T59" fmla="*/ 1011 h 1110"/>
                  <a:gd name="T60" fmla="*/ 1397 w 1540"/>
                  <a:gd name="T61" fmla="*/ 882 h 1110"/>
                  <a:gd name="T62" fmla="*/ 1441 w 1540"/>
                  <a:gd name="T63" fmla="*/ 920 h 1110"/>
                  <a:gd name="T64" fmla="*/ 1428 w 1540"/>
                  <a:gd name="T65" fmla="*/ 828 h 1110"/>
                  <a:gd name="T66" fmla="*/ 1519 w 1540"/>
                  <a:gd name="T67" fmla="*/ 884 h 1110"/>
                  <a:gd name="T68" fmla="*/ 1540 w 1540"/>
                  <a:gd name="T69" fmla="*/ 927 h 1110"/>
                  <a:gd name="T70" fmla="*/ 1502 w 1540"/>
                  <a:gd name="T71" fmla="*/ 1024 h 1110"/>
                  <a:gd name="T72" fmla="*/ 1298 w 1540"/>
                  <a:gd name="T73" fmla="*/ 1110 h 1110"/>
                  <a:gd name="T74" fmla="*/ 1255 w 1540"/>
                  <a:gd name="T75" fmla="*/ 988 h 1110"/>
                  <a:gd name="T76" fmla="*/ 1241 w 1540"/>
                  <a:gd name="T77" fmla="*/ 785 h 1110"/>
                  <a:gd name="T78" fmla="*/ 1173 w 1540"/>
                  <a:gd name="T79" fmla="*/ 505 h 1110"/>
                  <a:gd name="T80" fmla="*/ 1030 w 1540"/>
                  <a:gd name="T81" fmla="*/ 406 h 1110"/>
                  <a:gd name="T82" fmla="*/ 696 w 1540"/>
                  <a:gd name="T83" fmla="*/ 334 h 1110"/>
                  <a:gd name="T84" fmla="*/ 190 w 1540"/>
                  <a:gd name="T85" fmla="*/ 482 h 1110"/>
                  <a:gd name="T86" fmla="*/ 38 w 1540"/>
                  <a:gd name="T87" fmla="*/ 406 h 1110"/>
                  <a:gd name="T88" fmla="*/ 0 w 1540"/>
                  <a:gd name="T89" fmla="*/ 264 h 1110"/>
                  <a:gd name="T90" fmla="*/ 0 w 1540"/>
                  <a:gd name="T91" fmla="*/ 264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0" h="1110">
                    <a:moveTo>
                      <a:pt x="0" y="264"/>
                    </a:moveTo>
                    <a:lnTo>
                      <a:pt x="85" y="271"/>
                    </a:lnTo>
                    <a:lnTo>
                      <a:pt x="135" y="194"/>
                    </a:lnTo>
                    <a:lnTo>
                      <a:pt x="142" y="268"/>
                    </a:lnTo>
                    <a:lnTo>
                      <a:pt x="234" y="346"/>
                    </a:lnTo>
                    <a:lnTo>
                      <a:pt x="376" y="332"/>
                    </a:lnTo>
                    <a:lnTo>
                      <a:pt x="395" y="194"/>
                    </a:lnTo>
                    <a:lnTo>
                      <a:pt x="456" y="135"/>
                    </a:lnTo>
                    <a:lnTo>
                      <a:pt x="467" y="186"/>
                    </a:lnTo>
                    <a:lnTo>
                      <a:pt x="526" y="135"/>
                    </a:lnTo>
                    <a:lnTo>
                      <a:pt x="637" y="138"/>
                    </a:lnTo>
                    <a:lnTo>
                      <a:pt x="696" y="178"/>
                    </a:lnTo>
                    <a:lnTo>
                      <a:pt x="747" y="233"/>
                    </a:lnTo>
                    <a:lnTo>
                      <a:pt x="884" y="254"/>
                    </a:lnTo>
                    <a:lnTo>
                      <a:pt x="975" y="211"/>
                    </a:lnTo>
                    <a:lnTo>
                      <a:pt x="1013" y="117"/>
                    </a:lnTo>
                    <a:lnTo>
                      <a:pt x="922" y="7"/>
                    </a:lnTo>
                    <a:lnTo>
                      <a:pt x="1044" y="0"/>
                    </a:lnTo>
                    <a:lnTo>
                      <a:pt x="1087" y="43"/>
                    </a:lnTo>
                    <a:lnTo>
                      <a:pt x="1095" y="135"/>
                    </a:lnTo>
                    <a:lnTo>
                      <a:pt x="1217" y="129"/>
                    </a:lnTo>
                    <a:lnTo>
                      <a:pt x="1255" y="224"/>
                    </a:lnTo>
                    <a:lnTo>
                      <a:pt x="1342" y="359"/>
                    </a:lnTo>
                    <a:lnTo>
                      <a:pt x="1384" y="444"/>
                    </a:lnTo>
                    <a:lnTo>
                      <a:pt x="1403" y="617"/>
                    </a:lnTo>
                    <a:lnTo>
                      <a:pt x="1479" y="783"/>
                    </a:lnTo>
                    <a:lnTo>
                      <a:pt x="1353" y="804"/>
                    </a:lnTo>
                    <a:lnTo>
                      <a:pt x="1262" y="747"/>
                    </a:lnTo>
                    <a:lnTo>
                      <a:pt x="1346" y="872"/>
                    </a:lnTo>
                    <a:lnTo>
                      <a:pt x="1329" y="1011"/>
                    </a:lnTo>
                    <a:lnTo>
                      <a:pt x="1397" y="882"/>
                    </a:lnTo>
                    <a:lnTo>
                      <a:pt x="1441" y="920"/>
                    </a:lnTo>
                    <a:lnTo>
                      <a:pt x="1428" y="828"/>
                    </a:lnTo>
                    <a:lnTo>
                      <a:pt x="1519" y="884"/>
                    </a:lnTo>
                    <a:lnTo>
                      <a:pt x="1540" y="927"/>
                    </a:lnTo>
                    <a:lnTo>
                      <a:pt x="1502" y="1024"/>
                    </a:lnTo>
                    <a:lnTo>
                      <a:pt x="1298" y="1110"/>
                    </a:lnTo>
                    <a:lnTo>
                      <a:pt x="1255" y="988"/>
                    </a:lnTo>
                    <a:lnTo>
                      <a:pt x="1241" y="785"/>
                    </a:lnTo>
                    <a:lnTo>
                      <a:pt x="1173" y="505"/>
                    </a:lnTo>
                    <a:lnTo>
                      <a:pt x="1030" y="406"/>
                    </a:lnTo>
                    <a:lnTo>
                      <a:pt x="696" y="334"/>
                    </a:lnTo>
                    <a:lnTo>
                      <a:pt x="190" y="482"/>
                    </a:lnTo>
                    <a:lnTo>
                      <a:pt x="38" y="406"/>
                    </a:lnTo>
                    <a:lnTo>
                      <a:pt x="0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7" name="Freeform 49"/>
              <p:cNvSpPr>
                <a:spLocks/>
              </p:cNvSpPr>
              <p:nvPr/>
            </p:nvSpPr>
            <p:spPr bwMode="auto">
              <a:xfrm>
                <a:off x="1107" y="2282"/>
                <a:ext cx="135" cy="600"/>
              </a:xfrm>
              <a:custGeom>
                <a:avLst/>
                <a:gdLst>
                  <a:gd name="T0" fmla="*/ 272 w 272"/>
                  <a:gd name="T1" fmla="*/ 221 h 1202"/>
                  <a:gd name="T2" fmla="*/ 68 w 272"/>
                  <a:gd name="T3" fmla="*/ 0 h 1202"/>
                  <a:gd name="T4" fmla="*/ 17 w 272"/>
                  <a:gd name="T5" fmla="*/ 187 h 1202"/>
                  <a:gd name="T6" fmla="*/ 30 w 272"/>
                  <a:gd name="T7" fmla="*/ 303 h 1202"/>
                  <a:gd name="T8" fmla="*/ 68 w 272"/>
                  <a:gd name="T9" fmla="*/ 369 h 1202"/>
                  <a:gd name="T10" fmla="*/ 40 w 272"/>
                  <a:gd name="T11" fmla="*/ 476 h 1202"/>
                  <a:gd name="T12" fmla="*/ 55 w 272"/>
                  <a:gd name="T13" fmla="*/ 687 h 1202"/>
                  <a:gd name="T14" fmla="*/ 0 w 272"/>
                  <a:gd name="T15" fmla="*/ 932 h 1202"/>
                  <a:gd name="T16" fmla="*/ 48 w 272"/>
                  <a:gd name="T17" fmla="*/ 1105 h 1202"/>
                  <a:gd name="T18" fmla="*/ 122 w 272"/>
                  <a:gd name="T19" fmla="*/ 1202 h 1202"/>
                  <a:gd name="T20" fmla="*/ 181 w 272"/>
                  <a:gd name="T21" fmla="*/ 1112 h 1202"/>
                  <a:gd name="T22" fmla="*/ 181 w 272"/>
                  <a:gd name="T23" fmla="*/ 415 h 1202"/>
                  <a:gd name="T24" fmla="*/ 272 w 272"/>
                  <a:gd name="T25" fmla="*/ 221 h 1202"/>
                  <a:gd name="T26" fmla="*/ 272 w 272"/>
                  <a:gd name="T27" fmla="*/ 221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1202">
                    <a:moveTo>
                      <a:pt x="272" y="221"/>
                    </a:moveTo>
                    <a:lnTo>
                      <a:pt x="68" y="0"/>
                    </a:lnTo>
                    <a:lnTo>
                      <a:pt x="17" y="187"/>
                    </a:lnTo>
                    <a:lnTo>
                      <a:pt x="30" y="303"/>
                    </a:lnTo>
                    <a:lnTo>
                      <a:pt x="68" y="369"/>
                    </a:lnTo>
                    <a:lnTo>
                      <a:pt x="40" y="476"/>
                    </a:lnTo>
                    <a:lnTo>
                      <a:pt x="55" y="687"/>
                    </a:lnTo>
                    <a:lnTo>
                      <a:pt x="0" y="932"/>
                    </a:lnTo>
                    <a:lnTo>
                      <a:pt x="48" y="1105"/>
                    </a:lnTo>
                    <a:lnTo>
                      <a:pt x="122" y="1202"/>
                    </a:lnTo>
                    <a:lnTo>
                      <a:pt x="181" y="1112"/>
                    </a:lnTo>
                    <a:lnTo>
                      <a:pt x="181" y="415"/>
                    </a:lnTo>
                    <a:lnTo>
                      <a:pt x="272" y="221"/>
                    </a:lnTo>
                    <a:lnTo>
                      <a:pt x="272" y="22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8" name="Freeform 50"/>
              <p:cNvSpPr>
                <a:spLocks/>
              </p:cNvSpPr>
              <p:nvPr/>
            </p:nvSpPr>
            <p:spPr bwMode="auto">
              <a:xfrm>
                <a:off x="1200" y="2315"/>
                <a:ext cx="771" cy="1196"/>
              </a:xfrm>
              <a:custGeom>
                <a:avLst/>
                <a:gdLst>
                  <a:gd name="T0" fmla="*/ 82 w 1542"/>
                  <a:gd name="T1" fmla="*/ 268 h 2391"/>
                  <a:gd name="T2" fmla="*/ 405 w 1542"/>
                  <a:gd name="T3" fmla="*/ 110 h 2391"/>
                  <a:gd name="T4" fmla="*/ 727 w 1542"/>
                  <a:gd name="T5" fmla="*/ 0 h 2391"/>
                  <a:gd name="T6" fmla="*/ 814 w 1542"/>
                  <a:gd name="T7" fmla="*/ 32 h 2391"/>
                  <a:gd name="T8" fmla="*/ 1037 w 1542"/>
                  <a:gd name="T9" fmla="*/ 72 h 2391"/>
                  <a:gd name="T10" fmla="*/ 1122 w 1542"/>
                  <a:gd name="T11" fmla="*/ 156 h 2391"/>
                  <a:gd name="T12" fmla="*/ 1177 w 1542"/>
                  <a:gd name="T13" fmla="*/ 247 h 2391"/>
                  <a:gd name="T14" fmla="*/ 1274 w 1542"/>
                  <a:gd name="T15" fmla="*/ 540 h 2391"/>
                  <a:gd name="T16" fmla="*/ 1291 w 1542"/>
                  <a:gd name="T17" fmla="*/ 739 h 2391"/>
                  <a:gd name="T18" fmla="*/ 1521 w 1542"/>
                  <a:gd name="T19" fmla="*/ 694 h 2391"/>
                  <a:gd name="T20" fmla="*/ 1542 w 1542"/>
                  <a:gd name="T21" fmla="*/ 791 h 2391"/>
                  <a:gd name="T22" fmla="*/ 1521 w 1542"/>
                  <a:gd name="T23" fmla="*/ 986 h 2391"/>
                  <a:gd name="T24" fmla="*/ 1453 w 1542"/>
                  <a:gd name="T25" fmla="*/ 1251 h 2391"/>
                  <a:gd name="T26" fmla="*/ 1377 w 1542"/>
                  <a:gd name="T27" fmla="*/ 1327 h 2391"/>
                  <a:gd name="T28" fmla="*/ 1360 w 1542"/>
                  <a:gd name="T29" fmla="*/ 1580 h 2391"/>
                  <a:gd name="T30" fmla="*/ 1352 w 1542"/>
                  <a:gd name="T31" fmla="*/ 1758 h 2391"/>
                  <a:gd name="T32" fmla="*/ 1274 w 1542"/>
                  <a:gd name="T33" fmla="*/ 1901 h 2391"/>
                  <a:gd name="T34" fmla="*/ 1154 w 1542"/>
                  <a:gd name="T35" fmla="*/ 2051 h 2391"/>
                  <a:gd name="T36" fmla="*/ 839 w 1542"/>
                  <a:gd name="T37" fmla="*/ 2298 h 2391"/>
                  <a:gd name="T38" fmla="*/ 725 w 1542"/>
                  <a:gd name="T39" fmla="*/ 2391 h 2391"/>
                  <a:gd name="T40" fmla="*/ 664 w 1542"/>
                  <a:gd name="T41" fmla="*/ 2353 h 2391"/>
                  <a:gd name="T42" fmla="*/ 559 w 1542"/>
                  <a:gd name="T43" fmla="*/ 2213 h 2391"/>
                  <a:gd name="T44" fmla="*/ 303 w 1542"/>
                  <a:gd name="T45" fmla="*/ 1718 h 2391"/>
                  <a:gd name="T46" fmla="*/ 17 w 1542"/>
                  <a:gd name="T47" fmla="*/ 1123 h 2391"/>
                  <a:gd name="T48" fmla="*/ 0 w 1542"/>
                  <a:gd name="T49" fmla="*/ 532 h 2391"/>
                  <a:gd name="T50" fmla="*/ 82 w 1542"/>
                  <a:gd name="T51" fmla="*/ 268 h 2391"/>
                  <a:gd name="T52" fmla="*/ 82 w 1542"/>
                  <a:gd name="T53" fmla="*/ 268 h 2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2" h="2391">
                    <a:moveTo>
                      <a:pt x="82" y="268"/>
                    </a:moveTo>
                    <a:lnTo>
                      <a:pt x="405" y="110"/>
                    </a:lnTo>
                    <a:lnTo>
                      <a:pt x="727" y="0"/>
                    </a:lnTo>
                    <a:lnTo>
                      <a:pt x="814" y="32"/>
                    </a:lnTo>
                    <a:lnTo>
                      <a:pt x="1037" y="72"/>
                    </a:lnTo>
                    <a:lnTo>
                      <a:pt x="1122" y="156"/>
                    </a:lnTo>
                    <a:lnTo>
                      <a:pt x="1177" y="247"/>
                    </a:lnTo>
                    <a:lnTo>
                      <a:pt x="1274" y="540"/>
                    </a:lnTo>
                    <a:lnTo>
                      <a:pt x="1291" y="739"/>
                    </a:lnTo>
                    <a:lnTo>
                      <a:pt x="1521" y="694"/>
                    </a:lnTo>
                    <a:lnTo>
                      <a:pt x="1542" y="791"/>
                    </a:lnTo>
                    <a:lnTo>
                      <a:pt x="1521" y="986"/>
                    </a:lnTo>
                    <a:lnTo>
                      <a:pt x="1453" y="1251"/>
                    </a:lnTo>
                    <a:lnTo>
                      <a:pt x="1377" y="1327"/>
                    </a:lnTo>
                    <a:lnTo>
                      <a:pt x="1360" y="1580"/>
                    </a:lnTo>
                    <a:lnTo>
                      <a:pt x="1352" y="1758"/>
                    </a:lnTo>
                    <a:lnTo>
                      <a:pt x="1274" y="1901"/>
                    </a:lnTo>
                    <a:lnTo>
                      <a:pt x="1154" y="2051"/>
                    </a:lnTo>
                    <a:lnTo>
                      <a:pt x="839" y="2298"/>
                    </a:lnTo>
                    <a:lnTo>
                      <a:pt x="725" y="2391"/>
                    </a:lnTo>
                    <a:lnTo>
                      <a:pt x="664" y="2353"/>
                    </a:lnTo>
                    <a:lnTo>
                      <a:pt x="559" y="2213"/>
                    </a:lnTo>
                    <a:lnTo>
                      <a:pt x="303" y="1718"/>
                    </a:lnTo>
                    <a:lnTo>
                      <a:pt x="17" y="1123"/>
                    </a:lnTo>
                    <a:lnTo>
                      <a:pt x="0" y="532"/>
                    </a:lnTo>
                    <a:lnTo>
                      <a:pt x="82" y="268"/>
                    </a:lnTo>
                    <a:lnTo>
                      <a:pt x="82" y="26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9" name="Freeform 51"/>
              <p:cNvSpPr>
                <a:spLocks/>
              </p:cNvSpPr>
              <p:nvPr/>
            </p:nvSpPr>
            <p:spPr bwMode="auto">
              <a:xfrm>
                <a:off x="1504" y="2943"/>
                <a:ext cx="204" cy="108"/>
              </a:xfrm>
              <a:custGeom>
                <a:avLst/>
                <a:gdLst>
                  <a:gd name="T0" fmla="*/ 0 w 408"/>
                  <a:gd name="T1" fmla="*/ 147 h 215"/>
                  <a:gd name="T2" fmla="*/ 36 w 408"/>
                  <a:gd name="T3" fmla="*/ 0 h 215"/>
                  <a:gd name="T4" fmla="*/ 108 w 408"/>
                  <a:gd name="T5" fmla="*/ 23 h 215"/>
                  <a:gd name="T6" fmla="*/ 154 w 408"/>
                  <a:gd name="T7" fmla="*/ 10 h 215"/>
                  <a:gd name="T8" fmla="*/ 190 w 408"/>
                  <a:gd name="T9" fmla="*/ 69 h 215"/>
                  <a:gd name="T10" fmla="*/ 199 w 408"/>
                  <a:gd name="T11" fmla="*/ 29 h 215"/>
                  <a:gd name="T12" fmla="*/ 254 w 408"/>
                  <a:gd name="T13" fmla="*/ 76 h 215"/>
                  <a:gd name="T14" fmla="*/ 218 w 408"/>
                  <a:gd name="T15" fmla="*/ 6 h 215"/>
                  <a:gd name="T16" fmla="*/ 346 w 408"/>
                  <a:gd name="T17" fmla="*/ 128 h 215"/>
                  <a:gd name="T18" fmla="*/ 408 w 408"/>
                  <a:gd name="T19" fmla="*/ 215 h 215"/>
                  <a:gd name="T20" fmla="*/ 310 w 408"/>
                  <a:gd name="T21" fmla="*/ 175 h 215"/>
                  <a:gd name="T22" fmla="*/ 274 w 408"/>
                  <a:gd name="T23" fmla="*/ 133 h 215"/>
                  <a:gd name="T24" fmla="*/ 274 w 408"/>
                  <a:gd name="T25" fmla="*/ 190 h 215"/>
                  <a:gd name="T26" fmla="*/ 196 w 408"/>
                  <a:gd name="T27" fmla="*/ 141 h 215"/>
                  <a:gd name="T28" fmla="*/ 196 w 408"/>
                  <a:gd name="T29" fmla="*/ 192 h 215"/>
                  <a:gd name="T30" fmla="*/ 140 w 408"/>
                  <a:gd name="T31" fmla="*/ 190 h 215"/>
                  <a:gd name="T32" fmla="*/ 108 w 408"/>
                  <a:gd name="T33" fmla="*/ 128 h 215"/>
                  <a:gd name="T34" fmla="*/ 108 w 408"/>
                  <a:gd name="T35" fmla="*/ 196 h 215"/>
                  <a:gd name="T36" fmla="*/ 26 w 408"/>
                  <a:gd name="T37" fmla="*/ 200 h 215"/>
                  <a:gd name="T38" fmla="*/ 0 w 408"/>
                  <a:gd name="T39" fmla="*/ 147 h 215"/>
                  <a:gd name="T40" fmla="*/ 0 w 408"/>
                  <a:gd name="T41" fmla="*/ 14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8" h="215">
                    <a:moveTo>
                      <a:pt x="0" y="147"/>
                    </a:moveTo>
                    <a:lnTo>
                      <a:pt x="36" y="0"/>
                    </a:lnTo>
                    <a:lnTo>
                      <a:pt x="108" y="23"/>
                    </a:lnTo>
                    <a:lnTo>
                      <a:pt x="154" y="10"/>
                    </a:lnTo>
                    <a:lnTo>
                      <a:pt x="190" y="69"/>
                    </a:lnTo>
                    <a:lnTo>
                      <a:pt x="199" y="29"/>
                    </a:lnTo>
                    <a:lnTo>
                      <a:pt x="254" y="76"/>
                    </a:lnTo>
                    <a:lnTo>
                      <a:pt x="218" y="6"/>
                    </a:lnTo>
                    <a:lnTo>
                      <a:pt x="346" y="128"/>
                    </a:lnTo>
                    <a:lnTo>
                      <a:pt x="408" y="215"/>
                    </a:lnTo>
                    <a:lnTo>
                      <a:pt x="310" y="175"/>
                    </a:lnTo>
                    <a:lnTo>
                      <a:pt x="274" y="133"/>
                    </a:lnTo>
                    <a:lnTo>
                      <a:pt x="274" y="190"/>
                    </a:lnTo>
                    <a:lnTo>
                      <a:pt x="196" y="141"/>
                    </a:lnTo>
                    <a:lnTo>
                      <a:pt x="196" y="192"/>
                    </a:lnTo>
                    <a:lnTo>
                      <a:pt x="140" y="190"/>
                    </a:lnTo>
                    <a:lnTo>
                      <a:pt x="108" y="128"/>
                    </a:lnTo>
                    <a:lnTo>
                      <a:pt x="108" y="196"/>
                    </a:lnTo>
                    <a:lnTo>
                      <a:pt x="26" y="20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0" name="Freeform 52"/>
              <p:cNvSpPr>
                <a:spLocks/>
              </p:cNvSpPr>
              <p:nvPr/>
            </p:nvSpPr>
            <p:spPr bwMode="auto">
              <a:xfrm>
                <a:off x="1591" y="2688"/>
                <a:ext cx="116" cy="50"/>
              </a:xfrm>
              <a:custGeom>
                <a:avLst/>
                <a:gdLst>
                  <a:gd name="T0" fmla="*/ 55 w 232"/>
                  <a:gd name="T1" fmla="*/ 15 h 101"/>
                  <a:gd name="T2" fmla="*/ 7 w 232"/>
                  <a:gd name="T3" fmla="*/ 67 h 101"/>
                  <a:gd name="T4" fmla="*/ 0 w 232"/>
                  <a:gd name="T5" fmla="*/ 101 h 101"/>
                  <a:gd name="T6" fmla="*/ 112 w 232"/>
                  <a:gd name="T7" fmla="*/ 95 h 101"/>
                  <a:gd name="T8" fmla="*/ 156 w 232"/>
                  <a:gd name="T9" fmla="*/ 89 h 101"/>
                  <a:gd name="T10" fmla="*/ 194 w 232"/>
                  <a:gd name="T11" fmla="*/ 72 h 101"/>
                  <a:gd name="T12" fmla="*/ 232 w 232"/>
                  <a:gd name="T13" fmla="*/ 36 h 101"/>
                  <a:gd name="T14" fmla="*/ 186 w 232"/>
                  <a:gd name="T15" fmla="*/ 8 h 101"/>
                  <a:gd name="T16" fmla="*/ 118 w 232"/>
                  <a:gd name="T17" fmla="*/ 0 h 101"/>
                  <a:gd name="T18" fmla="*/ 55 w 232"/>
                  <a:gd name="T19" fmla="*/ 15 h 101"/>
                  <a:gd name="T20" fmla="*/ 55 w 232"/>
                  <a:gd name="T21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101">
                    <a:moveTo>
                      <a:pt x="55" y="15"/>
                    </a:moveTo>
                    <a:lnTo>
                      <a:pt x="7" y="67"/>
                    </a:lnTo>
                    <a:lnTo>
                      <a:pt x="0" y="101"/>
                    </a:lnTo>
                    <a:lnTo>
                      <a:pt x="112" y="95"/>
                    </a:lnTo>
                    <a:lnTo>
                      <a:pt x="156" y="89"/>
                    </a:lnTo>
                    <a:lnTo>
                      <a:pt x="194" y="72"/>
                    </a:lnTo>
                    <a:lnTo>
                      <a:pt x="232" y="36"/>
                    </a:lnTo>
                    <a:lnTo>
                      <a:pt x="186" y="8"/>
                    </a:lnTo>
                    <a:lnTo>
                      <a:pt x="118" y="0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1" name="Freeform 53"/>
              <p:cNvSpPr>
                <a:spLocks/>
              </p:cNvSpPr>
              <p:nvPr/>
            </p:nvSpPr>
            <p:spPr bwMode="auto">
              <a:xfrm>
                <a:off x="1287" y="2722"/>
                <a:ext cx="135" cy="54"/>
              </a:xfrm>
              <a:custGeom>
                <a:avLst/>
                <a:gdLst>
                  <a:gd name="T0" fmla="*/ 46 w 270"/>
                  <a:gd name="T1" fmla="*/ 21 h 109"/>
                  <a:gd name="T2" fmla="*/ 10 w 270"/>
                  <a:gd name="T3" fmla="*/ 63 h 109"/>
                  <a:gd name="T4" fmla="*/ 0 w 270"/>
                  <a:gd name="T5" fmla="*/ 94 h 109"/>
                  <a:gd name="T6" fmla="*/ 82 w 270"/>
                  <a:gd name="T7" fmla="*/ 109 h 109"/>
                  <a:gd name="T8" fmla="*/ 192 w 270"/>
                  <a:gd name="T9" fmla="*/ 90 h 109"/>
                  <a:gd name="T10" fmla="*/ 270 w 270"/>
                  <a:gd name="T11" fmla="*/ 77 h 109"/>
                  <a:gd name="T12" fmla="*/ 270 w 270"/>
                  <a:gd name="T13" fmla="*/ 54 h 109"/>
                  <a:gd name="T14" fmla="*/ 207 w 270"/>
                  <a:gd name="T15" fmla="*/ 23 h 109"/>
                  <a:gd name="T16" fmla="*/ 143 w 270"/>
                  <a:gd name="T17" fmla="*/ 0 h 109"/>
                  <a:gd name="T18" fmla="*/ 46 w 270"/>
                  <a:gd name="T19" fmla="*/ 21 h 109"/>
                  <a:gd name="T20" fmla="*/ 46 w 270"/>
                  <a:gd name="T21" fmla="*/ 2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109">
                    <a:moveTo>
                      <a:pt x="46" y="21"/>
                    </a:moveTo>
                    <a:lnTo>
                      <a:pt x="10" y="63"/>
                    </a:lnTo>
                    <a:lnTo>
                      <a:pt x="0" y="94"/>
                    </a:lnTo>
                    <a:lnTo>
                      <a:pt x="82" y="109"/>
                    </a:lnTo>
                    <a:lnTo>
                      <a:pt x="192" y="90"/>
                    </a:lnTo>
                    <a:lnTo>
                      <a:pt x="270" y="77"/>
                    </a:lnTo>
                    <a:lnTo>
                      <a:pt x="270" y="54"/>
                    </a:lnTo>
                    <a:lnTo>
                      <a:pt x="207" y="23"/>
                    </a:lnTo>
                    <a:lnTo>
                      <a:pt x="143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2" name="Freeform 54"/>
              <p:cNvSpPr>
                <a:spLocks/>
              </p:cNvSpPr>
              <p:nvPr/>
            </p:nvSpPr>
            <p:spPr bwMode="auto">
              <a:xfrm>
                <a:off x="1321" y="2726"/>
                <a:ext cx="64" cy="45"/>
              </a:xfrm>
              <a:custGeom>
                <a:avLst/>
                <a:gdLst>
                  <a:gd name="T0" fmla="*/ 0 w 127"/>
                  <a:gd name="T1" fmla="*/ 32 h 91"/>
                  <a:gd name="T2" fmla="*/ 11 w 127"/>
                  <a:gd name="T3" fmla="*/ 88 h 91"/>
                  <a:gd name="T4" fmla="*/ 72 w 127"/>
                  <a:gd name="T5" fmla="*/ 91 h 91"/>
                  <a:gd name="T6" fmla="*/ 108 w 127"/>
                  <a:gd name="T7" fmla="*/ 63 h 91"/>
                  <a:gd name="T8" fmla="*/ 127 w 127"/>
                  <a:gd name="T9" fmla="*/ 8 h 91"/>
                  <a:gd name="T10" fmla="*/ 93 w 127"/>
                  <a:gd name="T11" fmla="*/ 0 h 91"/>
                  <a:gd name="T12" fmla="*/ 40 w 127"/>
                  <a:gd name="T13" fmla="*/ 2 h 91"/>
                  <a:gd name="T14" fmla="*/ 0 w 127"/>
                  <a:gd name="T15" fmla="*/ 32 h 91"/>
                  <a:gd name="T16" fmla="*/ 0 w 127"/>
                  <a:gd name="T17" fmla="*/ 3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91">
                    <a:moveTo>
                      <a:pt x="0" y="32"/>
                    </a:moveTo>
                    <a:lnTo>
                      <a:pt x="11" y="88"/>
                    </a:lnTo>
                    <a:lnTo>
                      <a:pt x="72" y="91"/>
                    </a:lnTo>
                    <a:lnTo>
                      <a:pt x="108" y="63"/>
                    </a:lnTo>
                    <a:lnTo>
                      <a:pt x="127" y="8"/>
                    </a:lnTo>
                    <a:lnTo>
                      <a:pt x="93" y="0"/>
                    </a:lnTo>
                    <a:lnTo>
                      <a:pt x="40" y="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3" name="Freeform 55"/>
              <p:cNvSpPr>
                <a:spLocks/>
              </p:cNvSpPr>
              <p:nvPr/>
            </p:nvSpPr>
            <p:spPr bwMode="auto">
              <a:xfrm>
                <a:off x="1632" y="2688"/>
                <a:ext cx="56" cy="44"/>
              </a:xfrm>
              <a:custGeom>
                <a:avLst/>
                <a:gdLst>
                  <a:gd name="T0" fmla="*/ 2 w 113"/>
                  <a:gd name="T1" fmla="*/ 11 h 89"/>
                  <a:gd name="T2" fmla="*/ 0 w 113"/>
                  <a:gd name="T3" fmla="*/ 63 h 89"/>
                  <a:gd name="T4" fmla="*/ 37 w 113"/>
                  <a:gd name="T5" fmla="*/ 89 h 89"/>
                  <a:gd name="T6" fmla="*/ 97 w 113"/>
                  <a:gd name="T7" fmla="*/ 68 h 89"/>
                  <a:gd name="T8" fmla="*/ 113 w 113"/>
                  <a:gd name="T9" fmla="*/ 27 h 89"/>
                  <a:gd name="T10" fmla="*/ 88 w 113"/>
                  <a:gd name="T11" fmla="*/ 0 h 89"/>
                  <a:gd name="T12" fmla="*/ 2 w 113"/>
                  <a:gd name="T13" fmla="*/ 11 h 89"/>
                  <a:gd name="T14" fmla="*/ 2 w 113"/>
                  <a:gd name="T15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89">
                    <a:moveTo>
                      <a:pt x="2" y="11"/>
                    </a:moveTo>
                    <a:lnTo>
                      <a:pt x="0" y="63"/>
                    </a:lnTo>
                    <a:lnTo>
                      <a:pt x="37" y="89"/>
                    </a:lnTo>
                    <a:lnTo>
                      <a:pt x="97" y="68"/>
                    </a:lnTo>
                    <a:lnTo>
                      <a:pt x="113" y="27"/>
                    </a:lnTo>
                    <a:lnTo>
                      <a:pt x="88" y="0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7DB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4" name="Freeform 56"/>
              <p:cNvSpPr>
                <a:spLocks/>
              </p:cNvSpPr>
              <p:nvPr/>
            </p:nvSpPr>
            <p:spPr bwMode="auto">
              <a:xfrm>
                <a:off x="369" y="3695"/>
                <a:ext cx="316" cy="184"/>
              </a:xfrm>
              <a:custGeom>
                <a:avLst/>
                <a:gdLst>
                  <a:gd name="T0" fmla="*/ 0 w 633"/>
                  <a:gd name="T1" fmla="*/ 287 h 369"/>
                  <a:gd name="T2" fmla="*/ 397 w 633"/>
                  <a:gd name="T3" fmla="*/ 350 h 369"/>
                  <a:gd name="T4" fmla="*/ 578 w 633"/>
                  <a:gd name="T5" fmla="*/ 369 h 369"/>
                  <a:gd name="T6" fmla="*/ 633 w 633"/>
                  <a:gd name="T7" fmla="*/ 251 h 369"/>
                  <a:gd name="T8" fmla="*/ 454 w 633"/>
                  <a:gd name="T9" fmla="*/ 124 h 369"/>
                  <a:gd name="T10" fmla="*/ 289 w 633"/>
                  <a:gd name="T11" fmla="*/ 0 h 369"/>
                  <a:gd name="T12" fmla="*/ 222 w 633"/>
                  <a:gd name="T13" fmla="*/ 46 h 369"/>
                  <a:gd name="T14" fmla="*/ 127 w 633"/>
                  <a:gd name="T15" fmla="*/ 10 h 369"/>
                  <a:gd name="T16" fmla="*/ 47 w 633"/>
                  <a:gd name="T17" fmla="*/ 32 h 369"/>
                  <a:gd name="T18" fmla="*/ 34 w 633"/>
                  <a:gd name="T19" fmla="*/ 234 h 369"/>
                  <a:gd name="T20" fmla="*/ 0 w 633"/>
                  <a:gd name="T21" fmla="*/ 287 h 369"/>
                  <a:gd name="T22" fmla="*/ 0 w 633"/>
                  <a:gd name="T23" fmla="*/ 28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369">
                    <a:moveTo>
                      <a:pt x="0" y="287"/>
                    </a:moveTo>
                    <a:lnTo>
                      <a:pt x="397" y="350"/>
                    </a:lnTo>
                    <a:lnTo>
                      <a:pt x="578" y="369"/>
                    </a:lnTo>
                    <a:lnTo>
                      <a:pt x="633" y="251"/>
                    </a:lnTo>
                    <a:lnTo>
                      <a:pt x="454" y="124"/>
                    </a:lnTo>
                    <a:lnTo>
                      <a:pt x="289" y="0"/>
                    </a:lnTo>
                    <a:lnTo>
                      <a:pt x="222" y="46"/>
                    </a:lnTo>
                    <a:lnTo>
                      <a:pt x="127" y="10"/>
                    </a:lnTo>
                    <a:lnTo>
                      <a:pt x="47" y="32"/>
                    </a:lnTo>
                    <a:lnTo>
                      <a:pt x="34" y="234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5" name="Freeform 57"/>
              <p:cNvSpPr>
                <a:spLocks/>
              </p:cNvSpPr>
              <p:nvPr/>
            </p:nvSpPr>
            <p:spPr bwMode="auto">
              <a:xfrm>
                <a:off x="490" y="3692"/>
                <a:ext cx="68" cy="90"/>
              </a:xfrm>
              <a:custGeom>
                <a:avLst/>
                <a:gdLst>
                  <a:gd name="T0" fmla="*/ 59 w 137"/>
                  <a:gd name="T1" fmla="*/ 0 h 179"/>
                  <a:gd name="T2" fmla="*/ 51 w 137"/>
                  <a:gd name="T3" fmla="*/ 54 h 179"/>
                  <a:gd name="T4" fmla="*/ 86 w 137"/>
                  <a:gd name="T5" fmla="*/ 103 h 179"/>
                  <a:gd name="T6" fmla="*/ 137 w 137"/>
                  <a:gd name="T7" fmla="*/ 179 h 179"/>
                  <a:gd name="T8" fmla="*/ 78 w 137"/>
                  <a:gd name="T9" fmla="*/ 120 h 179"/>
                  <a:gd name="T10" fmla="*/ 0 w 137"/>
                  <a:gd name="T11" fmla="*/ 69 h 179"/>
                  <a:gd name="T12" fmla="*/ 0 w 137"/>
                  <a:gd name="T13" fmla="*/ 17 h 179"/>
                  <a:gd name="T14" fmla="*/ 59 w 137"/>
                  <a:gd name="T15" fmla="*/ 0 h 179"/>
                  <a:gd name="T16" fmla="*/ 59 w 137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79">
                    <a:moveTo>
                      <a:pt x="59" y="0"/>
                    </a:moveTo>
                    <a:lnTo>
                      <a:pt x="51" y="54"/>
                    </a:lnTo>
                    <a:lnTo>
                      <a:pt x="86" y="103"/>
                    </a:lnTo>
                    <a:lnTo>
                      <a:pt x="137" y="179"/>
                    </a:lnTo>
                    <a:lnTo>
                      <a:pt x="78" y="120"/>
                    </a:lnTo>
                    <a:lnTo>
                      <a:pt x="0" y="69"/>
                    </a:lnTo>
                    <a:lnTo>
                      <a:pt x="0" y="17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6" name="Freeform 58"/>
              <p:cNvSpPr>
                <a:spLocks/>
              </p:cNvSpPr>
              <p:nvPr/>
            </p:nvSpPr>
            <p:spPr bwMode="auto">
              <a:xfrm>
                <a:off x="350" y="3699"/>
                <a:ext cx="163" cy="154"/>
              </a:xfrm>
              <a:custGeom>
                <a:avLst/>
                <a:gdLst>
                  <a:gd name="T0" fmla="*/ 175 w 327"/>
                  <a:gd name="T1" fmla="*/ 3 h 308"/>
                  <a:gd name="T2" fmla="*/ 125 w 327"/>
                  <a:gd name="T3" fmla="*/ 62 h 308"/>
                  <a:gd name="T4" fmla="*/ 137 w 327"/>
                  <a:gd name="T5" fmla="*/ 123 h 308"/>
                  <a:gd name="T6" fmla="*/ 270 w 327"/>
                  <a:gd name="T7" fmla="*/ 247 h 308"/>
                  <a:gd name="T8" fmla="*/ 327 w 327"/>
                  <a:gd name="T9" fmla="*/ 308 h 308"/>
                  <a:gd name="T10" fmla="*/ 159 w 327"/>
                  <a:gd name="T11" fmla="*/ 228 h 308"/>
                  <a:gd name="T12" fmla="*/ 114 w 327"/>
                  <a:gd name="T13" fmla="*/ 247 h 308"/>
                  <a:gd name="T14" fmla="*/ 81 w 327"/>
                  <a:gd name="T15" fmla="*/ 292 h 308"/>
                  <a:gd name="T16" fmla="*/ 0 w 327"/>
                  <a:gd name="T17" fmla="*/ 275 h 308"/>
                  <a:gd name="T18" fmla="*/ 87 w 327"/>
                  <a:gd name="T19" fmla="*/ 199 h 308"/>
                  <a:gd name="T20" fmla="*/ 36 w 327"/>
                  <a:gd name="T21" fmla="*/ 118 h 308"/>
                  <a:gd name="T22" fmla="*/ 55 w 327"/>
                  <a:gd name="T23" fmla="*/ 47 h 308"/>
                  <a:gd name="T24" fmla="*/ 114 w 327"/>
                  <a:gd name="T25" fmla="*/ 0 h 308"/>
                  <a:gd name="T26" fmla="*/ 175 w 327"/>
                  <a:gd name="T27" fmla="*/ 3 h 308"/>
                  <a:gd name="T28" fmla="*/ 175 w 327"/>
                  <a:gd name="T29" fmla="*/ 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" h="308">
                    <a:moveTo>
                      <a:pt x="175" y="3"/>
                    </a:moveTo>
                    <a:lnTo>
                      <a:pt x="125" y="62"/>
                    </a:lnTo>
                    <a:lnTo>
                      <a:pt x="137" y="123"/>
                    </a:lnTo>
                    <a:lnTo>
                      <a:pt x="270" y="247"/>
                    </a:lnTo>
                    <a:lnTo>
                      <a:pt x="327" y="308"/>
                    </a:lnTo>
                    <a:lnTo>
                      <a:pt x="159" y="228"/>
                    </a:lnTo>
                    <a:lnTo>
                      <a:pt x="114" y="247"/>
                    </a:lnTo>
                    <a:lnTo>
                      <a:pt x="81" y="292"/>
                    </a:lnTo>
                    <a:lnTo>
                      <a:pt x="0" y="275"/>
                    </a:lnTo>
                    <a:lnTo>
                      <a:pt x="87" y="199"/>
                    </a:lnTo>
                    <a:lnTo>
                      <a:pt x="36" y="118"/>
                    </a:lnTo>
                    <a:lnTo>
                      <a:pt x="55" y="47"/>
                    </a:lnTo>
                    <a:lnTo>
                      <a:pt x="114" y="0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7" name="Freeform 59"/>
              <p:cNvSpPr>
                <a:spLocks/>
              </p:cNvSpPr>
              <p:nvPr/>
            </p:nvSpPr>
            <p:spPr bwMode="auto">
              <a:xfrm>
                <a:off x="1357" y="2947"/>
                <a:ext cx="165" cy="110"/>
              </a:xfrm>
              <a:custGeom>
                <a:avLst/>
                <a:gdLst>
                  <a:gd name="T0" fmla="*/ 266 w 329"/>
                  <a:gd name="T1" fmla="*/ 15 h 221"/>
                  <a:gd name="T2" fmla="*/ 87 w 329"/>
                  <a:gd name="T3" fmla="*/ 68 h 221"/>
                  <a:gd name="T4" fmla="*/ 0 w 329"/>
                  <a:gd name="T5" fmla="*/ 221 h 221"/>
                  <a:gd name="T6" fmla="*/ 116 w 329"/>
                  <a:gd name="T7" fmla="*/ 221 h 221"/>
                  <a:gd name="T8" fmla="*/ 251 w 329"/>
                  <a:gd name="T9" fmla="*/ 184 h 221"/>
                  <a:gd name="T10" fmla="*/ 319 w 329"/>
                  <a:gd name="T11" fmla="*/ 192 h 221"/>
                  <a:gd name="T12" fmla="*/ 319 w 329"/>
                  <a:gd name="T13" fmla="*/ 86 h 221"/>
                  <a:gd name="T14" fmla="*/ 329 w 329"/>
                  <a:gd name="T15" fmla="*/ 0 h 221"/>
                  <a:gd name="T16" fmla="*/ 266 w 329"/>
                  <a:gd name="T17" fmla="*/ 15 h 221"/>
                  <a:gd name="T18" fmla="*/ 266 w 329"/>
                  <a:gd name="T19" fmla="*/ 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21">
                    <a:moveTo>
                      <a:pt x="266" y="15"/>
                    </a:moveTo>
                    <a:lnTo>
                      <a:pt x="87" y="68"/>
                    </a:lnTo>
                    <a:lnTo>
                      <a:pt x="0" y="221"/>
                    </a:lnTo>
                    <a:lnTo>
                      <a:pt x="116" y="221"/>
                    </a:lnTo>
                    <a:lnTo>
                      <a:pt x="251" y="184"/>
                    </a:lnTo>
                    <a:lnTo>
                      <a:pt x="319" y="192"/>
                    </a:lnTo>
                    <a:lnTo>
                      <a:pt x="319" y="86"/>
                    </a:lnTo>
                    <a:lnTo>
                      <a:pt x="329" y="0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8" name="Freeform 60"/>
              <p:cNvSpPr>
                <a:spLocks/>
              </p:cNvSpPr>
              <p:nvPr/>
            </p:nvSpPr>
            <p:spPr bwMode="auto">
              <a:xfrm>
                <a:off x="1896" y="2669"/>
                <a:ext cx="50" cy="92"/>
              </a:xfrm>
              <a:custGeom>
                <a:avLst/>
                <a:gdLst>
                  <a:gd name="T0" fmla="*/ 59 w 99"/>
                  <a:gd name="T1" fmla="*/ 0 h 184"/>
                  <a:gd name="T2" fmla="*/ 99 w 99"/>
                  <a:gd name="T3" fmla="*/ 97 h 184"/>
                  <a:gd name="T4" fmla="*/ 80 w 99"/>
                  <a:gd name="T5" fmla="*/ 184 h 184"/>
                  <a:gd name="T6" fmla="*/ 0 w 99"/>
                  <a:gd name="T7" fmla="*/ 49 h 184"/>
                  <a:gd name="T8" fmla="*/ 59 w 99"/>
                  <a:gd name="T9" fmla="*/ 0 h 184"/>
                  <a:gd name="T10" fmla="*/ 59 w 99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84">
                    <a:moveTo>
                      <a:pt x="59" y="0"/>
                    </a:moveTo>
                    <a:lnTo>
                      <a:pt x="99" y="97"/>
                    </a:lnTo>
                    <a:lnTo>
                      <a:pt x="80" y="184"/>
                    </a:lnTo>
                    <a:lnTo>
                      <a:pt x="0" y="4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9" name="Freeform 61"/>
              <p:cNvSpPr>
                <a:spLocks/>
              </p:cNvSpPr>
              <p:nvPr/>
            </p:nvSpPr>
            <p:spPr bwMode="auto">
              <a:xfrm>
                <a:off x="1871" y="2722"/>
                <a:ext cx="64" cy="264"/>
              </a:xfrm>
              <a:custGeom>
                <a:avLst/>
                <a:gdLst>
                  <a:gd name="T0" fmla="*/ 15 w 129"/>
                  <a:gd name="T1" fmla="*/ 0 h 529"/>
                  <a:gd name="T2" fmla="*/ 110 w 129"/>
                  <a:gd name="T3" fmla="*/ 107 h 529"/>
                  <a:gd name="T4" fmla="*/ 129 w 129"/>
                  <a:gd name="T5" fmla="*/ 213 h 529"/>
                  <a:gd name="T6" fmla="*/ 78 w 129"/>
                  <a:gd name="T7" fmla="*/ 274 h 529"/>
                  <a:gd name="T8" fmla="*/ 93 w 129"/>
                  <a:gd name="T9" fmla="*/ 335 h 529"/>
                  <a:gd name="T10" fmla="*/ 43 w 129"/>
                  <a:gd name="T11" fmla="*/ 381 h 529"/>
                  <a:gd name="T12" fmla="*/ 78 w 129"/>
                  <a:gd name="T13" fmla="*/ 476 h 529"/>
                  <a:gd name="T14" fmla="*/ 0 w 129"/>
                  <a:gd name="T15" fmla="*/ 529 h 529"/>
                  <a:gd name="T16" fmla="*/ 15 w 129"/>
                  <a:gd name="T17" fmla="*/ 381 h 529"/>
                  <a:gd name="T18" fmla="*/ 15 w 129"/>
                  <a:gd name="T19" fmla="*/ 90 h 529"/>
                  <a:gd name="T20" fmla="*/ 15 w 129"/>
                  <a:gd name="T21" fmla="*/ 0 h 529"/>
                  <a:gd name="T22" fmla="*/ 15 w 129"/>
                  <a:gd name="T2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29">
                    <a:moveTo>
                      <a:pt x="15" y="0"/>
                    </a:moveTo>
                    <a:lnTo>
                      <a:pt x="110" y="107"/>
                    </a:lnTo>
                    <a:lnTo>
                      <a:pt x="129" y="213"/>
                    </a:lnTo>
                    <a:lnTo>
                      <a:pt x="78" y="274"/>
                    </a:lnTo>
                    <a:lnTo>
                      <a:pt x="93" y="335"/>
                    </a:lnTo>
                    <a:lnTo>
                      <a:pt x="43" y="381"/>
                    </a:lnTo>
                    <a:lnTo>
                      <a:pt x="78" y="476"/>
                    </a:lnTo>
                    <a:lnTo>
                      <a:pt x="0" y="529"/>
                    </a:lnTo>
                    <a:lnTo>
                      <a:pt x="15" y="381"/>
                    </a:lnTo>
                    <a:lnTo>
                      <a:pt x="15" y="9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0" name="Freeform 62"/>
              <p:cNvSpPr>
                <a:spLocks/>
              </p:cNvSpPr>
              <p:nvPr/>
            </p:nvSpPr>
            <p:spPr bwMode="auto">
              <a:xfrm>
                <a:off x="1297" y="2658"/>
                <a:ext cx="227" cy="303"/>
              </a:xfrm>
              <a:custGeom>
                <a:avLst/>
                <a:gdLst>
                  <a:gd name="T0" fmla="*/ 0 w 455"/>
                  <a:gd name="T1" fmla="*/ 40 h 607"/>
                  <a:gd name="T2" fmla="*/ 78 w 455"/>
                  <a:gd name="T3" fmla="*/ 78 h 607"/>
                  <a:gd name="T4" fmla="*/ 179 w 455"/>
                  <a:gd name="T5" fmla="*/ 86 h 607"/>
                  <a:gd name="T6" fmla="*/ 285 w 455"/>
                  <a:gd name="T7" fmla="*/ 160 h 607"/>
                  <a:gd name="T8" fmla="*/ 297 w 455"/>
                  <a:gd name="T9" fmla="*/ 242 h 607"/>
                  <a:gd name="T10" fmla="*/ 200 w 455"/>
                  <a:gd name="T11" fmla="*/ 375 h 607"/>
                  <a:gd name="T12" fmla="*/ 247 w 455"/>
                  <a:gd name="T13" fmla="*/ 367 h 607"/>
                  <a:gd name="T14" fmla="*/ 215 w 455"/>
                  <a:gd name="T15" fmla="*/ 548 h 607"/>
                  <a:gd name="T16" fmla="*/ 230 w 455"/>
                  <a:gd name="T17" fmla="*/ 607 h 607"/>
                  <a:gd name="T18" fmla="*/ 276 w 455"/>
                  <a:gd name="T19" fmla="*/ 546 h 607"/>
                  <a:gd name="T20" fmla="*/ 329 w 455"/>
                  <a:gd name="T21" fmla="*/ 589 h 607"/>
                  <a:gd name="T22" fmla="*/ 411 w 455"/>
                  <a:gd name="T23" fmla="*/ 588 h 607"/>
                  <a:gd name="T24" fmla="*/ 455 w 455"/>
                  <a:gd name="T25" fmla="*/ 570 h 607"/>
                  <a:gd name="T26" fmla="*/ 394 w 455"/>
                  <a:gd name="T27" fmla="*/ 565 h 607"/>
                  <a:gd name="T28" fmla="*/ 358 w 455"/>
                  <a:gd name="T29" fmla="*/ 534 h 607"/>
                  <a:gd name="T30" fmla="*/ 342 w 455"/>
                  <a:gd name="T31" fmla="*/ 485 h 607"/>
                  <a:gd name="T32" fmla="*/ 358 w 455"/>
                  <a:gd name="T33" fmla="*/ 350 h 607"/>
                  <a:gd name="T34" fmla="*/ 346 w 455"/>
                  <a:gd name="T35" fmla="*/ 297 h 607"/>
                  <a:gd name="T36" fmla="*/ 358 w 455"/>
                  <a:gd name="T37" fmla="*/ 232 h 607"/>
                  <a:gd name="T38" fmla="*/ 339 w 455"/>
                  <a:gd name="T39" fmla="*/ 133 h 607"/>
                  <a:gd name="T40" fmla="*/ 306 w 455"/>
                  <a:gd name="T41" fmla="*/ 80 h 607"/>
                  <a:gd name="T42" fmla="*/ 289 w 455"/>
                  <a:gd name="T43" fmla="*/ 36 h 607"/>
                  <a:gd name="T44" fmla="*/ 261 w 455"/>
                  <a:gd name="T45" fmla="*/ 0 h 607"/>
                  <a:gd name="T46" fmla="*/ 253 w 455"/>
                  <a:gd name="T47" fmla="*/ 50 h 607"/>
                  <a:gd name="T48" fmla="*/ 111 w 455"/>
                  <a:gd name="T49" fmla="*/ 17 h 607"/>
                  <a:gd name="T50" fmla="*/ 0 w 455"/>
                  <a:gd name="T51" fmla="*/ 40 h 607"/>
                  <a:gd name="T52" fmla="*/ 0 w 455"/>
                  <a:gd name="T53" fmla="*/ 4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5" h="607">
                    <a:moveTo>
                      <a:pt x="0" y="40"/>
                    </a:moveTo>
                    <a:lnTo>
                      <a:pt x="78" y="78"/>
                    </a:lnTo>
                    <a:lnTo>
                      <a:pt x="179" y="86"/>
                    </a:lnTo>
                    <a:lnTo>
                      <a:pt x="285" y="160"/>
                    </a:lnTo>
                    <a:lnTo>
                      <a:pt x="297" y="242"/>
                    </a:lnTo>
                    <a:lnTo>
                      <a:pt x="200" y="375"/>
                    </a:lnTo>
                    <a:lnTo>
                      <a:pt x="247" y="367"/>
                    </a:lnTo>
                    <a:lnTo>
                      <a:pt x="215" y="548"/>
                    </a:lnTo>
                    <a:lnTo>
                      <a:pt x="230" y="607"/>
                    </a:lnTo>
                    <a:lnTo>
                      <a:pt x="276" y="546"/>
                    </a:lnTo>
                    <a:lnTo>
                      <a:pt x="329" y="589"/>
                    </a:lnTo>
                    <a:lnTo>
                      <a:pt x="411" y="588"/>
                    </a:lnTo>
                    <a:lnTo>
                      <a:pt x="455" y="570"/>
                    </a:lnTo>
                    <a:lnTo>
                      <a:pt x="394" y="565"/>
                    </a:lnTo>
                    <a:lnTo>
                      <a:pt x="358" y="534"/>
                    </a:lnTo>
                    <a:lnTo>
                      <a:pt x="342" y="485"/>
                    </a:lnTo>
                    <a:lnTo>
                      <a:pt x="358" y="350"/>
                    </a:lnTo>
                    <a:lnTo>
                      <a:pt x="346" y="297"/>
                    </a:lnTo>
                    <a:lnTo>
                      <a:pt x="358" y="232"/>
                    </a:lnTo>
                    <a:lnTo>
                      <a:pt x="339" y="133"/>
                    </a:lnTo>
                    <a:lnTo>
                      <a:pt x="306" y="80"/>
                    </a:lnTo>
                    <a:lnTo>
                      <a:pt x="289" y="36"/>
                    </a:lnTo>
                    <a:lnTo>
                      <a:pt x="261" y="0"/>
                    </a:lnTo>
                    <a:lnTo>
                      <a:pt x="253" y="50"/>
                    </a:lnTo>
                    <a:lnTo>
                      <a:pt x="111" y="17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1" name="Freeform 63"/>
              <p:cNvSpPr>
                <a:spLocks/>
              </p:cNvSpPr>
              <p:nvPr/>
            </p:nvSpPr>
            <p:spPr bwMode="auto">
              <a:xfrm>
                <a:off x="1282" y="2702"/>
                <a:ext cx="56" cy="60"/>
              </a:xfrm>
              <a:custGeom>
                <a:avLst/>
                <a:gdLst>
                  <a:gd name="T0" fmla="*/ 0 w 110"/>
                  <a:gd name="T1" fmla="*/ 119 h 119"/>
                  <a:gd name="T2" fmla="*/ 4 w 110"/>
                  <a:gd name="T3" fmla="*/ 45 h 119"/>
                  <a:gd name="T4" fmla="*/ 57 w 110"/>
                  <a:gd name="T5" fmla="*/ 11 h 119"/>
                  <a:gd name="T6" fmla="*/ 110 w 110"/>
                  <a:gd name="T7" fmla="*/ 0 h 119"/>
                  <a:gd name="T8" fmla="*/ 78 w 110"/>
                  <a:gd name="T9" fmla="*/ 53 h 119"/>
                  <a:gd name="T10" fmla="*/ 0 w 110"/>
                  <a:gd name="T11" fmla="*/ 119 h 119"/>
                  <a:gd name="T12" fmla="*/ 0 w 110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0" y="119"/>
                    </a:moveTo>
                    <a:lnTo>
                      <a:pt x="4" y="45"/>
                    </a:lnTo>
                    <a:lnTo>
                      <a:pt x="57" y="11"/>
                    </a:lnTo>
                    <a:lnTo>
                      <a:pt x="110" y="0"/>
                    </a:lnTo>
                    <a:lnTo>
                      <a:pt x="78" y="53"/>
                    </a:lnTo>
                    <a:lnTo>
                      <a:pt x="0" y="119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2" name="Freeform 64"/>
              <p:cNvSpPr>
                <a:spLocks/>
              </p:cNvSpPr>
              <p:nvPr/>
            </p:nvSpPr>
            <p:spPr bwMode="auto">
              <a:xfrm>
                <a:off x="1637" y="2713"/>
                <a:ext cx="87" cy="52"/>
              </a:xfrm>
              <a:custGeom>
                <a:avLst/>
                <a:gdLst>
                  <a:gd name="T0" fmla="*/ 0 w 175"/>
                  <a:gd name="T1" fmla="*/ 78 h 105"/>
                  <a:gd name="T2" fmla="*/ 63 w 175"/>
                  <a:gd name="T3" fmla="*/ 105 h 105"/>
                  <a:gd name="T4" fmla="*/ 123 w 175"/>
                  <a:gd name="T5" fmla="*/ 97 h 105"/>
                  <a:gd name="T6" fmla="*/ 175 w 175"/>
                  <a:gd name="T7" fmla="*/ 29 h 105"/>
                  <a:gd name="T8" fmla="*/ 137 w 175"/>
                  <a:gd name="T9" fmla="*/ 0 h 105"/>
                  <a:gd name="T10" fmla="*/ 116 w 175"/>
                  <a:gd name="T11" fmla="*/ 31 h 105"/>
                  <a:gd name="T12" fmla="*/ 53 w 175"/>
                  <a:gd name="T13" fmla="*/ 71 h 105"/>
                  <a:gd name="T14" fmla="*/ 0 w 175"/>
                  <a:gd name="T15" fmla="*/ 78 h 105"/>
                  <a:gd name="T16" fmla="*/ 0 w 175"/>
                  <a:gd name="T17" fmla="*/ 7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05">
                    <a:moveTo>
                      <a:pt x="0" y="78"/>
                    </a:moveTo>
                    <a:lnTo>
                      <a:pt x="63" y="105"/>
                    </a:lnTo>
                    <a:lnTo>
                      <a:pt x="123" y="97"/>
                    </a:lnTo>
                    <a:lnTo>
                      <a:pt x="175" y="29"/>
                    </a:lnTo>
                    <a:lnTo>
                      <a:pt x="137" y="0"/>
                    </a:lnTo>
                    <a:lnTo>
                      <a:pt x="116" y="31"/>
                    </a:lnTo>
                    <a:lnTo>
                      <a:pt x="53" y="71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3" name="Freeform 65"/>
              <p:cNvSpPr>
                <a:spLocks/>
              </p:cNvSpPr>
              <p:nvPr/>
            </p:nvSpPr>
            <p:spPr bwMode="auto">
              <a:xfrm>
                <a:off x="1272" y="2781"/>
                <a:ext cx="98" cy="31"/>
              </a:xfrm>
              <a:custGeom>
                <a:avLst/>
                <a:gdLst>
                  <a:gd name="T0" fmla="*/ 17 w 196"/>
                  <a:gd name="T1" fmla="*/ 0 h 63"/>
                  <a:gd name="T2" fmla="*/ 112 w 196"/>
                  <a:gd name="T3" fmla="*/ 16 h 63"/>
                  <a:gd name="T4" fmla="*/ 196 w 196"/>
                  <a:gd name="T5" fmla="*/ 6 h 63"/>
                  <a:gd name="T6" fmla="*/ 127 w 196"/>
                  <a:gd name="T7" fmla="*/ 63 h 63"/>
                  <a:gd name="T8" fmla="*/ 49 w 196"/>
                  <a:gd name="T9" fmla="*/ 55 h 63"/>
                  <a:gd name="T10" fmla="*/ 0 w 196"/>
                  <a:gd name="T11" fmla="*/ 12 h 63"/>
                  <a:gd name="T12" fmla="*/ 17 w 196"/>
                  <a:gd name="T13" fmla="*/ 0 h 63"/>
                  <a:gd name="T14" fmla="*/ 17 w 196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63">
                    <a:moveTo>
                      <a:pt x="17" y="0"/>
                    </a:moveTo>
                    <a:lnTo>
                      <a:pt x="112" y="16"/>
                    </a:lnTo>
                    <a:lnTo>
                      <a:pt x="196" y="6"/>
                    </a:lnTo>
                    <a:lnTo>
                      <a:pt x="127" y="63"/>
                    </a:lnTo>
                    <a:lnTo>
                      <a:pt x="49" y="55"/>
                    </a:lnTo>
                    <a:lnTo>
                      <a:pt x="0" y="1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4" name="Freeform 66"/>
              <p:cNvSpPr>
                <a:spLocks/>
              </p:cNvSpPr>
              <p:nvPr/>
            </p:nvSpPr>
            <p:spPr bwMode="auto">
              <a:xfrm>
                <a:off x="1541" y="2625"/>
                <a:ext cx="195" cy="110"/>
              </a:xfrm>
              <a:custGeom>
                <a:avLst/>
                <a:gdLst>
                  <a:gd name="T0" fmla="*/ 25 w 390"/>
                  <a:gd name="T1" fmla="*/ 180 h 220"/>
                  <a:gd name="T2" fmla="*/ 0 w 390"/>
                  <a:gd name="T3" fmla="*/ 152 h 220"/>
                  <a:gd name="T4" fmla="*/ 0 w 390"/>
                  <a:gd name="T5" fmla="*/ 62 h 220"/>
                  <a:gd name="T6" fmla="*/ 114 w 390"/>
                  <a:gd name="T7" fmla="*/ 9 h 220"/>
                  <a:gd name="T8" fmla="*/ 251 w 390"/>
                  <a:gd name="T9" fmla="*/ 0 h 220"/>
                  <a:gd name="T10" fmla="*/ 367 w 390"/>
                  <a:gd name="T11" fmla="*/ 28 h 220"/>
                  <a:gd name="T12" fmla="*/ 308 w 390"/>
                  <a:gd name="T13" fmla="*/ 49 h 220"/>
                  <a:gd name="T14" fmla="*/ 390 w 390"/>
                  <a:gd name="T15" fmla="*/ 62 h 220"/>
                  <a:gd name="T16" fmla="*/ 357 w 390"/>
                  <a:gd name="T17" fmla="*/ 93 h 220"/>
                  <a:gd name="T18" fmla="*/ 344 w 390"/>
                  <a:gd name="T19" fmla="*/ 106 h 220"/>
                  <a:gd name="T20" fmla="*/ 354 w 390"/>
                  <a:gd name="T21" fmla="*/ 161 h 220"/>
                  <a:gd name="T22" fmla="*/ 321 w 390"/>
                  <a:gd name="T23" fmla="*/ 155 h 220"/>
                  <a:gd name="T24" fmla="*/ 247 w 390"/>
                  <a:gd name="T25" fmla="*/ 87 h 220"/>
                  <a:gd name="T26" fmla="*/ 186 w 390"/>
                  <a:gd name="T27" fmla="*/ 66 h 220"/>
                  <a:gd name="T28" fmla="*/ 133 w 390"/>
                  <a:gd name="T29" fmla="*/ 76 h 220"/>
                  <a:gd name="T30" fmla="*/ 93 w 390"/>
                  <a:gd name="T31" fmla="*/ 117 h 220"/>
                  <a:gd name="T32" fmla="*/ 74 w 390"/>
                  <a:gd name="T33" fmla="*/ 173 h 220"/>
                  <a:gd name="T34" fmla="*/ 47 w 390"/>
                  <a:gd name="T35" fmla="*/ 220 h 220"/>
                  <a:gd name="T36" fmla="*/ 25 w 390"/>
                  <a:gd name="T37" fmla="*/ 180 h 220"/>
                  <a:gd name="T38" fmla="*/ 25 w 390"/>
                  <a:gd name="T39" fmla="*/ 18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0" h="220">
                    <a:moveTo>
                      <a:pt x="25" y="180"/>
                    </a:moveTo>
                    <a:lnTo>
                      <a:pt x="0" y="152"/>
                    </a:lnTo>
                    <a:lnTo>
                      <a:pt x="0" y="62"/>
                    </a:lnTo>
                    <a:lnTo>
                      <a:pt x="114" y="9"/>
                    </a:lnTo>
                    <a:lnTo>
                      <a:pt x="251" y="0"/>
                    </a:lnTo>
                    <a:lnTo>
                      <a:pt x="367" y="28"/>
                    </a:lnTo>
                    <a:lnTo>
                      <a:pt x="308" y="49"/>
                    </a:lnTo>
                    <a:lnTo>
                      <a:pt x="390" y="62"/>
                    </a:lnTo>
                    <a:lnTo>
                      <a:pt x="357" y="93"/>
                    </a:lnTo>
                    <a:lnTo>
                      <a:pt x="344" y="106"/>
                    </a:lnTo>
                    <a:lnTo>
                      <a:pt x="354" y="161"/>
                    </a:lnTo>
                    <a:lnTo>
                      <a:pt x="321" y="155"/>
                    </a:lnTo>
                    <a:lnTo>
                      <a:pt x="247" y="87"/>
                    </a:lnTo>
                    <a:lnTo>
                      <a:pt x="186" y="66"/>
                    </a:lnTo>
                    <a:lnTo>
                      <a:pt x="133" y="76"/>
                    </a:lnTo>
                    <a:lnTo>
                      <a:pt x="93" y="117"/>
                    </a:lnTo>
                    <a:lnTo>
                      <a:pt x="74" y="173"/>
                    </a:lnTo>
                    <a:lnTo>
                      <a:pt x="47" y="220"/>
                    </a:lnTo>
                    <a:lnTo>
                      <a:pt x="25" y="180"/>
                    </a:lnTo>
                    <a:lnTo>
                      <a:pt x="25" y="18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5" name="Freeform 67"/>
              <p:cNvSpPr>
                <a:spLocks/>
              </p:cNvSpPr>
              <p:nvPr/>
            </p:nvSpPr>
            <p:spPr bwMode="auto">
              <a:xfrm>
                <a:off x="1171" y="2383"/>
                <a:ext cx="702" cy="1094"/>
              </a:xfrm>
              <a:custGeom>
                <a:avLst/>
                <a:gdLst>
                  <a:gd name="T0" fmla="*/ 244 w 1403"/>
                  <a:gd name="T1" fmla="*/ 112 h 2188"/>
                  <a:gd name="T2" fmla="*/ 234 w 1403"/>
                  <a:gd name="T3" fmla="*/ 313 h 2188"/>
                  <a:gd name="T4" fmla="*/ 268 w 1403"/>
                  <a:gd name="T5" fmla="*/ 393 h 2188"/>
                  <a:gd name="T6" fmla="*/ 360 w 1403"/>
                  <a:gd name="T7" fmla="*/ 412 h 2188"/>
                  <a:gd name="T8" fmla="*/ 799 w 1403"/>
                  <a:gd name="T9" fmla="*/ 317 h 2188"/>
                  <a:gd name="T10" fmla="*/ 483 w 1403"/>
                  <a:gd name="T11" fmla="*/ 481 h 2188"/>
                  <a:gd name="T12" fmla="*/ 173 w 1403"/>
                  <a:gd name="T13" fmla="*/ 509 h 2188"/>
                  <a:gd name="T14" fmla="*/ 122 w 1403"/>
                  <a:gd name="T15" fmla="*/ 726 h 2188"/>
                  <a:gd name="T16" fmla="*/ 141 w 1403"/>
                  <a:gd name="T17" fmla="*/ 895 h 2188"/>
                  <a:gd name="T18" fmla="*/ 308 w 1403"/>
                  <a:gd name="T19" fmla="*/ 1319 h 2188"/>
                  <a:gd name="T20" fmla="*/ 403 w 1403"/>
                  <a:gd name="T21" fmla="*/ 1521 h 2188"/>
                  <a:gd name="T22" fmla="*/ 510 w 1403"/>
                  <a:gd name="T23" fmla="*/ 1484 h 2188"/>
                  <a:gd name="T24" fmla="*/ 624 w 1403"/>
                  <a:gd name="T25" fmla="*/ 1475 h 2188"/>
                  <a:gd name="T26" fmla="*/ 850 w 1403"/>
                  <a:gd name="T27" fmla="*/ 1475 h 2188"/>
                  <a:gd name="T28" fmla="*/ 915 w 1403"/>
                  <a:gd name="T29" fmla="*/ 1521 h 2188"/>
                  <a:gd name="T30" fmla="*/ 700 w 1403"/>
                  <a:gd name="T31" fmla="*/ 1564 h 2188"/>
                  <a:gd name="T32" fmla="*/ 590 w 1403"/>
                  <a:gd name="T33" fmla="*/ 1661 h 2188"/>
                  <a:gd name="T34" fmla="*/ 727 w 1403"/>
                  <a:gd name="T35" fmla="*/ 1724 h 2188"/>
                  <a:gd name="T36" fmla="*/ 1116 w 1403"/>
                  <a:gd name="T37" fmla="*/ 1555 h 2188"/>
                  <a:gd name="T38" fmla="*/ 1289 w 1403"/>
                  <a:gd name="T39" fmla="*/ 1408 h 2188"/>
                  <a:gd name="T40" fmla="*/ 1324 w 1403"/>
                  <a:gd name="T41" fmla="*/ 1424 h 2188"/>
                  <a:gd name="T42" fmla="*/ 1052 w 1403"/>
                  <a:gd name="T43" fmla="*/ 1773 h 2188"/>
                  <a:gd name="T44" fmla="*/ 901 w 1403"/>
                  <a:gd name="T45" fmla="*/ 2019 h 2188"/>
                  <a:gd name="T46" fmla="*/ 694 w 1403"/>
                  <a:gd name="T47" fmla="*/ 1897 h 2188"/>
                  <a:gd name="T48" fmla="*/ 690 w 1403"/>
                  <a:gd name="T49" fmla="*/ 2089 h 2188"/>
                  <a:gd name="T50" fmla="*/ 586 w 1403"/>
                  <a:gd name="T51" fmla="*/ 2047 h 2188"/>
                  <a:gd name="T52" fmla="*/ 259 w 1403"/>
                  <a:gd name="T53" fmla="*/ 1536 h 2188"/>
                  <a:gd name="T54" fmla="*/ 71 w 1403"/>
                  <a:gd name="T55" fmla="*/ 1095 h 2188"/>
                  <a:gd name="T56" fmla="*/ 27 w 1403"/>
                  <a:gd name="T57" fmla="*/ 781 h 2188"/>
                  <a:gd name="T58" fmla="*/ 0 w 1403"/>
                  <a:gd name="T59" fmla="*/ 467 h 2188"/>
                  <a:gd name="T60" fmla="*/ 33 w 1403"/>
                  <a:gd name="T61" fmla="*/ 186 h 2188"/>
                  <a:gd name="T62" fmla="*/ 192 w 1403"/>
                  <a:gd name="T63" fmla="*/ 61 h 2188"/>
                  <a:gd name="T64" fmla="*/ 428 w 1403"/>
                  <a:gd name="T65" fmla="*/ 0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3" h="2188">
                    <a:moveTo>
                      <a:pt x="428" y="0"/>
                    </a:moveTo>
                    <a:lnTo>
                      <a:pt x="244" y="112"/>
                    </a:lnTo>
                    <a:lnTo>
                      <a:pt x="211" y="234"/>
                    </a:lnTo>
                    <a:lnTo>
                      <a:pt x="234" y="313"/>
                    </a:lnTo>
                    <a:lnTo>
                      <a:pt x="413" y="340"/>
                    </a:lnTo>
                    <a:lnTo>
                      <a:pt x="268" y="393"/>
                    </a:lnTo>
                    <a:lnTo>
                      <a:pt x="240" y="448"/>
                    </a:lnTo>
                    <a:lnTo>
                      <a:pt x="360" y="412"/>
                    </a:lnTo>
                    <a:lnTo>
                      <a:pt x="535" y="393"/>
                    </a:lnTo>
                    <a:lnTo>
                      <a:pt x="799" y="317"/>
                    </a:lnTo>
                    <a:lnTo>
                      <a:pt x="620" y="429"/>
                    </a:lnTo>
                    <a:lnTo>
                      <a:pt x="483" y="481"/>
                    </a:lnTo>
                    <a:lnTo>
                      <a:pt x="295" y="481"/>
                    </a:lnTo>
                    <a:lnTo>
                      <a:pt x="173" y="509"/>
                    </a:lnTo>
                    <a:lnTo>
                      <a:pt x="139" y="599"/>
                    </a:lnTo>
                    <a:lnTo>
                      <a:pt x="122" y="726"/>
                    </a:lnTo>
                    <a:lnTo>
                      <a:pt x="154" y="781"/>
                    </a:lnTo>
                    <a:lnTo>
                      <a:pt x="141" y="895"/>
                    </a:lnTo>
                    <a:lnTo>
                      <a:pt x="192" y="1057"/>
                    </a:lnTo>
                    <a:lnTo>
                      <a:pt x="308" y="1319"/>
                    </a:lnTo>
                    <a:lnTo>
                      <a:pt x="360" y="1456"/>
                    </a:lnTo>
                    <a:lnTo>
                      <a:pt x="403" y="1521"/>
                    </a:lnTo>
                    <a:lnTo>
                      <a:pt x="470" y="1469"/>
                    </a:lnTo>
                    <a:lnTo>
                      <a:pt x="510" y="1484"/>
                    </a:lnTo>
                    <a:lnTo>
                      <a:pt x="535" y="1433"/>
                    </a:lnTo>
                    <a:lnTo>
                      <a:pt x="624" y="1475"/>
                    </a:lnTo>
                    <a:lnTo>
                      <a:pt x="727" y="1460"/>
                    </a:lnTo>
                    <a:lnTo>
                      <a:pt x="850" y="1475"/>
                    </a:lnTo>
                    <a:lnTo>
                      <a:pt x="911" y="1443"/>
                    </a:lnTo>
                    <a:lnTo>
                      <a:pt x="915" y="1521"/>
                    </a:lnTo>
                    <a:lnTo>
                      <a:pt x="862" y="1574"/>
                    </a:lnTo>
                    <a:lnTo>
                      <a:pt x="700" y="1564"/>
                    </a:lnTo>
                    <a:lnTo>
                      <a:pt x="605" y="1591"/>
                    </a:lnTo>
                    <a:lnTo>
                      <a:pt x="590" y="1661"/>
                    </a:lnTo>
                    <a:lnTo>
                      <a:pt x="641" y="1722"/>
                    </a:lnTo>
                    <a:lnTo>
                      <a:pt x="727" y="1724"/>
                    </a:lnTo>
                    <a:lnTo>
                      <a:pt x="941" y="1680"/>
                    </a:lnTo>
                    <a:lnTo>
                      <a:pt x="1116" y="1555"/>
                    </a:lnTo>
                    <a:lnTo>
                      <a:pt x="1211" y="1494"/>
                    </a:lnTo>
                    <a:lnTo>
                      <a:pt x="1289" y="1408"/>
                    </a:lnTo>
                    <a:lnTo>
                      <a:pt x="1403" y="1239"/>
                    </a:lnTo>
                    <a:lnTo>
                      <a:pt x="1324" y="1424"/>
                    </a:lnTo>
                    <a:lnTo>
                      <a:pt x="1219" y="1591"/>
                    </a:lnTo>
                    <a:lnTo>
                      <a:pt x="1052" y="1773"/>
                    </a:lnTo>
                    <a:lnTo>
                      <a:pt x="976" y="1872"/>
                    </a:lnTo>
                    <a:lnTo>
                      <a:pt x="901" y="2019"/>
                    </a:lnTo>
                    <a:lnTo>
                      <a:pt x="782" y="1914"/>
                    </a:lnTo>
                    <a:lnTo>
                      <a:pt x="694" y="1897"/>
                    </a:lnTo>
                    <a:lnTo>
                      <a:pt x="797" y="2131"/>
                    </a:lnTo>
                    <a:lnTo>
                      <a:pt x="690" y="2089"/>
                    </a:lnTo>
                    <a:lnTo>
                      <a:pt x="694" y="2188"/>
                    </a:lnTo>
                    <a:lnTo>
                      <a:pt x="586" y="2047"/>
                    </a:lnTo>
                    <a:lnTo>
                      <a:pt x="403" y="1621"/>
                    </a:lnTo>
                    <a:lnTo>
                      <a:pt x="259" y="1536"/>
                    </a:lnTo>
                    <a:lnTo>
                      <a:pt x="202" y="1490"/>
                    </a:lnTo>
                    <a:lnTo>
                      <a:pt x="71" y="1095"/>
                    </a:lnTo>
                    <a:lnTo>
                      <a:pt x="36" y="927"/>
                    </a:lnTo>
                    <a:lnTo>
                      <a:pt x="27" y="781"/>
                    </a:lnTo>
                    <a:lnTo>
                      <a:pt x="8" y="585"/>
                    </a:lnTo>
                    <a:lnTo>
                      <a:pt x="0" y="467"/>
                    </a:lnTo>
                    <a:lnTo>
                      <a:pt x="27" y="308"/>
                    </a:lnTo>
                    <a:lnTo>
                      <a:pt x="33" y="186"/>
                    </a:lnTo>
                    <a:lnTo>
                      <a:pt x="59" y="116"/>
                    </a:lnTo>
                    <a:lnTo>
                      <a:pt x="192" y="61"/>
                    </a:lnTo>
                    <a:lnTo>
                      <a:pt x="244" y="19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6" name="Freeform 68"/>
              <p:cNvSpPr>
                <a:spLocks/>
              </p:cNvSpPr>
              <p:nvPr/>
            </p:nvSpPr>
            <p:spPr bwMode="auto">
              <a:xfrm>
                <a:off x="1357" y="2732"/>
                <a:ext cx="10" cy="13"/>
              </a:xfrm>
              <a:custGeom>
                <a:avLst/>
                <a:gdLst>
                  <a:gd name="T0" fmla="*/ 6 w 21"/>
                  <a:gd name="T1" fmla="*/ 0 h 25"/>
                  <a:gd name="T2" fmla="*/ 0 w 21"/>
                  <a:gd name="T3" fmla="*/ 12 h 25"/>
                  <a:gd name="T4" fmla="*/ 8 w 21"/>
                  <a:gd name="T5" fmla="*/ 25 h 25"/>
                  <a:gd name="T6" fmla="*/ 21 w 21"/>
                  <a:gd name="T7" fmla="*/ 16 h 25"/>
                  <a:gd name="T8" fmla="*/ 21 w 21"/>
                  <a:gd name="T9" fmla="*/ 4 h 25"/>
                  <a:gd name="T10" fmla="*/ 6 w 21"/>
                  <a:gd name="T11" fmla="*/ 0 h 25"/>
                  <a:gd name="T12" fmla="*/ 6 w 21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6" y="0"/>
                    </a:moveTo>
                    <a:lnTo>
                      <a:pt x="0" y="12"/>
                    </a:lnTo>
                    <a:lnTo>
                      <a:pt x="8" y="25"/>
                    </a:lnTo>
                    <a:lnTo>
                      <a:pt x="21" y="16"/>
                    </a:lnTo>
                    <a:lnTo>
                      <a:pt x="21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7" name="Freeform 69"/>
              <p:cNvSpPr>
                <a:spLocks/>
              </p:cNvSpPr>
              <p:nvPr/>
            </p:nvSpPr>
            <p:spPr bwMode="auto">
              <a:xfrm>
                <a:off x="1665" y="2696"/>
                <a:ext cx="11" cy="12"/>
              </a:xfrm>
              <a:custGeom>
                <a:avLst/>
                <a:gdLst>
                  <a:gd name="T0" fmla="*/ 0 w 23"/>
                  <a:gd name="T1" fmla="*/ 4 h 25"/>
                  <a:gd name="T2" fmla="*/ 11 w 23"/>
                  <a:gd name="T3" fmla="*/ 0 h 25"/>
                  <a:gd name="T4" fmla="*/ 23 w 23"/>
                  <a:gd name="T5" fmla="*/ 6 h 25"/>
                  <a:gd name="T6" fmla="*/ 17 w 23"/>
                  <a:gd name="T7" fmla="*/ 25 h 25"/>
                  <a:gd name="T8" fmla="*/ 4 w 23"/>
                  <a:gd name="T9" fmla="*/ 15 h 25"/>
                  <a:gd name="T10" fmla="*/ 0 w 23"/>
                  <a:gd name="T11" fmla="*/ 4 h 25"/>
                  <a:gd name="T12" fmla="*/ 0 w 23"/>
                  <a:gd name="T1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0" y="4"/>
                    </a:moveTo>
                    <a:lnTo>
                      <a:pt x="11" y="0"/>
                    </a:lnTo>
                    <a:lnTo>
                      <a:pt x="23" y="6"/>
                    </a:lnTo>
                    <a:lnTo>
                      <a:pt x="17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8" name="Freeform 70"/>
              <p:cNvSpPr>
                <a:spLocks/>
              </p:cNvSpPr>
              <p:nvPr/>
            </p:nvSpPr>
            <p:spPr bwMode="auto">
              <a:xfrm>
                <a:off x="1389" y="2410"/>
                <a:ext cx="316" cy="161"/>
              </a:xfrm>
              <a:custGeom>
                <a:avLst/>
                <a:gdLst>
                  <a:gd name="T0" fmla="*/ 0 w 633"/>
                  <a:gd name="T1" fmla="*/ 321 h 321"/>
                  <a:gd name="T2" fmla="*/ 85 w 633"/>
                  <a:gd name="T3" fmla="*/ 276 h 321"/>
                  <a:gd name="T4" fmla="*/ 19 w 633"/>
                  <a:gd name="T5" fmla="*/ 232 h 321"/>
                  <a:gd name="T6" fmla="*/ 24 w 633"/>
                  <a:gd name="T7" fmla="*/ 118 h 321"/>
                  <a:gd name="T8" fmla="*/ 76 w 633"/>
                  <a:gd name="T9" fmla="*/ 40 h 321"/>
                  <a:gd name="T10" fmla="*/ 188 w 633"/>
                  <a:gd name="T11" fmla="*/ 6 h 321"/>
                  <a:gd name="T12" fmla="*/ 350 w 633"/>
                  <a:gd name="T13" fmla="*/ 0 h 321"/>
                  <a:gd name="T14" fmla="*/ 509 w 633"/>
                  <a:gd name="T15" fmla="*/ 11 h 321"/>
                  <a:gd name="T16" fmla="*/ 564 w 633"/>
                  <a:gd name="T17" fmla="*/ 65 h 321"/>
                  <a:gd name="T18" fmla="*/ 625 w 633"/>
                  <a:gd name="T19" fmla="*/ 150 h 321"/>
                  <a:gd name="T20" fmla="*/ 633 w 633"/>
                  <a:gd name="T21" fmla="*/ 194 h 321"/>
                  <a:gd name="T22" fmla="*/ 422 w 633"/>
                  <a:gd name="T23" fmla="*/ 219 h 321"/>
                  <a:gd name="T24" fmla="*/ 224 w 633"/>
                  <a:gd name="T25" fmla="*/ 287 h 321"/>
                  <a:gd name="T26" fmla="*/ 131 w 633"/>
                  <a:gd name="T27" fmla="*/ 316 h 321"/>
                  <a:gd name="T28" fmla="*/ 0 w 633"/>
                  <a:gd name="T29" fmla="*/ 321 h 321"/>
                  <a:gd name="T30" fmla="*/ 0 w 633"/>
                  <a:gd name="T31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3" h="321">
                    <a:moveTo>
                      <a:pt x="0" y="321"/>
                    </a:moveTo>
                    <a:lnTo>
                      <a:pt x="85" y="276"/>
                    </a:lnTo>
                    <a:lnTo>
                      <a:pt x="19" y="232"/>
                    </a:lnTo>
                    <a:lnTo>
                      <a:pt x="24" y="118"/>
                    </a:lnTo>
                    <a:lnTo>
                      <a:pt x="76" y="40"/>
                    </a:lnTo>
                    <a:lnTo>
                      <a:pt x="188" y="6"/>
                    </a:lnTo>
                    <a:lnTo>
                      <a:pt x="350" y="0"/>
                    </a:lnTo>
                    <a:lnTo>
                      <a:pt x="509" y="11"/>
                    </a:lnTo>
                    <a:lnTo>
                      <a:pt x="564" y="65"/>
                    </a:lnTo>
                    <a:lnTo>
                      <a:pt x="625" y="150"/>
                    </a:lnTo>
                    <a:lnTo>
                      <a:pt x="633" y="194"/>
                    </a:lnTo>
                    <a:lnTo>
                      <a:pt x="422" y="219"/>
                    </a:lnTo>
                    <a:lnTo>
                      <a:pt x="224" y="287"/>
                    </a:lnTo>
                    <a:lnTo>
                      <a:pt x="131" y="316"/>
                    </a:lnTo>
                    <a:lnTo>
                      <a:pt x="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9" name="Freeform 71"/>
              <p:cNvSpPr>
                <a:spLocks/>
              </p:cNvSpPr>
              <p:nvPr/>
            </p:nvSpPr>
            <p:spPr bwMode="auto">
              <a:xfrm>
                <a:off x="1415" y="2555"/>
                <a:ext cx="280" cy="113"/>
              </a:xfrm>
              <a:custGeom>
                <a:avLst/>
                <a:gdLst>
                  <a:gd name="T0" fmla="*/ 0 w 559"/>
                  <a:gd name="T1" fmla="*/ 156 h 224"/>
                  <a:gd name="T2" fmla="*/ 101 w 559"/>
                  <a:gd name="T3" fmla="*/ 127 h 224"/>
                  <a:gd name="T4" fmla="*/ 228 w 559"/>
                  <a:gd name="T5" fmla="*/ 59 h 224"/>
                  <a:gd name="T6" fmla="*/ 369 w 559"/>
                  <a:gd name="T7" fmla="*/ 9 h 224"/>
                  <a:gd name="T8" fmla="*/ 481 w 559"/>
                  <a:gd name="T9" fmla="*/ 0 h 224"/>
                  <a:gd name="T10" fmla="*/ 559 w 559"/>
                  <a:gd name="T11" fmla="*/ 15 h 224"/>
                  <a:gd name="T12" fmla="*/ 374 w 559"/>
                  <a:gd name="T13" fmla="*/ 64 h 224"/>
                  <a:gd name="T14" fmla="*/ 262 w 559"/>
                  <a:gd name="T15" fmla="*/ 118 h 224"/>
                  <a:gd name="T16" fmla="*/ 188 w 559"/>
                  <a:gd name="T17" fmla="*/ 186 h 224"/>
                  <a:gd name="T18" fmla="*/ 137 w 559"/>
                  <a:gd name="T19" fmla="*/ 224 h 224"/>
                  <a:gd name="T20" fmla="*/ 68 w 559"/>
                  <a:gd name="T21" fmla="*/ 196 h 224"/>
                  <a:gd name="T22" fmla="*/ 0 w 559"/>
                  <a:gd name="T23" fmla="*/ 156 h 224"/>
                  <a:gd name="T24" fmla="*/ 0 w 559"/>
                  <a:gd name="T2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9" h="224">
                    <a:moveTo>
                      <a:pt x="0" y="156"/>
                    </a:moveTo>
                    <a:lnTo>
                      <a:pt x="101" y="127"/>
                    </a:lnTo>
                    <a:lnTo>
                      <a:pt x="228" y="59"/>
                    </a:lnTo>
                    <a:lnTo>
                      <a:pt x="369" y="9"/>
                    </a:lnTo>
                    <a:lnTo>
                      <a:pt x="481" y="0"/>
                    </a:lnTo>
                    <a:lnTo>
                      <a:pt x="559" y="15"/>
                    </a:lnTo>
                    <a:lnTo>
                      <a:pt x="374" y="64"/>
                    </a:lnTo>
                    <a:lnTo>
                      <a:pt x="262" y="118"/>
                    </a:lnTo>
                    <a:lnTo>
                      <a:pt x="188" y="186"/>
                    </a:lnTo>
                    <a:lnTo>
                      <a:pt x="137" y="224"/>
                    </a:lnTo>
                    <a:lnTo>
                      <a:pt x="68" y="196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0" name="Freeform 72"/>
              <p:cNvSpPr>
                <a:spLocks/>
              </p:cNvSpPr>
              <p:nvPr/>
            </p:nvSpPr>
            <p:spPr bwMode="auto">
              <a:xfrm>
                <a:off x="1501" y="2857"/>
                <a:ext cx="38" cy="59"/>
              </a:xfrm>
              <a:custGeom>
                <a:avLst/>
                <a:gdLst>
                  <a:gd name="T0" fmla="*/ 76 w 76"/>
                  <a:gd name="T1" fmla="*/ 118 h 118"/>
                  <a:gd name="T2" fmla="*/ 17 w 76"/>
                  <a:gd name="T3" fmla="*/ 94 h 118"/>
                  <a:gd name="T4" fmla="*/ 0 w 76"/>
                  <a:gd name="T5" fmla="*/ 35 h 118"/>
                  <a:gd name="T6" fmla="*/ 32 w 76"/>
                  <a:gd name="T7" fmla="*/ 0 h 118"/>
                  <a:gd name="T8" fmla="*/ 76 w 76"/>
                  <a:gd name="T9" fmla="*/ 50 h 118"/>
                  <a:gd name="T10" fmla="*/ 76 w 76"/>
                  <a:gd name="T11" fmla="*/ 118 h 118"/>
                  <a:gd name="T12" fmla="*/ 76 w 76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8">
                    <a:moveTo>
                      <a:pt x="76" y="118"/>
                    </a:moveTo>
                    <a:lnTo>
                      <a:pt x="17" y="94"/>
                    </a:lnTo>
                    <a:lnTo>
                      <a:pt x="0" y="35"/>
                    </a:lnTo>
                    <a:lnTo>
                      <a:pt x="32" y="0"/>
                    </a:lnTo>
                    <a:lnTo>
                      <a:pt x="76" y="50"/>
                    </a:lnTo>
                    <a:lnTo>
                      <a:pt x="76" y="118"/>
                    </a:lnTo>
                    <a:lnTo>
                      <a:pt x="76" y="11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1" name="Freeform 73"/>
              <p:cNvSpPr>
                <a:spLocks/>
              </p:cNvSpPr>
              <p:nvPr/>
            </p:nvSpPr>
            <p:spPr bwMode="auto">
              <a:xfrm>
                <a:off x="1501" y="2708"/>
                <a:ext cx="46" cy="152"/>
              </a:xfrm>
              <a:custGeom>
                <a:avLst/>
                <a:gdLst>
                  <a:gd name="T0" fmla="*/ 17 w 91"/>
                  <a:gd name="T1" fmla="*/ 0 h 302"/>
                  <a:gd name="T2" fmla="*/ 0 w 91"/>
                  <a:gd name="T3" fmla="*/ 89 h 302"/>
                  <a:gd name="T4" fmla="*/ 42 w 91"/>
                  <a:gd name="T5" fmla="*/ 171 h 302"/>
                  <a:gd name="T6" fmla="*/ 32 w 91"/>
                  <a:gd name="T7" fmla="*/ 258 h 302"/>
                  <a:gd name="T8" fmla="*/ 91 w 91"/>
                  <a:gd name="T9" fmla="*/ 302 h 302"/>
                  <a:gd name="T10" fmla="*/ 91 w 91"/>
                  <a:gd name="T11" fmla="*/ 160 h 302"/>
                  <a:gd name="T12" fmla="*/ 61 w 91"/>
                  <a:gd name="T13" fmla="*/ 63 h 302"/>
                  <a:gd name="T14" fmla="*/ 17 w 91"/>
                  <a:gd name="T15" fmla="*/ 0 h 302"/>
                  <a:gd name="T16" fmla="*/ 17 w 91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02">
                    <a:moveTo>
                      <a:pt x="17" y="0"/>
                    </a:moveTo>
                    <a:lnTo>
                      <a:pt x="0" y="89"/>
                    </a:lnTo>
                    <a:lnTo>
                      <a:pt x="42" y="171"/>
                    </a:lnTo>
                    <a:lnTo>
                      <a:pt x="32" y="258"/>
                    </a:lnTo>
                    <a:lnTo>
                      <a:pt x="91" y="302"/>
                    </a:lnTo>
                    <a:lnTo>
                      <a:pt x="91" y="160"/>
                    </a:lnTo>
                    <a:lnTo>
                      <a:pt x="61" y="6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2" name="Freeform 74"/>
              <p:cNvSpPr>
                <a:spLocks/>
              </p:cNvSpPr>
              <p:nvPr/>
            </p:nvSpPr>
            <p:spPr bwMode="auto">
              <a:xfrm>
                <a:off x="1612" y="2641"/>
                <a:ext cx="241" cy="349"/>
              </a:xfrm>
              <a:custGeom>
                <a:avLst/>
                <a:gdLst>
                  <a:gd name="T0" fmla="*/ 0 w 481"/>
                  <a:gd name="T1" fmla="*/ 258 h 698"/>
                  <a:gd name="T2" fmla="*/ 122 w 481"/>
                  <a:gd name="T3" fmla="*/ 295 h 698"/>
                  <a:gd name="T4" fmla="*/ 225 w 481"/>
                  <a:gd name="T5" fmla="*/ 285 h 698"/>
                  <a:gd name="T6" fmla="*/ 267 w 481"/>
                  <a:gd name="T7" fmla="*/ 232 h 698"/>
                  <a:gd name="T8" fmla="*/ 274 w 481"/>
                  <a:gd name="T9" fmla="*/ 169 h 698"/>
                  <a:gd name="T10" fmla="*/ 303 w 481"/>
                  <a:gd name="T11" fmla="*/ 93 h 698"/>
                  <a:gd name="T12" fmla="*/ 284 w 481"/>
                  <a:gd name="T13" fmla="*/ 0 h 698"/>
                  <a:gd name="T14" fmla="*/ 360 w 481"/>
                  <a:gd name="T15" fmla="*/ 93 h 698"/>
                  <a:gd name="T16" fmla="*/ 385 w 481"/>
                  <a:gd name="T17" fmla="*/ 179 h 698"/>
                  <a:gd name="T18" fmla="*/ 421 w 481"/>
                  <a:gd name="T19" fmla="*/ 276 h 698"/>
                  <a:gd name="T20" fmla="*/ 481 w 481"/>
                  <a:gd name="T21" fmla="*/ 334 h 698"/>
                  <a:gd name="T22" fmla="*/ 438 w 481"/>
                  <a:gd name="T23" fmla="*/ 513 h 698"/>
                  <a:gd name="T24" fmla="*/ 405 w 481"/>
                  <a:gd name="T25" fmla="*/ 616 h 698"/>
                  <a:gd name="T26" fmla="*/ 350 w 481"/>
                  <a:gd name="T27" fmla="*/ 698 h 698"/>
                  <a:gd name="T28" fmla="*/ 259 w 481"/>
                  <a:gd name="T29" fmla="*/ 671 h 698"/>
                  <a:gd name="T30" fmla="*/ 172 w 481"/>
                  <a:gd name="T31" fmla="*/ 568 h 698"/>
                  <a:gd name="T32" fmla="*/ 69 w 481"/>
                  <a:gd name="T33" fmla="*/ 490 h 698"/>
                  <a:gd name="T34" fmla="*/ 35 w 481"/>
                  <a:gd name="T35" fmla="*/ 397 h 698"/>
                  <a:gd name="T36" fmla="*/ 0 w 481"/>
                  <a:gd name="T37" fmla="*/ 258 h 698"/>
                  <a:gd name="T38" fmla="*/ 0 w 481"/>
                  <a:gd name="T39" fmla="*/ 25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1" h="698">
                    <a:moveTo>
                      <a:pt x="0" y="258"/>
                    </a:moveTo>
                    <a:lnTo>
                      <a:pt x="122" y="295"/>
                    </a:lnTo>
                    <a:lnTo>
                      <a:pt x="225" y="285"/>
                    </a:lnTo>
                    <a:lnTo>
                      <a:pt x="267" y="232"/>
                    </a:lnTo>
                    <a:lnTo>
                      <a:pt x="274" y="169"/>
                    </a:lnTo>
                    <a:lnTo>
                      <a:pt x="303" y="93"/>
                    </a:lnTo>
                    <a:lnTo>
                      <a:pt x="284" y="0"/>
                    </a:lnTo>
                    <a:lnTo>
                      <a:pt x="360" y="93"/>
                    </a:lnTo>
                    <a:lnTo>
                      <a:pt x="385" y="179"/>
                    </a:lnTo>
                    <a:lnTo>
                      <a:pt x="421" y="276"/>
                    </a:lnTo>
                    <a:lnTo>
                      <a:pt x="481" y="334"/>
                    </a:lnTo>
                    <a:lnTo>
                      <a:pt x="438" y="513"/>
                    </a:lnTo>
                    <a:lnTo>
                      <a:pt x="405" y="616"/>
                    </a:lnTo>
                    <a:lnTo>
                      <a:pt x="350" y="698"/>
                    </a:lnTo>
                    <a:lnTo>
                      <a:pt x="259" y="671"/>
                    </a:lnTo>
                    <a:lnTo>
                      <a:pt x="172" y="568"/>
                    </a:lnTo>
                    <a:lnTo>
                      <a:pt x="69" y="490"/>
                    </a:lnTo>
                    <a:lnTo>
                      <a:pt x="35" y="397"/>
                    </a:lnTo>
                    <a:lnTo>
                      <a:pt x="0" y="258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3" name="Freeform 75"/>
              <p:cNvSpPr>
                <a:spLocks/>
              </p:cNvSpPr>
              <p:nvPr/>
            </p:nvSpPr>
            <p:spPr bwMode="auto">
              <a:xfrm>
                <a:off x="1682" y="3179"/>
                <a:ext cx="401" cy="917"/>
              </a:xfrm>
              <a:custGeom>
                <a:avLst/>
                <a:gdLst>
                  <a:gd name="T0" fmla="*/ 0 w 803"/>
                  <a:gd name="T1" fmla="*/ 1834 h 1834"/>
                  <a:gd name="T2" fmla="*/ 274 w 803"/>
                  <a:gd name="T3" fmla="*/ 901 h 1834"/>
                  <a:gd name="T4" fmla="*/ 441 w 803"/>
                  <a:gd name="T5" fmla="*/ 540 h 1834"/>
                  <a:gd name="T6" fmla="*/ 527 w 803"/>
                  <a:gd name="T7" fmla="*/ 249 h 1834"/>
                  <a:gd name="T8" fmla="*/ 569 w 803"/>
                  <a:gd name="T9" fmla="*/ 0 h 1834"/>
                  <a:gd name="T10" fmla="*/ 611 w 803"/>
                  <a:gd name="T11" fmla="*/ 241 h 1834"/>
                  <a:gd name="T12" fmla="*/ 630 w 803"/>
                  <a:gd name="T13" fmla="*/ 53 h 1834"/>
                  <a:gd name="T14" fmla="*/ 690 w 803"/>
                  <a:gd name="T15" fmla="*/ 291 h 1834"/>
                  <a:gd name="T16" fmla="*/ 753 w 803"/>
                  <a:gd name="T17" fmla="*/ 456 h 1834"/>
                  <a:gd name="T18" fmla="*/ 803 w 803"/>
                  <a:gd name="T19" fmla="*/ 954 h 1834"/>
                  <a:gd name="T20" fmla="*/ 681 w 803"/>
                  <a:gd name="T21" fmla="*/ 717 h 1834"/>
                  <a:gd name="T22" fmla="*/ 761 w 803"/>
                  <a:gd name="T23" fmla="*/ 996 h 1834"/>
                  <a:gd name="T24" fmla="*/ 641 w 803"/>
                  <a:gd name="T25" fmla="*/ 758 h 1834"/>
                  <a:gd name="T26" fmla="*/ 690 w 803"/>
                  <a:gd name="T27" fmla="*/ 1038 h 1834"/>
                  <a:gd name="T28" fmla="*/ 580 w 803"/>
                  <a:gd name="T29" fmla="*/ 819 h 1834"/>
                  <a:gd name="T30" fmla="*/ 630 w 803"/>
                  <a:gd name="T31" fmla="*/ 1099 h 1834"/>
                  <a:gd name="T32" fmla="*/ 565 w 803"/>
                  <a:gd name="T33" fmla="*/ 1150 h 1834"/>
                  <a:gd name="T34" fmla="*/ 403 w 803"/>
                  <a:gd name="T35" fmla="*/ 870 h 1834"/>
                  <a:gd name="T36" fmla="*/ 380 w 803"/>
                  <a:gd name="T37" fmla="*/ 996 h 1834"/>
                  <a:gd name="T38" fmla="*/ 599 w 803"/>
                  <a:gd name="T39" fmla="*/ 1505 h 1834"/>
                  <a:gd name="T40" fmla="*/ 411 w 803"/>
                  <a:gd name="T41" fmla="*/ 1834 h 1834"/>
                  <a:gd name="T42" fmla="*/ 0 w 803"/>
                  <a:gd name="T43" fmla="*/ 1834 h 1834"/>
                  <a:gd name="T44" fmla="*/ 0 w 803"/>
                  <a:gd name="T45" fmla="*/ 1834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3" h="1834">
                    <a:moveTo>
                      <a:pt x="0" y="1834"/>
                    </a:moveTo>
                    <a:lnTo>
                      <a:pt x="274" y="901"/>
                    </a:lnTo>
                    <a:lnTo>
                      <a:pt x="441" y="540"/>
                    </a:lnTo>
                    <a:lnTo>
                      <a:pt x="527" y="249"/>
                    </a:lnTo>
                    <a:lnTo>
                      <a:pt x="569" y="0"/>
                    </a:lnTo>
                    <a:lnTo>
                      <a:pt x="611" y="241"/>
                    </a:lnTo>
                    <a:lnTo>
                      <a:pt x="630" y="53"/>
                    </a:lnTo>
                    <a:lnTo>
                      <a:pt x="690" y="291"/>
                    </a:lnTo>
                    <a:lnTo>
                      <a:pt x="753" y="456"/>
                    </a:lnTo>
                    <a:lnTo>
                      <a:pt x="803" y="954"/>
                    </a:lnTo>
                    <a:lnTo>
                      <a:pt x="681" y="717"/>
                    </a:lnTo>
                    <a:lnTo>
                      <a:pt x="761" y="996"/>
                    </a:lnTo>
                    <a:lnTo>
                      <a:pt x="641" y="758"/>
                    </a:lnTo>
                    <a:lnTo>
                      <a:pt x="690" y="1038"/>
                    </a:lnTo>
                    <a:lnTo>
                      <a:pt x="580" y="819"/>
                    </a:lnTo>
                    <a:lnTo>
                      <a:pt x="630" y="1099"/>
                    </a:lnTo>
                    <a:lnTo>
                      <a:pt x="565" y="1150"/>
                    </a:lnTo>
                    <a:lnTo>
                      <a:pt x="403" y="870"/>
                    </a:lnTo>
                    <a:lnTo>
                      <a:pt x="380" y="996"/>
                    </a:lnTo>
                    <a:lnTo>
                      <a:pt x="599" y="1505"/>
                    </a:lnTo>
                    <a:lnTo>
                      <a:pt x="411" y="1834"/>
                    </a:lnTo>
                    <a:lnTo>
                      <a:pt x="0" y="1834"/>
                    </a:lnTo>
                    <a:lnTo>
                      <a:pt x="0" y="1834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4" name="Freeform 76"/>
              <p:cNvSpPr>
                <a:spLocks/>
              </p:cNvSpPr>
              <p:nvPr/>
            </p:nvSpPr>
            <p:spPr bwMode="auto">
              <a:xfrm>
                <a:off x="1972" y="3428"/>
                <a:ext cx="657" cy="668"/>
              </a:xfrm>
              <a:custGeom>
                <a:avLst/>
                <a:gdLst>
                  <a:gd name="T0" fmla="*/ 0 w 1316"/>
                  <a:gd name="T1" fmla="*/ 1336 h 1336"/>
                  <a:gd name="T2" fmla="*/ 173 w 1316"/>
                  <a:gd name="T3" fmla="*/ 1045 h 1336"/>
                  <a:gd name="T4" fmla="*/ 91 w 1316"/>
                  <a:gd name="T5" fmla="*/ 789 h 1336"/>
                  <a:gd name="T6" fmla="*/ 226 w 1316"/>
                  <a:gd name="T7" fmla="*/ 642 h 1336"/>
                  <a:gd name="T8" fmla="*/ 415 w 1316"/>
                  <a:gd name="T9" fmla="*/ 498 h 1336"/>
                  <a:gd name="T10" fmla="*/ 358 w 1316"/>
                  <a:gd name="T11" fmla="*/ 84 h 1336"/>
                  <a:gd name="T12" fmla="*/ 415 w 1316"/>
                  <a:gd name="T13" fmla="*/ 7 h 1336"/>
                  <a:gd name="T14" fmla="*/ 637 w 1316"/>
                  <a:gd name="T15" fmla="*/ 0 h 1336"/>
                  <a:gd name="T16" fmla="*/ 981 w 1316"/>
                  <a:gd name="T17" fmla="*/ 89 h 1336"/>
                  <a:gd name="T18" fmla="*/ 1211 w 1316"/>
                  <a:gd name="T19" fmla="*/ 260 h 1336"/>
                  <a:gd name="T20" fmla="*/ 1316 w 1316"/>
                  <a:gd name="T21" fmla="*/ 407 h 1336"/>
                  <a:gd name="T22" fmla="*/ 1308 w 1316"/>
                  <a:gd name="T23" fmla="*/ 682 h 1336"/>
                  <a:gd name="T24" fmla="*/ 1301 w 1316"/>
                  <a:gd name="T25" fmla="*/ 947 h 1336"/>
                  <a:gd name="T26" fmla="*/ 1221 w 1316"/>
                  <a:gd name="T27" fmla="*/ 1336 h 1336"/>
                  <a:gd name="T28" fmla="*/ 0 w 1316"/>
                  <a:gd name="T29" fmla="*/ 1336 h 1336"/>
                  <a:gd name="T30" fmla="*/ 0 w 1316"/>
                  <a:gd name="T31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6" h="1336">
                    <a:moveTo>
                      <a:pt x="0" y="1336"/>
                    </a:moveTo>
                    <a:lnTo>
                      <a:pt x="173" y="1045"/>
                    </a:lnTo>
                    <a:lnTo>
                      <a:pt x="91" y="789"/>
                    </a:lnTo>
                    <a:lnTo>
                      <a:pt x="226" y="642"/>
                    </a:lnTo>
                    <a:lnTo>
                      <a:pt x="415" y="498"/>
                    </a:lnTo>
                    <a:lnTo>
                      <a:pt x="358" y="84"/>
                    </a:lnTo>
                    <a:lnTo>
                      <a:pt x="415" y="7"/>
                    </a:lnTo>
                    <a:lnTo>
                      <a:pt x="637" y="0"/>
                    </a:lnTo>
                    <a:lnTo>
                      <a:pt x="981" y="89"/>
                    </a:lnTo>
                    <a:lnTo>
                      <a:pt x="1211" y="260"/>
                    </a:lnTo>
                    <a:lnTo>
                      <a:pt x="1316" y="407"/>
                    </a:lnTo>
                    <a:lnTo>
                      <a:pt x="1308" y="682"/>
                    </a:lnTo>
                    <a:lnTo>
                      <a:pt x="1301" y="947"/>
                    </a:lnTo>
                    <a:lnTo>
                      <a:pt x="1221" y="1336"/>
                    </a:lnTo>
                    <a:lnTo>
                      <a:pt x="0" y="1336"/>
                    </a:lnTo>
                    <a:lnTo>
                      <a:pt x="0" y="133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5" name="Freeform 77"/>
              <p:cNvSpPr>
                <a:spLocks/>
              </p:cNvSpPr>
              <p:nvPr/>
            </p:nvSpPr>
            <p:spPr bwMode="auto">
              <a:xfrm>
                <a:off x="2639" y="3631"/>
                <a:ext cx="134" cy="465"/>
              </a:xfrm>
              <a:custGeom>
                <a:avLst/>
                <a:gdLst>
                  <a:gd name="T0" fmla="*/ 0 w 268"/>
                  <a:gd name="T1" fmla="*/ 929 h 929"/>
                  <a:gd name="T2" fmla="*/ 53 w 268"/>
                  <a:gd name="T3" fmla="*/ 559 h 929"/>
                  <a:gd name="T4" fmla="*/ 104 w 268"/>
                  <a:gd name="T5" fmla="*/ 317 h 929"/>
                  <a:gd name="T6" fmla="*/ 177 w 268"/>
                  <a:gd name="T7" fmla="*/ 91 h 929"/>
                  <a:gd name="T8" fmla="*/ 215 w 268"/>
                  <a:gd name="T9" fmla="*/ 0 h 929"/>
                  <a:gd name="T10" fmla="*/ 215 w 268"/>
                  <a:gd name="T11" fmla="*/ 216 h 929"/>
                  <a:gd name="T12" fmla="*/ 260 w 268"/>
                  <a:gd name="T13" fmla="*/ 203 h 929"/>
                  <a:gd name="T14" fmla="*/ 249 w 268"/>
                  <a:gd name="T15" fmla="*/ 332 h 929"/>
                  <a:gd name="T16" fmla="*/ 268 w 268"/>
                  <a:gd name="T17" fmla="*/ 608 h 929"/>
                  <a:gd name="T18" fmla="*/ 230 w 268"/>
                  <a:gd name="T19" fmla="*/ 929 h 929"/>
                  <a:gd name="T20" fmla="*/ 0 w 268"/>
                  <a:gd name="T21" fmla="*/ 929 h 929"/>
                  <a:gd name="T22" fmla="*/ 0 w 268"/>
                  <a:gd name="T23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8" h="929">
                    <a:moveTo>
                      <a:pt x="0" y="929"/>
                    </a:moveTo>
                    <a:lnTo>
                      <a:pt x="53" y="559"/>
                    </a:lnTo>
                    <a:lnTo>
                      <a:pt x="104" y="317"/>
                    </a:lnTo>
                    <a:lnTo>
                      <a:pt x="177" y="91"/>
                    </a:lnTo>
                    <a:lnTo>
                      <a:pt x="215" y="0"/>
                    </a:lnTo>
                    <a:lnTo>
                      <a:pt x="215" y="216"/>
                    </a:lnTo>
                    <a:lnTo>
                      <a:pt x="260" y="203"/>
                    </a:lnTo>
                    <a:lnTo>
                      <a:pt x="249" y="332"/>
                    </a:lnTo>
                    <a:lnTo>
                      <a:pt x="268" y="608"/>
                    </a:lnTo>
                    <a:lnTo>
                      <a:pt x="230" y="929"/>
                    </a:lnTo>
                    <a:lnTo>
                      <a:pt x="0" y="929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6" name="Freeform 78"/>
              <p:cNvSpPr>
                <a:spLocks/>
              </p:cNvSpPr>
              <p:nvPr/>
            </p:nvSpPr>
            <p:spPr bwMode="auto">
              <a:xfrm>
                <a:off x="1153" y="3300"/>
                <a:ext cx="200" cy="796"/>
              </a:xfrm>
              <a:custGeom>
                <a:avLst/>
                <a:gdLst>
                  <a:gd name="T0" fmla="*/ 384 w 399"/>
                  <a:gd name="T1" fmla="*/ 1593 h 1593"/>
                  <a:gd name="T2" fmla="*/ 352 w 399"/>
                  <a:gd name="T3" fmla="*/ 1200 h 1593"/>
                  <a:gd name="T4" fmla="*/ 352 w 399"/>
                  <a:gd name="T5" fmla="*/ 629 h 1593"/>
                  <a:gd name="T6" fmla="*/ 399 w 399"/>
                  <a:gd name="T7" fmla="*/ 299 h 1593"/>
                  <a:gd name="T8" fmla="*/ 371 w 399"/>
                  <a:gd name="T9" fmla="*/ 0 h 1593"/>
                  <a:gd name="T10" fmla="*/ 268 w 399"/>
                  <a:gd name="T11" fmla="*/ 299 h 1593"/>
                  <a:gd name="T12" fmla="*/ 245 w 399"/>
                  <a:gd name="T13" fmla="*/ 671 h 1593"/>
                  <a:gd name="T14" fmla="*/ 219 w 399"/>
                  <a:gd name="T15" fmla="*/ 1076 h 1593"/>
                  <a:gd name="T16" fmla="*/ 150 w 399"/>
                  <a:gd name="T17" fmla="*/ 928 h 1593"/>
                  <a:gd name="T18" fmla="*/ 215 w 399"/>
                  <a:gd name="T19" fmla="*/ 1253 h 1593"/>
                  <a:gd name="T20" fmla="*/ 103 w 399"/>
                  <a:gd name="T21" fmla="*/ 996 h 1593"/>
                  <a:gd name="T22" fmla="*/ 226 w 399"/>
                  <a:gd name="T23" fmla="*/ 1460 h 1593"/>
                  <a:gd name="T24" fmla="*/ 53 w 399"/>
                  <a:gd name="T25" fmla="*/ 1069 h 1593"/>
                  <a:gd name="T26" fmla="*/ 164 w 399"/>
                  <a:gd name="T27" fmla="*/ 1472 h 1593"/>
                  <a:gd name="T28" fmla="*/ 0 w 399"/>
                  <a:gd name="T29" fmla="*/ 1137 h 1593"/>
                  <a:gd name="T30" fmla="*/ 110 w 399"/>
                  <a:gd name="T31" fmla="*/ 1593 h 1593"/>
                  <a:gd name="T32" fmla="*/ 384 w 399"/>
                  <a:gd name="T33" fmla="*/ 1593 h 1593"/>
                  <a:gd name="T34" fmla="*/ 384 w 399"/>
                  <a:gd name="T35" fmla="*/ 1593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9" h="1593">
                    <a:moveTo>
                      <a:pt x="384" y="1593"/>
                    </a:moveTo>
                    <a:lnTo>
                      <a:pt x="352" y="1200"/>
                    </a:lnTo>
                    <a:lnTo>
                      <a:pt x="352" y="629"/>
                    </a:lnTo>
                    <a:lnTo>
                      <a:pt x="399" y="299"/>
                    </a:lnTo>
                    <a:lnTo>
                      <a:pt x="371" y="0"/>
                    </a:lnTo>
                    <a:lnTo>
                      <a:pt x="268" y="299"/>
                    </a:lnTo>
                    <a:lnTo>
                      <a:pt x="245" y="671"/>
                    </a:lnTo>
                    <a:lnTo>
                      <a:pt x="219" y="1076"/>
                    </a:lnTo>
                    <a:lnTo>
                      <a:pt x="150" y="928"/>
                    </a:lnTo>
                    <a:lnTo>
                      <a:pt x="215" y="1253"/>
                    </a:lnTo>
                    <a:lnTo>
                      <a:pt x="103" y="996"/>
                    </a:lnTo>
                    <a:lnTo>
                      <a:pt x="226" y="1460"/>
                    </a:lnTo>
                    <a:lnTo>
                      <a:pt x="53" y="1069"/>
                    </a:lnTo>
                    <a:lnTo>
                      <a:pt x="164" y="1472"/>
                    </a:lnTo>
                    <a:lnTo>
                      <a:pt x="0" y="1137"/>
                    </a:lnTo>
                    <a:lnTo>
                      <a:pt x="110" y="1593"/>
                    </a:lnTo>
                    <a:lnTo>
                      <a:pt x="384" y="1593"/>
                    </a:lnTo>
                    <a:lnTo>
                      <a:pt x="384" y="1593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7" name="Freeform 79"/>
              <p:cNvSpPr>
                <a:spLocks/>
              </p:cNvSpPr>
              <p:nvPr/>
            </p:nvSpPr>
            <p:spPr bwMode="auto">
              <a:xfrm>
                <a:off x="959" y="3365"/>
                <a:ext cx="303" cy="731"/>
              </a:xfrm>
              <a:custGeom>
                <a:avLst/>
                <a:gdLst>
                  <a:gd name="T0" fmla="*/ 261 w 607"/>
                  <a:gd name="T1" fmla="*/ 1462 h 1462"/>
                  <a:gd name="T2" fmla="*/ 211 w 607"/>
                  <a:gd name="T3" fmla="*/ 979 h 1462"/>
                  <a:gd name="T4" fmla="*/ 384 w 607"/>
                  <a:gd name="T5" fmla="*/ 742 h 1462"/>
                  <a:gd name="T6" fmla="*/ 419 w 607"/>
                  <a:gd name="T7" fmla="*/ 643 h 1462"/>
                  <a:gd name="T8" fmla="*/ 365 w 607"/>
                  <a:gd name="T9" fmla="*/ 478 h 1462"/>
                  <a:gd name="T10" fmla="*/ 607 w 607"/>
                  <a:gd name="T11" fmla="*/ 0 h 1462"/>
                  <a:gd name="T12" fmla="*/ 343 w 607"/>
                  <a:gd name="T13" fmla="*/ 126 h 1462"/>
                  <a:gd name="T14" fmla="*/ 158 w 607"/>
                  <a:gd name="T15" fmla="*/ 299 h 1462"/>
                  <a:gd name="T16" fmla="*/ 46 w 607"/>
                  <a:gd name="T17" fmla="*/ 508 h 1462"/>
                  <a:gd name="T18" fmla="*/ 23 w 607"/>
                  <a:gd name="T19" fmla="*/ 708 h 1462"/>
                  <a:gd name="T20" fmla="*/ 0 w 607"/>
                  <a:gd name="T21" fmla="*/ 1088 h 1462"/>
                  <a:gd name="T22" fmla="*/ 65 w 607"/>
                  <a:gd name="T23" fmla="*/ 1337 h 1462"/>
                  <a:gd name="T24" fmla="*/ 97 w 607"/>
                  <a:gd name="T25" fmla="*/ 1462 h 1462"/>
                  <a:gd name="T26" fmla="*/ 261 w 607"/>
                  <a:gd name="T27" fmla="*/ 1462 h 1462"/>
                  <a:gd name="T28" fmla="*/ 261 w 607"/>
                  <a:gd name="T29" fmla="*/ 1462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1462">
                    <a:moveTo>
                      <a:pt x="261" y="1462"/>
                    </a:moveTo>
                    <a:lnTo>
                      <a:pt x="211" y="979"/>
                    </a:lnTo>
                    <a:lnTo>
                      <a:pt x="384" y="742"/>
                    </a:lnTo>
                    <a:lnTo>
                      <a:pt x="419" y="643"/>
                    </a:lnTo>
                    <a:lnTo>
                      <a:pt x="365" y="478"/>
                    </a:lnTo>
                    <a:lnTo>
                      <a:pt x="607" y="0"/>
                    </a:lnTo>
                    <a:lnTo>
                      <a:pt x="343" y="126"/>
                    </a:lnTo>
                    <a:lnTo>
                      <a:pt x="158" y="299"/>
                    </a:lnTo>
                    <a:lnTo>
                      <a:pt x="46" y="508"/>
                    </a:lnTo>
                    <a:lnTo>
                      <a:pt x="23" y="708"/>
                    </a:lnTo>
                    <a:lnTo>
                      <a:pt x="0" y="1088"/>
                    </a:lnTo>
                    <a:lnTo>
                      <a:pt x="65" y="1337"/>
                    </a:lnTo>
                    <a:lnTo>
                      <a:pt x="97" y="1462"/>
                    </a:lnTo>
                    <a:lnTo>
                      <a:pt x="261" y="1462"/>
                    </a:lnTo>
                    <a:lnTo>
                      <a:pt x="261" y="146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8" name="Freeform 80"/>
              <p:cNvSpPr>
                <a:spLocks/>
              </p:cNvSpPr>
              <p:nvPr/>
            </p:nvSpPr>
            <p:spPr bwMode="auto">
              <a:xfrm>
                <a:off x="1272" y="2707"/>
                <a:ext cx="163" cy="91"/>
              </a:xfrm>
              <a:custGeom>
                <a:avLst/>
                <a:gdLst>
                  <a:gd name="T0" fmla="*/ 319 w 327"/>
                  <a:gd name="T1" fmla="*/ 72 h 181"/>
                  <a:gd name="T2" fmla="*/ 279 w 327"/>
                  <a:gd name="T3" fmla="*/ 65 h 181"/>
                  <a:gd name="T4" fmla="*/ 186 w 327"/>
                  <a:gd name="T5" fmla="*/ 21 h 181"/>
                  <a:gd name="T6" fmla="*/ 139 w 327"/>
                  <a:gd name="T7" fmla="*/ 23 h 181"/>
                  <a:gd name="T8" fmla="*/ 101 w 327"/>
                  <a:gd name="T9" fmla="*/ 34 h 181"/>
                  <a:gd name="T10" fmla="*/ 57 w 327"/>
                  <a:gd name="T11" fmla="*/ 55 h 181"/>
                  <a:gd name="T12" fmla="*/ 25 w 327"/>
                  <a:gd name="T13" fmla="*/ 89 h 181"/>
                  <a:gd name="T14" fmla="*/ 45 w 327"/>
                  <a:gd name="T15" fmla="*/ 36 h 181"/>
                  <a:gd name="T16" fmla="*/ 78 w 327"/>
                  <a:gd name="T17" fmla="*/ 0 h 181"/>
                  <a:gd name="T18" fmla="*/ 51 w 327"/>
                  <a:gd name="T19" fmla="*/ 4 h 181"/>
                  <a:gd name="T20" fmla="*/ 15 w 327"/>
                  <a:gd name="T21" fmla="*/ 38 h 181"/>
                  <a:gd name="T22" fmla="*/ 6 w 327"/>
                  <a:gd name="T23" fmla="*/ 89 h 181"/>
                  <a:gd name="T24" fmla="*/ 6 w 327"/>
                  <a:gd name="T25" fmla="*/ 131 h 181"/>
                  <a:gd name="T26" fmla="*/ 0 w 327"/>
                  <a:gd name="T27" fmla="*/ 156 h 181"/>
                  <a:gd name="T28" fmla="*/ 25 w 327"/>
                  <a:gd name="T29" fmla="*/ 167 h 181"/>
                  <a:gd name="T30" fmla="*/ 47 w 327"/>
                  <a:gd name="T31" fmla="*/ 175 h 181"/>
                  <a:gd name="T32" fmla="*/ 68 w 327"/>
                  <a:gd name="T33" fmla="*/ 181 h 181"/>
                  <a:gd name="T34" fmla="*/ 93 w 327"/>
                  <a:gd name="T35" fmla="*/ 177 h 181"/>
                  <a:gd name="T36" fmla="*/ 110 w 327"/>
                  <a:gd name="T37" fmla="*/ 169 h 181"/>
                  <a:gd name="T38" fmla="*/ 135 w 327"/>
                  <a:gd name="T39" fmla="*/ 150 h 181"/>
                  <a:gd name="T40" fmla="*/ 85 w 327"/>
                  <a:gd name="T41" fmla="*/ 150 h 181"/>
                  <a:gd name="T42" fmla="*/ 53 w 327"/>
                  <a:gd name="T43" fmla="*/ 146 h 181"/>
                  <a:gd name="T44" fmla="*/ 30 w 327"/>
                  <a:gd name="T45" fmla="*/ 135 h 181"/>
                  <a:gd name="T46" fmla="*/ 42 w 327"/>
                  <a:gd name="T47" fmla="*/ 118 h 181"/>
                  <a:gd name="T48" fmla="*/ 57 w 327"/>
                  <a:gd name="T49" fmla="*/ 86 h 181"/>
                  <a:gd name="T50" fmla="*/ 89 w 327"/>
                  <a:gd name="T51" fmla="*/ 61 h 181"/>
                  <a:gd name="T52" fmla="*/ 127 w 327"/>
                  <a:gd name="T53" fmla="*/ 46 h 181"/>
                  <a:gd name="T54" fmla="*/ 165 w 327"/>
                  <a:gd name="T55" fmla="*/ 40 h 181"/>
                  <a:gd name="T56" fmla="*/ 203 w 327"/>
                  <a:gd name="T57" fmla="*/ 47 h 181"/>
                  <a:gd name="T58" fmla="*/ 236 w 327"/>
                  <a:gd name="T59" fmla="*/ 61 h 181"/>
                  <a:gd name="T60" fmla="*/ 262 w 327"/>
                  <a:gd name="T61" fmla="*/ 82 h 181"/>
                  <a:gd name="T62" fmla="*/ 293 w 327"/>
                  <a:gd name="T63" fmla="*/ 89 h 181"/>
                  <a:gd name="T64" fmla="*/ 291 w 327"/>
                  <a:gd name="T65" fmla="*/ 108 h 181"/>
                  <a:gd name="T66" fmla="*/ 327 w 327"/>
                  <a:gd name="T67" fmla="*/ 97 h 181"/>
                  <a:gd name="T68" fmla="*/ 319 w 327"/>
                  <a:gd name="T69" fmla="*/ 72 h 181"/>
                  <a:gd name="T70" fmla="*/ 319 w 327"/>
                  <a:gd name="T71" fmla="*/ 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" h="181">
                    <a:moveTo>
                      <a:pt x="319" y="72"/>
                    </a:moveTo>
                    <a:lnTo>
                      <a:pt x="279" y="65"/>
                    </a:lnTo>
                    <a:lnTo>
                      <a:pt x="186" y="21"/>
                    </a:lnTo>
                    <a:lnTo>
                      <a:pt x="139" y="23"/>
                    </a:lnTo>
                    <a:lnTo>
                      <a:pt x="101" y="34"/>
                    </a:lnTo>
                    <a:lnTo>
                      <a:pt x="57" y="55"/>
                    </a:lnTo>
                    <a:lnTo>
                      <a:pt x="25" y="89"/>
                    </a:lnTo>
                    <a:lnTo>
                      <a:pt x="45" y="36"/>
                    </a:lnTo>
                    <a:lnTo>
                      <a:pt x="78" y="0"/>
                    </a:lnTo>
                    <a:lnTo>
                      <a:pt x="51" y="4"/>
                    </a:lnTo>
                    <a:lnTo>
                      <a:pt x="15" y="38"/>
                    </a:lnTo>
                    <a:lnTo>
                      <a:pt x="6" y="89"/>
                    </a:lnTo>
                    <a:lnTo>
                      <a:pt x="6" y="131"/>
                    </a:lnTo>
                    <a:lnTo>
                      <a:pt x="0" y="156"/>
                    </a:lnTo>
                    <a:lnTo>
                      <a:pt x="25" y="167"/>
                    </a:lnTo>
                    <a:lnTo>
                      <a:pt x="47" y="175"/>
                    </a:lnTo>
                    <a:lnTo>
                      <a:pt x="68" y="181"/>
                    </a:lnTo>
                    <a:lnTo>
                      <a:pt x="93" y="177"/>
                    </a:lnTo>
                    <a:lnTo>
                      <a:pt x="110" y="169"/>
                    </a:lnTo>
                    <a:lnTo>
                      <a:pt x="135" y="150"/>
                    </a:lnTo>
                    <a:lnTo>
                      <a:pt x="85" y="150"/>
                    </a:lnTo>
                    <a:lnTo>
                      <a:pt x="53" y="146"/>
                    </a:lnTo>
                    <a:lnTo>
                      <a:pt x="30" y="135"/>
                    </a:lnTo>
                    <a:lnTo>
                      <a:pt x="42" y="118"/>
                    </a:lnTo>
                    <a:lnTo>
                      <a:pt x="57" y="86"/>
                    </a:lnTo>
                    <a:lnTo>
                      <a:pt x="89" y="61"/>
                    </a:lnTo>
                    <a:lnTo>
                      <a:pt x="127" y="46"/>
                    </a:lnTo>
                    <a:lnTo>
                      <a:pt x="165" y="40"/>
                    </a:lnTo>
                    <a:lnTo>
                      <a:pt x="203" y="47"/>
                    </a:lnTo>
                    <a:lnTo>
                      <a:pt x="236" y="61"/>
                    </a:lnTo>
                    <a:lnTo>
                      <a:pt x="262" y="82"/>
                    </a:lnTo>
                    <a:lnTo>
                      <a:pt x="293" y="89"/>
                    </a:lnTo>
                    <a:lnTo>
                      <a:pt x="291" y="108"/>
                    </a:lnTo>
                    <a:lnTo>
                      <a:pt x="327" y="97"/>
                    </a:lnTo>
                    <a:lnTo>
                      <a:pt x="319" y="72"/>
                    </a:lnTo>
                    <a:lnTo>
                      <a:pt x="319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9" name="Freeform 81"/>
              <p:cNvSpPr>
                <a:spLocks/>
              </p:cNvSpPr>
              <p:nvPr/>
            </p:nvSpPr>
            <p:spPr bwMode="auto">
              <a:xfrm>
                <a:off x="1348" y="2695"/>
                <a:ext cx="232" cy="272"/>
              </a:xfrm>
              <a:custGeom>
                <a:avLst/>
                <a:gdLst>
                  <a:gd name="T0" fmla="*/ 0 w 464"/>
                  <a:gd name="T1" fmla="*/ 8 h 544"/>
                  <a:gd name="T2" fmla="*/ 82 w 464"/>
                  <a:gd name="T3" fmla="*/ 29 h 544"/>
                  <a:gd name="T4" fmla="*/ 143 w 464"/>
                  <a:gd name="T5" fmla="*/ 76 h 544"/>
                  <a:gd name="T6" fmla="*/ 181 w 464"/>
                  <a:gd name="T7" fmla="*/ 131 h 544"/>
                  <a:gd name="T8" fmla="*/ 181 w 464"/>
                  <a:gd name="T9" fmla="*/ 177 h 544"/>
                  <a:gd name="T10" fmla="*/ 127 w 464"/>
                  <a:gd name="T11" fmla="*/ 278 h 544"/>
                  <a:gd name="T12" fmla="*/ 175 w 464"/>
                  <a:gd name="T13" fmla="*/ 259 h 544"/>
                  <a:gd name="T14" fmla="*/ 154 w 464"/>
                  <a:gd name="T15" fmla="*/ 371 h 544"/>
                  <a:gd name="T16" fmla="*/ 127 w 464"/>
                  <a:gd name="T17" fmla="*/ 456 h 544"/>
                  <a:gd name="T18" fmla="*/ 120 w 464"/>
                  <a:gd name="T19" fmla="*/ 508 h 544"/>
                  <a:gd name="T20" fmla="*/ 156 w 464"/>
                  <a:gd name="T21" fmla="*/ 544 h 544"/>
                  <a:gd name="T22" fmla="*/ 192 w 464"/>
                  <a:gd name="T23" fmla="*/ 544 h 544"/>
                  <a:gd name="T24" fmla="*/ 150 w 464"/>
                  <a:gd name="T25" fmla="*/ 514 h 544"/>
                  <a:gd name="T26" fmla="*/ 148 w 464"/>
                  <a:gd name="T27" fmla="*/ 470 h 544"/>
                  <a:gd name="T28" fmla="*/ 177 w 464"/>
                  <a:gd name="T29" fmla="*/ 417 h 544"/>
                  <a:gd name="T30" fmla="*/ 184 w 464"/>
                  <a:gd name="T31" fmla="*/ 458 h 544"/>
                  <a:gd name="T32" fmla="*/ 215 w 464"/>
                  <a:gd name="T33" fmla="*/ 500 h 544"/>
                  <a:gd name="T34" fmla="*/ 192 w 464"/>
                  <a:gd name="T35" fmla="*/ 517 h 544"/>
                  <a:gd name="T36" fmla="*/ 220 w 464"/>
                  <a:gd name="T37" fmla="*/ 525 h 544"/>
                  <a:gd name="T38" fmla="*/ 247 w 464"/>
                  <a:gd name="T39" fmla="*/ 517 h 544"/>
                  <a:gd name="T40" fmla="*/ 304 w 464"/>
                  <a:gd name="T41" fmla="*/ 525 h 544"/>
                  <a:gd name="T42" fmla="*/ 369 w 464"/>
                  <a:gd name="T43" fmla="*/ 493 h 544"/>
                  <a:gd name="T44" fmla="*/ 454 w 464"/>
                  <a:gd name="T45" fmla="*/ 502 h 544"/>
                  <a:gd name="T46" fmla="*/ 464 w 464"/>
                  <a:gd name="T47" fmla="*/ 481 h 544"/>
                  <a:gd name="T48" fmla="*/ 418 w 464"/>
                  <a:gd name="T49" fmla="*/ 472 h 544"/>
                  <a:gd name="T50" fmla="*/ 365 w 464"/>
                  <a:gd name="T51" fmla="*/ 483 h 544"/>
                  <a:gd name="T52" fmla="*/ 306 w 464"/>
                  <a:gd name="T53" fmla="*/ 510 h 544"/>
                  <a:gd name="T54" fmla="*/ 274 w 464"/>
                  <a:gd name="T55" fmla="*/ 508 h 544"/>
                  <a:gd name="T56" fmla="*/ 238 w 464"/>
                  <a:gd name="T57" fmla="*/ 489 h 544"/>
                  <a:gd name="T58" fmla="*/ 207 w 464"/>
                  <a:gd name="T59" fmla="*/ 437 h 544"/>
                  <a:gd name="T60" fmla="*/ 215 w 464"/>
                  <a:gd name="T61" fmla="*/ 403 h 544"/>
                  <a:gd name="T62" fmla="*/ 224 w 464"/>
                  <a:gd name="T63" fmla="*/ 302 h 544"/>
                  <a:gd name="T64" fmla="*/ 220 w 464"/>
                  <a:gd name="T65" fmla="*/ 232 h 544"/>
                  <a:gd name="T66" fmla="*/ 236 w 464"/>
                  <a:gd name="T67" fmla="*/ 139 h 544"/>
                  <a:gd name="T68" fmla="*/ 217 w 464"/>
                  <a:gd name="T69" fmla="*/ 74 h 544"/>
                  <a:gd name="T70" fmla="*/ 179 w 464"/>
                  <a:gd name="T71" fmla="*/ 33 h 544"/>
                  <a:gd name="T72" fmla="*/ 169 w 464"/>
                  <a:gd name="T73" fmla="*/ 65 h 544"/>
                  <a:gd name="T74" fmla="*/ 125 w 464"/>
                  <a:gd name="T75" fmla="*/ 31 h 544"/>
                  <a:gd name="T76" fmla="*/ 78 w 464"/>
                  <a:gd name="T77" fmla="*/ 0 h 544"/>
                  <a:gd name="T78" fmla="*/ 0 w 464"/>
                  <a:gd name="T79" fmla="*/ 8 h 544"/>
                  <a:gd name="T80" fmla="*/ 0 w 464"/>
                  <a:gd name="T81" fmla="*/ 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4" h="544">
                    <a:moveTo>
                      <a:pt x="0" y="8"/>
                    </a:moveTo>
                    <a:lnTo>
                      <a:pt x="82" y="29"/>
                    </a:lnTo>
                    <a:lnTo>
                      <a:pt x="143" y="76"/>
                    </a:lnTo>
                    <a:lnTo>
                      <a:pt x="181" y="131"/>
                    </a:lnTo>
                    <a:lnTo>
                      <a:pt x="181" y="177"/>
                    </a:lnTo>
                    <a:lnTo>
                      <a:pt x="127" y="278"/>
                    </a:lnTo>
                    <a:lnTo>
                      <a:pt x="175" y="259"/>
                    </a:lnTo>
                    <a:lnTo>
                      <a:pt x="154" y="371"/>
                    </a:lnTo>
                    <a:lnTo>
                      <a:pt x="127" y="456"/>
                    </a:lnTo>
                    <a:lnTo>
                      <a:pt x="120" y="508"/>
                    </a:lnTo>
                    <a:lnTo>
                      <a:pt x="156" y="544"/>
                    </a:lnTo>
                    <a:lnTo>
                      <a:pt x="192" y="544"/>
                    </a:lnTo>
                    <a:lnTo>
                      <a:pt x="150" y="514"/>
                    </a:lnTo>
                    <a:lnTo>
                      <a:pt x="148" y="470"/>
                    </a:lnTo>
                    <a:lnTo>
                      <a:pt x="177" y="417"/>
                    </a:lnTo>
                    <a:lnTo>
                      <a:pt x="184" y="458"/>
                    </a:lnTo>
                    <a:lnTo>
                      <a:pt x="215" y="500"/>
                    </a:lnTo>
                    <a:lnTo>
                      <a:pt x="192" y="517"/>
                    </a:lnTo>
                    <a:lnTo>
                      <a:pt x="220" y="525"/>
                    </a:lnTo>
                    <a:lnTo>
                      <a:pt x="247" y="517"/>
                    </a:lnTo>
                    <a:lnTo>
                      <a:pt x="304" y="525"/>
                    </a:lnTo>
                    <a:lnTo>
                      <a:pt x="369" y="493"/>
                    </a:lnTo>
                    <a:lnTo>
                      <a:pt x="454" y="502"/>
                    </a:lnTo>
                    <a:lnTo>
                      <a:pt x="464" y="481"/>
                    </a:lnTo>
                    <a:lnTo>
                      <a:pt x="418" y="472"/>
                    </a:lnTo>
                    <a:lnTo>
                      <a:pt x="365" y="483"/>
                    </a:lnTo>
                    <a:lnTo>
                      <a:pt x="306" y="510"/>
                    </a:lnTo>
                    <a:lnTo>
                      <a:pt x="274" y="508"/>
                    </a:lnTo>
                    <a:lnTo>
                      <a:pt x="238" y="489"/>
                    </a:lnTo>
                    <a:lnTo>
                      <a:pt x="207" y="437"/>
                    </a:lnTo>
                    <a:lnTo>
                      <a:pt x="215" y="403"/>
                    </a:lnTo>
                    <a:lnTo>
                      <a:pt x="224" y="302"/>
                    </a:lnTo>
                    <a:lnTo>
                      <a:pt x="220" y="232"/>
                    </a:lnTo>
                    <a:lnTo>
                      <a:pt x="236" y="139"/>
                    </a:lnTo>
                    <a:lnTo>
                      <a:pt x="217" y="74"/>
                    </a:lnTo>
                    <a:lnTo>
                      <a:pt x="179" y="33"/>
                    </a:lnTo>
                    <a:lnTo>
                      <a:pt x="169" y="65"/>
                    </a:lnTo>
                    <a:lnTo>
                      <a:pt x="125" y="31"/>
                    </a:lnTo>
                    <a:lnTo>
                      <a:pt x="7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0" name="Freeform 82"/>
              <p:cNvSpPr>
                <a:spLocks/>
              </p:cNvSpPr>
              <p:nvPr/>
            </p:nvSpPr>
            <p:spPr bwMode="auto">
              <a:xfrm>
                <a:off x="1224" y="2717"/>
                <a:ext cx="38" cy="30"/>
              </a:xfrm>
              <a:custGeom>
                <a:avLst/>
                <a:gdLst>
                  <a:gd name="T0" fmla="*/ 76 w 76"/>
                  <a:gd name="T1" fmla="*/ 0 h 61"/>
                  <a:gd name="T2" fmla="*/ 34 w 76"/>
                  <a:gd name="T3" fmla="*/ 13 h 61"/>
                  <a:gd name="T4" fmla="*/ 0 w 76"/>
                  <a:gd name="T5" fmla="*/ 61 h 61"/>
                  <a:gd name="T6" fmla="*/ 55 w 76"/>
                  <a:gd name="T7" fmla="*/ 40 h 61"/>
                  <a:gd name="T8" fmla="*/ 76 w 76"/>
                  <a:gd name="T9" fmla="*/ 0 h 61"/>
                  <a:gd name="T10" fmla="*/ 76 w 7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1">
                    <a:moveTo>
                      <a:pt x="76" y="0"/>
                    </a:moveTo>
                    <a:lnTo>
                      <a:pt x="34" y="13"/>
                    </a:lnTo>
                    <a:lnTo>
                      <a:pt x="0" y="61"/>
                    </a:lnTo>
                    <a:lnTo>
                      <a:pt x="55" y="4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1" name="Freeform 83"/>
              <p:cNvSpPr>
                <a:spLocks/>
              </p:cNvSpPr>
              <p:nvPr/>
            </p:nvSpPr>
            <p:spPr bwMode="auto">
              <a:xfrm>
                <a:off x="1689" y="2645"/>
                <a:ext cx="41" cy="11"/>
              </a:xfrm>
              <a:custGeom>
                <a:avLst/>
                <a:gdLst>
                  <a:gd name="T0" fmla="*/ 0 w 82"/>
                  <a:gd name="T1" fmla="*/ 4 h 23"/>
                  <a:gd name="T2" fmla="*/ 33 w 82"/>
                  <a:gd name="T3" fmla="*/ 23 h 23"/>
                  <a:gd name="T4" fmla="*/ 82 w 82"/>
                  <a:gd name="T5" fmla="*/ 21 h 23"/>
                  <a:gd name="T6" fmla="*/ 40 w 82"/>
                  <a:gd name="T7" fmla="*/ 0 h 23"/>
                  <a:gd name="T8" fmla="*/ 0 w 82"/>
                  <a:gd name="T9" fmla="*/ 4 h 23"/>
                  <a:gd name="T10" fmla="*/ 0 w 8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3">
                    <a:moveTo>
                      <a:pt x="0" y="4"/>
                    </a:moveTo>
                    <a:lnTo>
                      <a:pt x="33" y="23"/>
                    </a:lnTo>
                    <a:lnTo>
                      <a:pt x="82" y="21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2" name="Freeform 84"/>
              <p:cNvSpPr>
                <a:spLocks/>
              </p:cNvSpPr>
              <p:nvPr/>
            </p:nvSpPr>
            <p:spPr bwMode="auto">
              <a:xfrm>
                <a:off x="1238" y="2751"/>
                <a:ext cx="17" cy="22"/>
              </a:xfrm>
              <a:custGeom>
                <a:avLst/>
                <a:gdLst>
                  <a:gd name="T0" fmla="*/ 17 w 35"/>
                  <a:gd name="T1" fmla="*/ 0 h 44"/>
                  <a:gd name="T2" fmla="*/ 0 w 35"/>
                  <a:gd name="T3" fmla="*/ 18 h 44"/>
                  <a:gd name="T4" fmla="*/ 35 w 35"/>
                  <a:gd name="T5" fmla="*/ 44 h 44"/>
                  <a:gd name="T6" fmla="*/ 17 w 35"/>
                  <a:gd name="T7" fmla="*/ 0 h 44"/>
                  <a:gd name="T8" fmla="*/ 17 w 35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17" y="0"/>
                    </a:moveTo>
                    <a:lnTo>
                      <a:pt x="0" y="18"/>
                    </a:lnTo>
                    <a:lnTo>
                      <a:pt x="35" y="44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3" name="Freeform 85"/>
              <p:cNvSpPr>
                <a:spLocks/>
              </p:cNvSpPr>
              <p:nvPr/>
            </p:nvSpPr>
            <p:spPr bwMode="auto">
              <a:xfrm>
                <a:off x="1713" y="2666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30 w 30"/>
                  <a:gd name="T3" fmla="*/ 44 h 44"/>
                  <a:gd name="T4" fmla="*/ 30 w 30"/>
                  <a:gd name="T5" fmla="*/ 2 h 44"/>
                  <a:gd name="T6" fmla="*/ 0 w 30"/>
                  <a:gd name="T7" fmla="*/ 0 h 44"/>
                  <a:gd name="T8" fmla="*/ 0 w 30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0" y="4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4" name="Freeform 86"/>
              <p:cNvSpPr>
                <a:spLocks/>
              </p:cNvSpPr>
              <p:nvPr/>
            </p:nvSpPr>
            <p:spPr bwMode="auto">
              <a:xfrm>
                <a:off x="1576" y="2680"/>
                <a:ext cx="147" cy="60"/>
              </a:xfrm>
              <a:custGeom>
                <a:avLst/>
                <a:gdLst>
                  <a:gd name="T0" fmla="*/ 0 w 293"/>
                  <a:gd name="T1" fmla="*/ 120 h 120"/>
                  <a:gd name="T2" fmla="*/ 53 w 293"/>
                  <a:gd name="T3" fmla="*/ 32 h 120"/>
                  <a:gd name="T4" fmla="*/ 118 w 293"/>
                  <a:gd name="T5" fmla="*/ 0 h 120"/>
                  <a:gd name="T6" fmla="*/ 202 w 293"/>
                  <a:gd name="T7" fmla="*/ 4 h 120"/>
                  <a:gd name="T8" fmla="*/ 293 w 293"/>
                  <a:gd name="T9" fmla="*/ 34 h 120"/>
                  <a:gd name="T10" fmla="*/ 280 w 293"/>
                  <a:gd name="T11" fmla="*/ 64 h 120"/>
                  <a:gd name="T12" fmla="*/ 196 w 293"/>
                  <a:gd name="T13" fmla="*/ 28 h 120"/>
                  <a:gd name="T14" fmla="*/ 139 w 293"/>
                  <a:gd name="T15" fmla="*/ 23 h 120"/>
                  <a:gd name="T16" fmla="*/ 88 w 293"/>
                  <a:gd name="T17" fmla="*/ 36 h 120"/>
                  <a:gd name="T18" fmla="*/ 42 w 293"/>
                  <a:gd name="T19" fmla="*/ 114 h 120"/>
                  <a:gd name="T20" fmla="*/ 0 w 293"/>
                  <a:gd name="T21" fmla="*/ 120 h 120"/>
                  <a:gd name="T22" fmla="*/ 0 w 293"/>
                  <a:gd name="T2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3" h="120">
                    <a:moveTo>
                      <a:pt x="0" y="120"/>
                    </a:moveTo>
                    <a:lnTo>
                      <a:pt x="53" y="32"/>
                    </a:lnTo>
                    <a:lnTo>
                      <a:pt x="118" y="0"/>
                    </a:lnTo>
                    <a:lnTo>
                      <a:pt x="202" y="4"/>
                    </a:lnTo>
                    <a:lnTo>
                      <a:pt x="293" y="34"/>
                    </a:lnTo>
                    <a:lnTo>
                      <a:pt x="280" y="64"/>
                    </a:lnTo>
                    <a:lnTo>
                      <a:pt x="196" y="28"/>
                    </a:lnTo>
                    <a:lnTo>
                      <a:pt x="139" y="23"/>
                    </a:lnTo>
                    <a:lnTo>
                      <a:pt x="88" y="36"/>
                    </a:lnTo>
                    <a:lnTo>
                      <a:pt x="42" y="114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5" name="Freeform 87"/>
              <p:cNvSpPr>
                <a:spLocks/>
              </p:cNvSpPr>
              <p:nvPr/>
            </p:nvSpPr>
            <p:spPr bwMode="auto">
              <a:xfrm>
                <a:off x="1602" y="2647"/>
                <a:ext cx="115" cy="52"/>
              </a:xfrm>
              <a:custGeom>
                <a:avLst/>
                <a:gdLst>
                  <a:gd name="T0" fmla="*/ 0 w 230"/>
                  <a:gd name="T1" fmla="*/ 38 h 105"/>
                  <a:gd name="T2" fmla="*/ 58 w 230"/>
                  <a:gd name="T3" fmla="*/ 25 h 105"/>
                  <a:gd name="T4" fmla="*/ 119 w 230"/>
                  <a:gd name="T5" fmla="*/ 25 h 105"/>
                  <a:gd name="T6" fmla="*/ 169 w 230"/>
                  <a:gd name="T7" fmla="*/ 40 h 105"/>
                  <a:gd name="T8" fmla="*/ 199 w 230"/>
                  <a:gd name="T9" fmla="*/ 67 h 105"/>
                  <a:gd name="T10" fmla="*/ 230 w 230"/>
                  <a:gd name="T11" fmla="*/ 105 h 105"/>
                  <a:gd name="T12" fmla="*/ 218 w 230"/>
                  <a:gd name="T13" fmla="*/ 55 h 105"/>
                  <a:gd name="T14" fmla="*/ 174 w 230"/>
                  <a:gd name="T15" fmla="*/ 16 h 105"/>
                  <a:gd name="T16" fmla="*/ 108 w 230"/>
                  <a:gd name="T17" fmla="*/ 0 h 105"/>
                  <a:gd name="T18" fmla="*/ 36 w 230"/>
                  <a:gd name="T19" fmla="*/ 12 h 105"/>
                  <a:gd name="T20" fmla="*/ 0 w 230"/>
                  <a:gd name="T21" fmla="*/ 38 h 105"/>
                  <a:gd name="T22" fmla="*/ 0 w 230"/>
                  <a:gd name="T23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0" h="105">
                    <a:moveTo>
                      <a:pt x="0" y="38"/>
                    </a:moveTo>
                    <a:lnTo>
                      <a:pt x="58" y="25"/>
                    </a:lnTo>
                    <a:lnTo>
                      <a:pt x="119" y="25"/>
                    </a:lnTo>
                    <a:lnTo>
                      <a:pt x="169" y="40"/>
                    </a:lnTo>
                    <a:lnTo>
                      <a:pt x="199" y="67"/>
                    </a:lnTo>
                    <a:lnTo>
                      <a:pt x="230" y="105"/>
                    </a:lnTo>
                    <a:lnTo>
                      <a:pt x="218" y="55"/>
                    </a:lnTo>
                    <a:lnTo>
                      <a:pt x="174" y="16"/>
                    </a:lnTo>
                    <a:lnTo>
                      <a:pt x="108" y="0"/>
                    </a:lnTo>
                    <a:lnTo>
                      <a:pt x="36" y="12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6" name="Freeform 88"/>
              <p:cNvSpPr>
                <a:spLocks/>
              </p:cNvSpPr>
              <p:nvPr/>
            </p:nvSpPr>
            <p:spPr bwMode="auto">
              <a:xfrm>
                <a:off x="1620" y="2717"/>
                <a:ext cx="90" cy="38"/>
              </a:xfrm>
              <a:custGeom>
                <a:avLst/>
                <a:gdLst>
                  <a:gd name="T0" fmla="*/ 0 w 180"/>
                  <a:gd name="T1" fmla="*/ 57 h 76"/>
                  <a:gd name="T2" fmla="*/ 53 w 180"/>
                  <a:gd name="T3" fmla="*/ 59 h 76"/>
                  <a:gd name="T4" fmla="*/ 100 w 180"/>
                  <a:gd name="T5" fmla="*/ 51 h 76"/>
                  <a:gd name="T6" fmla="*/ 140 w 180"/>
                  <a:gd name="T7" fmla="*/ 28 h 76"/>
                  <a:gd name="T8" fmla="*/ 180 w 180"/>
                  <a:gd name="T9" fmla="*/ 0 h 76"/>
                  <a:gd name="T10" fmla="*/ 175 w 180"/>
                  <a:gd name="T11" fmla="*/ 40 h 76"/>
                  <a:gd name="T12" fmla="*/ 135 w 180"/>
                  <a:gd name="T13" fmla="*/ 57 h 76"/>
                  <a:gd name="T14" fmla="*/ 102 w 180"/>
                  <a:gd name="T15" fmla="*/ 76 h 76"/>
                  <a:gd name="T16" fmla="*/ 34 w 180"/>
                  <a:gd name="T17" fmla="*/ 70 h 76"/>
                  <a:gd name="T18" fmla="*/ 0 w 180"/>
                  <a:gd name="T19" fmla="*/ 57 h 76"/>
                  <a:gd name="T20" fmla="*/ 0 w 180"/>
                  <a:gd name="T2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76">
                    <a:moveTo>
                      <a:pt x="0" y="57"/>
                    </a:moveTo>
                    <a:lnTo>
                      <a:pt x="53" y="59"/>
                    </a:lnTo>
                    <a:lnTo>
                      <a:pt x="100" y="51"/>
                    </a:lnTo>
                    <a:lnTo>
                      <a:pt x="140" y="28"/>
                    </a:lnTo>
                    <a:lnTo>
                      <a:pt x="180" y="0"/>
                    </a:lnTo>
                    <a:lnTo>
                      <a:pt x="175" y="40"/>
                    </a:lnTo>
                    <a:lnTo>
                      <a:pt x="135" y="57"/>
                    </a:lnTo>
                    <a:lnTo>
                      <a:pt x="102" y="76"/>
                    </a:lnTo>
                    <a:lnTo>
                      <a:pt x="34" y="7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7" name="Freeform 89"/>
              <p:cNvSpPr>
                <a:spLocks/>
              </p:cNvSpPr>
              <p:nvPr/>
            </p:nvSpPr>
            <p:spPr bwMode="auto">
              <a:xfrm>
                <a:off x="1288" y="2189"/>
                <a:ext cx="571" cy="181"/>
              </a:xfrm>
              <a:custGeom>
                <a:avLst/>
                <a:gdLst>
                  <a:gd name="T0" fmla="*/ 325 w 1143"/>
                  <a:gd name="T1" fmla="*/ 342 h 363"/>
                  <a:gd name="T2" fmla="*/ 215 w 1143"/>
                  <a:gd name="T3" fmla="*/ 363 h 363"/>
                  <a:gd name="T4" fmla="*/ 97 w 1143"/>
                  <a:gd name="T5" fmla="*/ 342 h 363"/>
                  <a:gd name="T6" fmla="*/ 27 w 1143"/>
                  <a:gd name="T7" fmla="*/ 285 h 363"/>
                  <a:gd name="T8" fmla="*/ 0 w 1143"/>
                  <a:gd name="T9" fmla="*/ 200 h 363"/>
                  <a:gd name="T10" fmla="*/ 27 w 1143"/>
                  <a:gd name="T11" fmla="*/ 105 h 363"/>
                  <a:gd name="T12" fmla="*/ 118 w 1143"/>
                  <a:gd name="T13" fmla="*/ 4 h 363"/>
                  <a:gd name="T14" fmla="*/ 129 w 1143"/>
                  <a:gd name="T15" fmla="*/ 49 h 363"/>
                  <a:gd name="T16" fmla="*/ 230 w 1143"/>
                  <a:gd name="T17" fmla="*/ 6 h 363"/>
                  <a:gd name="T18" fmla="*/ 401 w 1143"/>
                  <a:gd name="T19" fmla="*/ 0 h 363"/>
                  <a:gd name="T20" fmla="*/ 263 w 1143"/>
                  <a:gd name="T21" fmla="*/ 55 h 363"/>
                  <a:gd name="T22" fmla="*/ 221 w 1143"/>
                  <a:gd name="T23" fmla="*/ 148 h 363"/>
                  <a:gd name="T24" fmla="*/ 253 w 1143"/>
                  <a:gd name="T25" fmla="*/ 228 h 363"/>
                  <a:gd name="T26" fmla="*/ 283 w 1143"/>
                  <a:gd name="T27" fmla="*/ 169 h 363"/>
                  <a:gd name="T28" fmla="*/ 325 w 1143"/>
                  <a:gd name="T29" fmla="*/ 234 h 363"/>
                  <a:gd name="T30" fmla="*/ 340 w 1143"/>
                  <a:gd name="T31" fmla="*/ 154 h 363"/>
                  <a:gd name="T32" fmla="*/ 411 w 1143"/>
                  <a:gd name="T33" fmla="*/ 105 h 363"/>
                  <a:gd name="T34" fmla="*/ 534 w 1143"/>
                  <a:gd name="T35" fmla="*/ 116 h 363"/>
                  <a:gd name="T36" fmla="*/ 479 w 1143"/>
                  <a:gd name="T37" fmla="*/ 145 h 363"/>
                  <a:gd name="T38" fmla="*/ 624 w 1143"/>
                  <a:gd name="T39" fmla="*/ 228 h 363"/>
                  <a:gd name="T40" fmla="*/ 753 w 1143"/>
                  <a:gd name="T41" fmla="*/ 228 h 363"/>
                  <a:gd name="T42" fmla="*/ 926 w 1143"/>
                  <a:gd name="T43" fmla="*/ 125 h 363"/>
                  <a:gd name="T44" fmla="*/ 1042 w 1143"/>
                  <a:gd name="T45" fmla="*/ 135 h 363"/>
                  <a:gd name="T46" fmla="*/ 953 w 1143"/>
                  <a:gd name="T47" fmla="*/ 179 h 363"/>
                  <a:gd name="T48" fmla="*/ 1078 w 1143"/>
                  <a:gd name="T49" fmla="*/ 240 h 363"/>
                  <a:gd name="T50" fmla="*/ 1019 w 1143"/>
                  <a:gd name="T51" fmla="*/ 268 h 363"/>
                  <a:gd name="T52" fmla="*/ 1143 w 1143"/>
                  <a:gd name="T53" fmla="*/ 317 h 363"/>
                  <a:gd name="T54" fmla="*/ 994 w 1143"/>
                  <a:gd name="T55" fmla="*/ 325 h 363"/>
                  <a:gd name="T56" fmla="*/ 814 w 1143"/>
                  <a:gd name="T57" fmla="*/ 314 h 363"/>
                  <a:gd name="T58" fmla="*/ 681 w 1143"/>
                  <a:gd name="T59" fmla="*/ 279 h 363"/>
                  <a:gd name="T60" fmla="*/ 586 w 1143"/>
                  <a:gd name="T61" fmla="*/ 240 h 363"/>
                  <a:gd name="T62" fmla="*/ 552 w 1143"/>
                  <a:gd name="T63" fmla="*/ 228 h 363"/>
                  <a:gd name="T64" fmla="*/ 527 w 1143"/>
                  <a:gd name="T65" fmla="*/ 264 h 363"/>
                  <a:gd name="T66" fmla="*/ 489 w 1143"/>
                  <a:gd name="T67" fmla="*/ 260 h 363"/>
                  <a:gd name="T68" fmla="*/ 477 w 1143"/>
                  <a:gd name="T69" fmla="*/ 295 h 363"/>
                  <a:gd name="T70" fmla="*/ 428 w 1143"/>
                  <a:gd name="T71" fmla="*/ 274 h 363"/>
                  <a:gd name="T72" fmla="*/ 407 w 1143"/>
                  <a:gd name="T73" fmla="*/ 323 h 363"/>
                  <a:gd name="T74" fmla="*/ 325 w 1143"/>
                  <a:gd name="T75" fmla="*/ 342 h 363"/>
                  <a:gd name="T76" fmla="*/ 325 w 1143"/>
                  <a:gd name="T77" fmla="*/ 34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3" h="363">
                    <a:moveTo>
                      <a:pt x="325" y="342"/>
                    </a:moveTo>
                    <a:lnTo>
                      <a:pt x="215" y="363"/>
                    </a:lnTo>
                    <a:lnTo>
                      <a:pt x="97" y="342"/>
                    </a:lnTo>
                    <a:lnTo>
                      <a:pt x="27" y="285"/>
                    </a:lnTo>
                    <a:lnTo>
                      <a:pt x="0" y="200"/>
                    </a:lnTo>
                    <a:lnTo>
                      <a:pt x="27" y="105"/>
                    </a:lnTo>
                    <a:lnTo>
                      <a:pt x="118" y="4"/>
                    </a:lnTo>
                    <a:lnTo>
                      <a:pt x="129" y="49"/>
                    </a:lnTo>
                    <a:lnTo>
                      <a:pt x="230" y="6"/>
                    </a:lnTo>
                    <a:lnTo>
                      <a:pt x="401" y="0"/>
                    </a:lnTo>
                    <a:lnTo>
                      <a:pt x="263" y="55"/>
                    </a:lnTo>
                    <a:lnTo>
                      <a:pt x="221" y="148"/>
                    </a:lnTo>
                    <a:lnTo>
                      <a:pt x="253" y="228"/>
                    </a:lnTo>
                    <a:lnTo>
                      <a:pt x="283" y="169"/>
                    </a:lnTo>
                    <a:lnTo>
                      <a:pt x="325" y="234"/>
                    </a:lnTo>
                    <a:lnTo>
                      <a:pt x="340" y="154"/>
                    </a:lnTo>
                    <a:lnTo>
                      <a:pt x="411" y="105"/>
                    </a:lnTo>
                    <a:lnTo>
                      <a:pt x="534" y="116"/>
                    </a:lnTo>
                    <a:lnTo>
                      <a:pt x="479" y="145"/>
                    </a:lnTo>
                    <a:lnTo>
                      <a:pt x="624" y="228"/>
                    </a:lnTo>
                    <a:lnTo>
                      <a:pt x="753" y="228"/>
                    </a:lnTo>
                    <a:lnTo>
                      <a:pt x="926" y="125"/>
                    </a:lnTo>
                    <a:lnTo>
                      <a:pt x="1042" y="135"/>
                    </a:lnTo>
                    <a:lnTo>
                      <a:pt x="953" y="179"/>
                    </a:lnTo>
                    <a:lnTo>
                      <a:pt x="1078" y="240"/>
                    </a:lnTo>
                    <a:lnTo>
                      <a:pt x="1019" y="268"/>
                    </a:lnTo>
                    <a:lnTo>
                      <a:pt x="1143" y="317"/>
                    </a:lnTo>
                    <a:lnTo>
                      <a:pt x="994" y="325"/>
                    </a:lnTo>
                    <a:lnTo>
                      <a:pt x="814" y="314"/>
                    </a:lnTo>
                    <a:lnTo>
                      <a:pt x="681" y="279"/>
                    </a:lnTo>
                    <a:lnTo>
                      <a:pt x="586" y="240"/>
                    </a:lnTo>
                    <a:lnTo>
                      <a:pt x="552" y="228"/>
                    </a:lnTo>
                    <a:lnTo>
                      <a:pt x="527" y="264"/>
                    </a:lnTo>
                    <a:lnTo>
                      <a:pt x="489" y="260"/>
                    </a:lnTo>
                    <a:lnTo>
                      <a:pt x="477" y="295"/>
                    </a:lnTo>
                    <a:lnTo>
                      <a:pt x="428" y="274"/>
                    </a:lnTo>
                    <a:lnTo>
                      <a:pt x="407" y="323"/>
                    </a:lnTo>
                    <a:lnTo>
                      <a:pt x="325" y="342"/>
                    </a:lnTo>
                    <a:lnTo>
                      <a:pt x="32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8" name="Freeform 90"/>
              <p:cNvSpPr>
                <a:spLocks/>
              </p:cNvSpPr>
              <p:nvPr/>
            </p:nvSpPr>
            <p:spPr bwMode="auto">
              <a:xfrm>
                <a:off x="1726" y="2351"/>
                <a:ext cx="250" cy="404"/>
              </a:xfrm>
              <a:custGeom>
                <a:avLst/>
                <a:gdLst>
                  <a:gd name="T0" fmla="*/ 0 w 500"/>
                  <a:gd name="T1" fmla="*/ 0 h 808"/>
                  <a:gd name="T2" fmla="*/ 108 w 500"/>
                  <a:gd name="T3" fmla="*/ 48 h 808"/>
                  <a:gd name="T4" fmla="*/ 188 w 500"/>
                  <a:gd name="T5" fmla="*/ 164 h 808"/>
                  <a:gd name="T6" fmla="*/ 260 w 500"/>
                  <a:gd name="T7" fmla="*/ 224 h 808"/>
                  <a:gd name="T8" fmla="*/ 165 w 500"/>
                  <a:gd name="T9" fmla="*/ 179 h 808"/>
                  <a:gd name="T10" fmla="*/ 209 w 500"/>
                  <a:gd name="T11" fmla="*/ 299 h 808"/>
                  <a:gd name="T12" fmla="*/ 311 w 500"/>
                  <a:gd name="T13" fmla="*/ 428 h 808"/>
                  <a:gd name="T14" fmla="*/ 214 w 500"/>
                  <a:gd name="T15" fmla="*/ 384 h 808"/>
                  <a:gd name="T16" fmla="*/ 254 w 500"/>
                  <a:gd name="T17" fmla="*/ 504 h 808"/>
                  <a:gd name="T18" fmla="*/ 247 w 500"/>
                  <a:gd name="T19" fmla="*/ 622 h 808"/>
                  <a:gd name="T20" fmla="*/ 313 w 500"/>
                  <a:gd name="T21" fmla="*/ 544 h 808"/>
                  <a:gd name="T22" fmla="*/ 325 w 500"/>
                  <a:gd name="T23" fmla="*/ 618 h 808"/>
                  <a:gd name="T24" fmla="*/ 370 w 500"/>
                  <a:gd name="T25" fmla="*/ 559 h 808"/>
                  <a:gd name="T26" fmla="*/ 431 w 500"/>
                  <a:gd name="T27" fmla="*/ 599 h 808"/>
                  <a:gd name="T28" fmla="*/ 389 w 500"/>
                  <a:gd name="T29" fmla="*/ 468 h 808"/>
                  <a:gd name="T30" fmla="*/ 500 w 500"/>
                  <a:gd name="T31" fmla="*/ 559 h 808"/>
                  <a:gd name="T32" fmla="*/ 483 w 500"/>
                  <a:gd name="T33" fmla="*/ 652 h 808"/>
                  <a:gd name="T34" fmla="*/ 500 w 500"/>
                  <a:gd name="T35" fmla="*/ 726 h 808"/>
                  <a:gd name="T36" fmla="*/ 467 w 500"/>
                  <a:gd name="T37" fmla="*/ 772 h 808"/>
                  <a:gd name="T38" fmla="*/ 471 w 500"/>
                  <a:gd name="T39" fmla="*/ 677 h 808"/>
                  <a:gd name="T40" fmla="*/ 450 w 500"/>
                  <a:gd name="T41" fmla="*/ 639 h 808"/>
                  <a:gd name="T42" fmla="*/ 416 w 500"/>
                  <a:gd name="T43" fmla="*/ 664 h 808"/>
                  <a:gd name="T44" fmla="*/ 374 w 500"/>
                  <a:gd name="T45" fmla="*/ 673 h 808"/>
                  <a:gd name="T46" fmla="*/ 319 w 500"/>
                  <a:gd name="T47" fmla="*/ 741 h 808"/>
                  <a:gd name="T48" fmla="*/ 319 w 500"/>
                  <a:gd name="T49" fmla="*/ 808 h 808"/>
                  <a:gd name="T50" fmla="*/ 256 w 500"/>
                  <a:gd name="T51" fmla="*/ 778 h 808"/>
                  <a:gd name="T52" fmla="*/ 220 w 500"/>
                  <a:gd name="T53" fmla="*/ 648 h 808"/>
                  <a:gd name="T54" fmla="*/ 211 w 500"/>
                  <a:gd name="T55" fmla="*/ 517 h 808"/>
                  <a:gd name="T56" fmla="*/ 175 w 500"/>
                  <a:gd name="T57" fmla="*/ 376 h 808"/>
                  <a:gd name="T58" fmla="*/ 116 w 500"/>
                  <a:gd name="T59" fmla="*/ 293 h 808"/>
                  <a:gd name="T60" fmla="*/ 152 w 500"/>
                  <a:gd name="T61" fmla="*/ 287 h 808"/>
                  <a:gd name="T62" fmla="*/ 97 w 500"/>
                  <a:gd name="T63" fmla="*/ 223 h 808"/>
                  <a:gd name="T64" fmla="*/ 117 w 500"/>
                  <a:gd name="T65" fmla="*/ 198 h 808"/>
                  <a:gd name="T66" fmla="*/ 72 w 500"/>
                  <a:gd name="T67" fmla="*/ 99 h 808"/>
                  <a:gd name="T68" fmla="*/ 0 w 500"/>
                  <a:gd name="T69" fmla="*/ 0 h 808"/>
                  <a:gd name="T70" fmla="*/ 0 w 500"/>
                  <a:gd name="T7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0" h="808">
                    <a:moveTo>
                      <a:pt x="0" y="0"/>
                    </a:moveTo>
                    <a:lnTo>
                      <a:pt x="108" y="48"/>
                    </a:lnTo>
                    <a:lnTo>
                      <a:pt x="188" y="164"/>
                    </a:lnTo>
                    <a:lnTo>
                      <a:pt x="260" y="224"/>
                    </a:lnTo>
                    <a:lnTo>
                      <a:pt x="165" y="179"/>
                    </a:lnTo>
                    <a:lnTo>
                      <a:pt x="209" y="299"/>
                    </a:lnTo>
                    <a:lnTo>
                      <a:pt x="311" y="428"/>
                    </a:lnTo>
                    <a:lnTo>
                      <a:pt x="214" y="384"/>
                    </a:lnTo>
                    <a:lnTo>
                      <a:pt x="254" y="504"/>
                    </a:lnTo>
                    <a:lnTo>
                      <a:pt x="247" y="622"/>
                    </a:lnTo>
                    <a:lnTo>
                      <a:pt x="313" y="544"/>
                    </a:lnTo>
                    <a:lnTo>
                      <a:pt x="325" y="618"/>
                    </a:lnTo>
                    <a:lnTo>
                      <a:pt x="370" y="559"/>
                    </a:lnTo>
                    <a:lnTo>
                      <a:pt x="431" y="599"/>
                    </a:lnTo>
                    <a:lnTo>
                      <a:pt x="389" y="468"/>
                    </a:lnTo>
                    <a:lnTo>
                      <a:pt x="500" y="559"/>
                    </a:lnTo>
                    <a:lnTo>
                      <a:pt x="483" y="652"/>
                    </a:lnTo>
                    <a:lnTo>
                      <a:pt x="500" y="726"/>
                    </a:lnTo>
                    <a:lnTo>
                      <a:pt x="467" y="772"/>
                    </a:lnTo>
                    <a:lnTo>
                      <a:pt x="471" y="677"/>
                    </a:lnTo>
                    <a:lnTo>
                      <a:pt x="450" y="639"/>
                    </a:lnTo>
                    <a:lnTo>
                      <a:pt x="416" y="664"/>
                    </a:lnTo>
                    <a:lnTo>
                      <a:pt x="374" y="673"/>
                    </a:lnTo>
                    <a:lnTo>
                      <a:pt x="319" y="741"/>
                    </a:lnTo>
                    <a:lnTo>
                      <a:pt x="319" y="808"/>
                    </a:lnTo>
                    <a:lnTo>
                      <a:pt x="256" y="778"/>
                    </a:lnTo>
                    <a:lnTo>
                      <a:pt x="220" y="648"/>
                    </a:lnTo>
                    <a:lnTo>
                      <a:pt x="211" y="517"/>
                    </a:lnTo>
                    <a:lnTo>
                      <a:pt x="175" y="376"/>
                    </a:lnTo>
                    <a:lnTo>
                      <a:pt x="116" y="293"/>
                    </a:lnTo>
                    <a:lnTo>
                      <a:pt x="152" y="287"/>
                    </a:lnTo>
                    <a:lnTo>
                      <a:pt x="97" y="223"/>
                    </a:lnTo>
                    <a:lnTo>
                      <a:pt x="117" y="198"/>
                    </a:lnTo>
                    <a:lnTo>
                      <a:pt x="72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9" name="Freeform 91"/>
              <p:cNvSpPr>
                <a:spLocks/>
              </p:cNvSpPr>
              <p:nvPr/>
            </p:nvSpPr>
            <p:spPr bwMode="auto">
              <a:xfrm>
                <a:off x="1778" y="2360"/>
                <a:ext cx="229" cy="243"/>
              </a:xfrm>
              <a:custGeom>
                <a:avLst/>
                <a:gdLst>
                  <a:gd name="T0" fmla="*/ 0 w 458"/>
                  <a:gd name="T1" fmla="*/ 0 h 487"/>
                  <a:gd name="T2" fmla="*/ 57 w 458"/>
                  <a:gd name="T3" fmla="*/ 52 h 487"/>
                  <a:gd name="T4" fmla="*/ 130 w 458"/>
                  <a:gd name="T5" fmla="*/ 148 h 487"/>
                  <a:gd name="T6" fmla="*/ 217 w 458"/>
                  <a:gd name="T7" fmla="*/ 223 h 487"/>
                  <a:gd name="T8" fmla="*/ 137 w 458"/>
                  <a:gd name="T9" fmla="*/ 232 h 487"/>
                  <a:gd name="T10" fmla="*/ 166 w 458"/>
                  <a:gd name="T11" fmla="*/ 302 h 487"/>
                  <a:gd name="T12" fmla="*/ 232 w 458"/>
                  <a:gd name="T13" fmla="*/ 382 h 487"/>
                  <a:gd name="T14" fmla="*/ 356 w 458"/>
                  <a:gd name="T15" fmla="*/ 432 h 487"/>
                  <a:gd name="T16" fmla="*/ 362 w 458"/>
                  <a:gd name="T17" fmla="*/ 487 h 487"/>
                  <a:gd name="T18" fmla="*/ 417 w 458"/>
                  <a:gd name="T19" fmla="*/ 432 h 487"/>
                  <a:gd name="T20" fmla="*/ 417 w 458"/>
                  <a:gd name="T21" fmla="*/ 377 h 487"/>
                  <a:gd name="T22" fmla="*/ 458 w 458"/>
                  <a:gd name="T23" fmla="*/ 327 h 487"/>
                  <a:gd name="T24" fmla="*/ 449 w 458"/>
                  <a:gd name="T25" fmla="*/ 301 h 487"/>
                  <a:gd name="T26" fmla="*/ 381 w 458"/>
                  <a:gd name="T27" fmla="*/ 287 h 487"/>
                  <a:gd name="T28" fmla="*/ 362 w 458"/>
                  <a:gd name="T29" fmla="*/ 238 h 487"/>
                  <a:gd name="T30" fmla="*/ 297 w 458"/>
                  <a:gd name="T31" fmla="*/ 207 h 487"/>
                  <a:gd name="T32" fmla="*/ 314 w 458"/>
                  <a:gd name="T33" fmla="*/ 133 h 487"/>
                  <a:gd name="T34" fmla="*/ 253 w 458"/>
                  <a:gd name="T35" fmla="*/ 95 h 487"/>
                  <a:gd name="T36" fmla="*/ 247 w 458"/>
                  <a:gd name="T37" fmla="*/ 27 h 487"/>
                  <a:gd name="T38" fmla="*/ 137 w 458"/>
                  <a:gd name="T39" fmla="*/ 0 h 487"/>
                  <a:gd name="T40" fmla="*/ 0 w 458"/>
                  <a:gd name="T41" fmla="*/ 0 h 487"/>
                  <a:gd name="T42" fmla="*/ 0 w 458"/>
                  <a:gd name="T4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8" h="487">
                    <a:moveTo>
                      <a:pt x="0" y="0"/>
                    </a:moveTo>
                    <a:lnTo>
                      <a:pt x="57" y="52"/>
                    </a:lnTo>
                    <a:lnTo>
                      <a:pt x="130" y="148"/>
                    </a:lnTo>
                    <a:lnTo>
                      <a:pt x="217" y="223"/>
                    </a:lnTo>
                    <a:lnTo>
                      <a:pt x="137" y="232"/>
                    </a:lnTo>
                    <a:lnTo>
                      <a:pt x="166" y="302"/>
                    </a:lnTo>
                    <a:lnTo>
                      <a:pt x="232" y="382"/>
                    </a:lnTo>
                    <a:lnTo>
                      <a:pt x="356" y="432"/>
                    </a:lnTo>
                    <a:lnTo>
                      <a:pt x="362" y="487"/>
                    </a:lnTo>
                    <a:lnTo>
                      <a:pt x="417" y="432"/>
                    </a:lnTo>
                    <a:lnTo>
                      <a:pt x="417" y="377"/>
                    </a:lnTo>
                    <a:lnTo>
                      <a:pt x="458" y="327"/>
                    </a:lnTo>
                    <a:lnTo>
                      <a:pt x="449" y="301"/>
                    </a:lnTo>
                    <a:lnTo>
                      <a:pt x="381" y="287"/>
                    </a:lnTo>
                    <a:lnTo>
                      <a:pt x="362" y="238"/>
                    </a:lnTo>
                    <a:lnTo>
                      <a:pt x="297" y="207"/>
                    </a:lnTo>
                    <a:lnTo>
                      <a:pt x="314" y="133"/>
                    </a:lnTo>
                    <a:lnTo>
                      <a:pt x="253" y="95"/>
                    </a:lnTo>
                    <a:lnTo>
                      <a:pt x="247" y="27"/>
                    </a:lnTo>
                    <a:lnTo>
                      <a:pt x="13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0" name="Freeform 92"/>
              <p:cNvSpPr>
                <a:spLocks/>
              </p:cNvSpPr>
              <p:nvPr/>
            </p:nvSpPr>
            <p:spPr bwMode="auto">
              <a:xfrm>
                <a:off x="1167" y="2210"/>
                <a:ext cx="222" cy="258"/>
              </a:xfrm>
              <a:custGeom>
                <a:avLst/>
                <a:gdLst>
                  <a:gd name="T0" fmla="*/ 443 w 443"/>
                  <a:gd name="T1" fmla="*/ 329 h 515"/>
                  <a:gd name="T2" fmla="*/ 317 w 443"/>
                  <a:gd name="T3" fmla="*/ 325 h 515"/>
                  <a:gd name="T4" fmla="*/ 235 w 443"/>
                  <a:gd name="T5" fmla="*/ 273 h 515"/>
                  <a:gd name="T6" fmla="*/ 159 w 443"/>
                  <a:gd name="T7" fmla="*/ 184 h 515"/>
                  <a:gd name="T8" fmla="*/ 144 w 443"/>
                  <a:gd name="T9" fmla="*/ 270 h 515"/>
                  <a:gd name="T10" fmla="*/ 123 w 443"/>
                  <a:gd name="T11" fmla="*/ 184 h 515"/>
                  <a:gd name="T12" fmla="*/ 165 w 443"/>
                  <a:gd name="T13" fmla="*/ 85 h 515"/>
                  <a:gd name="T14" fmla="*/ 247 w 443"/>
                  <a:gd name="T15" fmla="*/ 0 h 515"/>
                  <a:gd name="T16" fmla="*/ 148 w 443"/>
                  <a:gd name="T17" fmla="*/ 55 h 515"/>
                  <a:gd name="T18" fmla="*/ 78 w 443"/>
                  <a:gd name="T19" fmla="*/ 165 h 515"/>
                  <a:gd name="T20" fmla="*/ 49 w 443"/>
                  <a:gd name="T21" fmla="*/ 140 h 515"/>
                  <a:gd name="T22" fmla="*/ 24 w 443"/>
                  <a:gd name="T23" fmla="*/ 241 h 515"/>
                  <a:gd name="T24" fmla="*/ 42 w 443"/>
                  <a:gd name="T25" fmla="*/ 321 h 515"/>
                  <a:gd name="T26" fmla="*/ 106 w 443"/>
                  <a:gd name="T27" fmla="*/ 399 h 515"/>
                  <a:gd name="T28" fmla="*/ 0 w 443"/>
                  <a:gd name="T29" fmla="*/ 374 h 515"/>
                  <a:gd name="T30" fmla="*/ 36 w 443"/>
                  <a:gd name="T31" fmla="*/ 414 h 515"/>
                  <a:gd name="T32" fmla="*/ 108 w 443"/>
                  <a:gd name="T33" fmla="*/ 445 h 515"/>
                  <a:gd name="T34" fmla="*/ 36 w 443"/>
                  <a:gd name="T35" fmla="*/ 465 h 515"/>
                  <a:gd name="T36" fmla="*/ 51 w 443"/>
                  <a:gd name="T37" fmla="*/ 515 h 515"/>
                  <a:gd name="T38" fmla="*/ 138 w 443"/>
                  <a:gd name="T39" fmla="*/ 446 h 515"/>
                  <a:gd name="T40" fmla="*/ 253 w 443"/>
                  <a:gd name="T41" fmla="*/ 416 h 515"/>
                  <a:gd name="T42" fmla="*/ 241 w 443"/>
                  <a:gd name="T43" fmla="*/ 380 h 515"/>
                  <a:gd name="T44" fmla="*/ 317 w 443"/>
                  <a:gd name="T45" fmla="*/ 384 h 515"/>
                  <a:gd name="T46" fmla="*/ 395 w 443"/>
                  <a:gd name="T47" fmla="*/ 361 h 515"/>
                  <a:gd name="T48" fmla="*/ 443 w 443"/>
                  <a:gd name="T49" fmla="*/ 329 h 515"/>
                  <a:gd name="T50" fmla="*/ 443 w 443"/>
                  <a:gd name="T51" fmla="*/ 32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3" h="515">
                    <a:moveTo>
                      <a:pt x="443" y="329"/>
                    </a:moveTo>
                    <a:lnTo>
                      <a:pt x="317" y="325"/>
                    </a:lnTo>
                    <a:lnTo>
                      <a:pt x="235" y="273"/>
                    </a:lnTo>
                    <a:lnTo>
                      <a:pt x="159" y="184"/>
                    </a:lnTo>
                    <a:lnTo>
                      <a:pt x="144" y="270"/>
                    </a:lnTo>
                    <a:lnTo>
                      <a:pt x="123" y="184"/>
                    </a:lnTo>
                    <a:lnTo>
                      <a:pt x="165" y="85"/>
                    </a:lnTo>
                    <a:lnTo>
                      <a:pt x="247" y="0"/>
                    </a:lnTo>
                    <a:lnTo>
                      <a:pt x="148" y="55"/>
                    </a:lnTo>
                    <a:lnTo>
                      <a:pt x="78" y="165"/>
                    </a:lnTo>
                    <a:lnTo>
                      <a:pt x="49" y="140"/>
                    </a:lnTo>
                    <a:lnTo>
                      <a:pt x="24" y="241"/>
                    </a:lnTo>
                    <a:lnTo>
                      <a:pt x="42" y="321"/>
                    </a:lnTo>
                    <a:lnTo>
                      <a:pt x="106" y="399"/>
                    </a:lnTo>
                    <a:lnTo>
                      <a:pt x="0" y="374"/>
                    </a:lnTo>
                    <a:lnTo>
                      <a:pt x="36" y="414"/>
                    </a:lnTo>
                    <a:lnTo>
                      <a:pt x="108" y="445"/>
                    </a:lnTo>
                    <a:lnTo>
                      <a:pt x="36" y="465"/>
                    </a:lnTo>
                    <a:lnTo>
                      <a:pt x="51" y="515"/>
                    </a:lnTo>
                    <a:lnTo>
                      <a:pt x="138" y="446"/>
                    </a:lnTo>
                    <a:lnTo>
                      <a:pt x="253" y="416"/>
                    </a:lnTo>
                    <a:lnTo>
                      <a:pt x="241" y="380"/>
                    </a:lnTo>
                    <a:lnTo>
                      <a:pt x="317" y="384"/>
                    </a:lnTo>
                    <a:lnTo>
                      <a:pt x="395" y="361"/>
                    </a:lnTo>
                    <a:lnTo>
                      <a:pt x="443" y="329"/>
                    </a:lnTo>
                    <a:lnTo>
                      <a:pt x="443" y="3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1" name="Freeform 93"/>
              <p:cNvSpPr>
                <a:spLocks/>
              </p:cNvSpPr>
              <p:nvPr/>
            </p:nvSpPr>
            <p:spPr bwMode="auto">
              <a:xfrm>
                <a:off x="1170" y="2083"/>
                <a:ext cx="707" cy="256"/>
              </a:xfrm>
              <a:custGeom>
                <a:avLst/>
                <a:gdLst>
                  <a:gd name="T0" fmla="*/ 643 w 1415"/>
                  <a:gd name="T1" fmla="*/ 240 h 511"/>
                  <a:gd name="T2" fmla="*/ 700 w 1415"/>
                  <a:gd name="T3" fmla="*/ 257 h 511"/>
                  <a:gd name="T4" fmla="*/ 822 w 1415"/>
                  <a:gd name="T5" fmla="*/ 304 h 511"/>
                  <a:gd name="T6" fmla="*/ 797 w 1415"/>
                  <a:gd name="T7" fmla="*/ 350 h 511"/>
                  <a:gd name="T8" fmla="*/ 873 w 1415"/>
                  <a:gd name="T9" fmla="*/ 376 h 511"/>
                  <a:gd name="T10" fmla="*/ 966 w 1415"/>
                  <a:gd name="T11" fmla="*/ 376 h 511"/>
                  <a:gd name="T12" fmla="*/ 1019 w 1415"/>
                  <a:gd name="T13" fmla="*/ 340 h 511"/>
                  <a:gd name="T14" fmla="*/ 1061 w 1415"/>
                  <a:gd name="T15" fmla="*/ 276 h 511"/>
                  <a:gd name="T16" fmla="*/ 1075 w 1415"/>
                  <a:gd name="T17" fmla="*/ 327 h 511"/>
                  <a:gd name="T18" fmla="*/ 1120 w 1415"/>
                  <a:gd name="T19" fmla="*/ 276 h 511"/>
                  <a:gd name="T20" fmla="*/ 1107 w 1415"/>
                  <a:gd name="T21" fmla="*/ 202 h 511"/>
                  <a:gd name="T22" fmla="*/ 1069 w 1415"/>
                  <a:gd name="T23" fmla="*/ 232 h 511"/>
                  <a:gd name="T24" fmla="*/ 1044 w 1415"/>
                  <a:gd name="T25" fmla="*/ 152 h 511"/>
                  <a:gd name="T26" fmla="*/ 1143 w 1415"/>
                  <a:gd name="T27" fmla="*/ 137 h 511"/>
                  <a:gd name="T28" fmla="*/ 1204 w 1415"/>
                  <a:gd name="T29" fmla="*/ 184 h 511"/>
                  <a:gd name="T30" fmla="*/ 1204 w 1415"/>
                  <a:gd name="T31" fmla="*/ 257 h 511"/>
                  <a:gd name="T32" fmla="*/ 1170 w 1415"/>
                  <a:gd name="T33" fmla="*/ 300 h 511"/>
                  <a:gd name="T34" fmla="*/ 1257 w 1415"/>
                  <a:gd name="T35" fmla="*/ 312 h 511"/>
                  <a:gd name="T36" fmla="*/ 1318 w 1415"/>
                  <a:gd name="T37" fmla="*/ 371 h 511"/>
                  <a:gd name="T38" fmla="*/ 1288 w 1415"/>
                  <a:gd name="T39" fmla="*/ 405 h 511"/>
                  <a:gd name="T40" fmla="*/ 1415 w 1415"/>
                  <a:gd name="T41" fmla="*/ 511 h 511"/>
                  <a:gd name="T42" fmla="*/ 1390 w 1415"/>
                  <a:gd name="T43" fmla="*/ 435 h 511"/>
                  <a:gd name="T44" fmla="*/ 1367 w 1415"/>
                  <a:gd name="T45" fmla="*/ 331 h 511"/>
                  <a:gd name="T46" fmla="*/ 1270 w 1415"/>
                  <a:gd name="T47" fmla="*/ 184 h 511"/>
                  <a:gd name="T48" fmla="*/ 1113 w 1415"/>
                  <a:gd name="T49" fmla="*/ 86 h 511"/>
                  <a:gd name="T50" fmla="*/ 890 w 1415"/>
                  <a:gd name="T51" fmla="*/ 15 h 511"/>
                  <a:gd name="T52" fmla="*/ 740 w 1415"/>
                  <a:gd name="T53" fmla="*/ 0 h 511"/>
                  <a:gd name="T54" fmla="*/ 582 w 1415"/>
                  <a:gd name="T55" fmla="*/ 21 h 511"/>
                  <a:gd name="T56" fmla="*/ 365 w 1415"/>
                  <a:gd name="T57" fmla="*/ 42 h 511"/>
                  <a:gd name="T58" fmla="*/ 236 w 1415"/>
                  <a:gd name="T59" fmla="*/ 116 h 511"/>
                  <a:gd name="T60" fmla="*/ 147 w 1415"/>
                  <a:gd name="T61" fmla="*/ 207 h 511"/>
                  <a:gd name="T62" fmla="*/ 65 w 1415"/>
                  <a:gd name="T63" fmla="*/ 236 h 511"/>
                  <a:gd name="T64" fmla="*/ 0 w 1415"/>
                  <a:gd name="T65" fmla="*/ 346 h 511"/>
                  <a:gd name="T66" fmla="*/ 10 w 1415"/>
                  <a:gd name="T67" fmla="*/ 395 h 511"/>
                  <a:gd name="T68" fmla="*/ 76 w 1415"/>
                  <a:gd name="T69" fmla="*/ 327 h 511"/>
                  <a:gd name="T70" fmla="*/ 183 w 1415"/>
                  <a:gd name="T71" fmla="*/ 251 h 511"/>
                  <a:gd name="T72" fmla="*/ 282 w 1415"/>
                  <a:gd name="T73" fmla="*/ 200 h 511"/>
                  <a:gd name="T74" fmla="*/ 286 w 1415"/>
                  <a:gd name="T75" fmla="*/ 226 h 511"/>
                  <a:gd name="T76" fmla="*/ 369 w 1415"/>
                  <a:gd name="T77" fmla="*/ 171 h 511"/>
                  <a:gd name="T78" fmla="*/ 386 w 1415"/>
                  <a:gd name="T79" fmla="*/ 202 h 511"/>
                  <a:gd name="T80" fmla="*/ 504 w 1415"/>
                  <a:gd name="T81" fmla="*/ 177 h 511"/>
                  <a:gd name="T82" fmla="*/ 616 w 1415"/>
                  <a:gd name="T83" fmla="*/ 175 h 511"/>
                  <a:gd name="T84" fmla="*/ 698 w 1415"/>
                  <a:gd name="T85" fmla="*/ 146 h 511"/>
                  <a:gd name="T86" fmla="*/ 689 w 1415"/>
                  <a:gd name="T87" fmla="*/ 190 h 511"/>
                  <a:gd name="T88" fmla="*/ 757 w 1415"/>
                  <a:gd name="T89" fmla="*/ 194 h 511"/>
                  <a:gd name="T90" fmla="*/ 643 w 1415"/>
                  <a:gd name="T91" fmla="*/ 240 h 511"/>
                  <a:gd name="T92" fmla="*/ 643 w 1415"/>
                  <a:gd name="T93" fmla="*/ 24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5" h="511">
                    <a:moveTo>
                      <a:pt x="643" y="240"/>
                    </a:moveTo>
                    <a:lnTo>
                      <a:pt x="700" y="257"/>
                    </a:lnTo>
                    <a:lnTo>
                      <a:pt x="822" y="304"/>
                    </a:lnTo>
                    <a:lnTo>
                      <a:pt x="797" y="350"/>
                    </a:lnTo>
                    <a:lnTo>
                      <a:pt x="873" y="376"/>
                    </a:lnTo>
                    <a:lnTo>
                      <a:pt x="966" y="376"/>
                    </a:lnTo>
                    <a:lnTo>
                      <a:pt x="1019" y="340"/>
                    </a:lnTo>
                    <a:lnTo>
                      <a:pt x="1061" y="276"/>
                    </a:lnTo>
                    <a:lnTo>
                      <a:pt x="1075" y="327"/>
                    </a:lnTo>
                    <a:lnTo>
                      <a:pt x="1120" y="276"/>
                    </a:lnTo>
                    <a:lnTo>
                      <a:pt x="1107" y="202"/>
                    </a:lnTo>
                    <a:lnTo>
                      <a:pt x="1069" y="232"/>
                    </a:lnTo>
                    <a:lnTo>
                      <a:pt x="1044" y="152"/>
                    </a:lnTo>
                    <a:lnTo>
                      <a:pt x="1143" y="137"/>
                    </a:lnTo>
                    <a:lnTo>
                      <a:pt x="1204" y="184"/>
                    </a:lnTo>
                    <a:lnTo>
                      <a:pt x="1204" y="257"/>
                    </a:lnTo>
                    <a:lnTo>
                      <a:pt x="1170" y="300"/>
                    </a:lnTo>
                    <a:lnTo>
                      <a:pt x="1257" y="312"/>
                    </a:lnTo>
                    <a:lnTo>
                      <a:pt x="1318" y="371"/>
                    </a:lnTo>
                    <a:lnTo>
                      <a:pt x="1288" y="405"/>
                    </a:lnTo>
                    <a:lnTo>
                      <a:pt x="1415" y="511"/>
                    </a:lnTo>
                    <a:lnTo>
                      <a:pt x="1390" y="435"/>
                    </a:lnTo>
                    <a:lnTo>
                      <a:pt x="1367" y="331"/>
                    </a:lnTo>
                    <a:lnTo>
                      <a:pt x="1270" y="184"/>
                    </a:lnTo>
                    <a:lnTo>
                      <a:pt x="1113" y="86"/>
                    </a:lnTo>
                    <a:lnTo>
                      <a:pt x="890" y="15"/>
                    </a:lnTo>
                    <a:lnTo>
                      <a:pt x="740" y="0"/>
                    </a:lnTo>
                    <a:lnTo>
                      <a:pt x="582" y="21"/>
                    </a:lnTo>
                    <a:lnTo>
                      <a:pt x="365" y="42"/>
                    </a:lnTo>
                    <a:lnTo>
                      <a:pt x="236" y="116"/>
                    </a:lnTo>
                    <a:lnTo>
                      <a:pt x="147" y="207"/>
                    </a:lnTo>
                    <a:lnTo>
                      <a:pt x="65" y="236"/>
                    </a:lnTo>
                    <a:lnTo>
                      <a:pt x="0" y="346"/>
                    </a:lnTo>
                    <a:lnTo>
                      <a:pt x="10" y="395"/>
                    </a:lnTo>
                    <a:lnTo>
                      <a:pt x="76" y="327"/>
                    </a:lnTo>
                    <a:lnTo>
                      <a:pt x="183" y="251"/>
                    </a:lnTo>
                    <a:lnTo>
                      <a:pt x="282" y="200"/>
                    </a:lnTo>
                    <a:lnTo>
                      <a:pt x="286" y="226"/>
                    </a:lnTo>
                    <a:lnTo>
                      <a:pt x="369" y="171"/>
                    </a:lnTo>
                    <a:lnTo>
                      <a:pt x="386" y="202"/>
                    </a:lnTo>
                    <a:lnTo>
                      <a:pt x="504" y="177"/>
                    </a:lnTo>
                    <a:lnTo>
                      <a:pt x="616" y="175"/>
                    </a:lnTo>
                    <a:lnTo>
                      <a:pt x="698" y="146"/>
                    </a:lnTo>
                    <a:lnTo>
                      <a:pt x="689" y="190"/>
                    </a:lnTo>
                    <a:lnTo>
                      <a:pt x="757" y="194"/>
                    </a:lnTo>
                    <a:lnTo>
                      <a:pt x="643" y="240"/>
                    </a:lnTo>
                    <a:lnTo>
                      <a:pt x="643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2" name="Freeform 94"/>
              <p:cNvSpPr>
                <a:spLocks/>
              </p:cNvSpPr>
              <p:nvPr/>
            </p:nvSpPr>
            <p:spPr bwMode="auto">
              <a:xfrm>
                <a:off x="1062" y="2235"/>
                <a:ext cx="118" cy="208"/>
              </a:xfrm>
              <a:custGeom>
                <a:avLst/>
                <a:gdLst>
                  <a:gd name="T0" fmla="*/ 209 w 235"/>
                  <a:gd name="T1" fmla="*/ 118 h 416"/>
                  <a:gd name="T2" fmla="*/ 203 w 235"/>
                  <a:gd name="T3" fmla="*/ 217 h 416"/>
                  <a:gd name="T4" fmla="*/ 235 w 235"/>
                  <a:gd name="T5" fmla="*/ 301 h 416"/>
                  <a:gd name="T6" fmla="*/ 169 w 235"/>
                  <a:gd name="T7" fmla="*/ 240 h 416"/>
                  <a:gd name="T8" fmla="*/ 157 w 235"/>
                  <a:gd name="T9" fmla="*/ 156 h 416"/>
                  <a:gd name="T10" fmla="*/ 148 w 235"/>
                  <a:gd name="T11" fmla="*/ 263 h 416"/>
                  <a:gd name="T12" fmla="*/ 199 w 235"/>
                  <a:gd name="T13" fmla="*/ 340 h 416"/>
                  <a:gd name="T14" fmla="*/ 137 w 235"/>
                  <a:gd name="T15" fmla="*/ 337 h 416"/>
                  <a:gd name="T16" fmla="*/ 214 w 235"/>
                  <a:gd name="T17" fmla="*/ 416 h 416"/>
                  <a:gd name="T18" fmla="*/ 91 w 235"/>
                  <a:gd name="T19" fmla="*/ 375 h 416"/>
                  <a:gd name="T20" fmla="*/ 0 w 235"/>
                  <a:gd name="T21" fmla="*/ 230 h 416"/>
                  <a:gd name="T22" fmla="*/ 19 w 235"/>
                  <a:gd name="T23" fmla="*/ 162 h 416"/>
                  <a:gd name="T24" fmla="*/ 66 w 235"/>
                  <a:gd name="T25" fmla="*/ 175 h 416"/>
                  <a:gd name="T26" fmla="*/ 91 w 235"/>
                  <a:gd name="T27" fmla="*/ 88 h 416"/>
                  <a:gd name="T28" fmla="*/ 188 w 235"/>
                  <a:gd name="T29" fmla="*/ 0 h 416"/>
                  <a:gd name="T30" fmla="*/ 209 w 235"/>
                  <a:gd name="T31" fmla="*/ 118 h 416"/>
                  <a:gd name="T32" fmla="*/ 209 w 235"/>
                  <a:gd name="T33" fmla="*/ 11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5" h="416">
                    <a:moveTo>
                      <a:pt x="209" y="118"/>
                    </a:moveTo>
                    <a:lnTo>
                      <a:pt x="203" y="217"/>
                    </a:lnTo>
                    <a:lnTo>
                      <a:pt x="235" y="301"/>
                    </a:lnTo>
                    <a:lnTo>
                      <a:pt x="169" y="240"/>
                    </a:lnTo>
                    <a:lnTo>
                      <a:pt x="157" y="156"/>
                    </a:lnTo>
                    <a:lnTo>
                      <a:pt x="148" y="263"/>
                    </a:lnTo>
                    <a:lnTo>
                      <a:pt x="199" y="340"/>
                    </a:lnTo>
                    <a:lnTo>
                      <a:pt x="137" y="337"/>
                    </a:lnTo>
                    <a:lnTo>
                      <a:pt x="214" y="416"/>
                    </a:lnTo>
                    <a:lnTo>
                      <a:pt x="91" y="375"/>
                    </a:lnTo>
                    <a:lnTo>
                      <a:pt x="0" y="230"/>
                    </a:lnTo>
                    <a:lnTo>
                      <a:pt x="19" y="162"/>
                    </a:lnTo>
                    <a:lnTo>
                      <a:pt x="66" y="175"/>
                    </a:lnTo>
                    <a:lnTo>
                      <a:pt x="91" y="88"/>
                    </a:lnTo>
                    <a:lnTo>
                      <a:pt x="188" y="0"/>
                    </a:lnTo>
                    <a:lnTo>
                      <a:pt x="209" y="118"/>
                    </a:lnTo>
                    <a:lnTo>
                      <a:pt x="209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3" name="Freeform 95"/>
              <p:cNvSpPr>
                <a:spLocks/>
              </p:cNvSpPr>
              <p:nvPr/>
            </p:nvSpPr>
            <p:spPr bwMode="auto">
              <a:xfrm>
                <a:off x="1040" y="2388"/>
                <a:ext cx="140" cy="464"/>
              </a:xfrm>
              <a:custGeom>
                <a:avLst/>
                <a:gdLst>
                  <a:gd name="T0" fmla="*/ 120 w 279"/>
                  <a:gd name="T1" fmla="*/ 0 h 928"/>
                  <a:gd name="T2" fmla="*/ 47 w 279"/>
                  <a:gd name="T3" fmla="*/ 53 h 928"/>
                  <a:gd name="T4" fmla="*/ 53 w 279"/>
                  <a:gd name="T5" fmla="*/ 166 h 928"/>
                  <a:gd name="T6" fmla="*/ 6 w 279"/>
                  <a:gd name="T7" fmla="*/ 289 h 928"/>
                  <a:gd name="T8" fmla="*/ 0 w 279"/>
                  <a:gd name="T9" fmla="*/ 354 h 928"/>
                  <a:gd name="T10" fmla="*/ 44 w 279"/>
                  <a:gd name="T11" fmla="*/ 403 h 928"/>
                  <a:gd name="T12" fmla="*/ 42 w 279"/>
                  <a:gd name="T13" fmla="*/ 523 h 928"/>
                  <a:gd name="T14" fmla="*/ 80 w 279"/>
                  <a:gd name="T15" fmla="*/ 597 h 928"/>
                  <a:gd name="T16" fmla="*/ 78 w 279"/>
                  <a:gd name="T17" fmla="*/ 707 h 928"/>
                  <a:gd name="T18" fmla="*/ 108 w 279"/>
                  <a:gd name="T19" fmla="*/ 738 h 928"/>
                  <a:gd name="T20" fmla="*/ 129 w 279"/>
                  <a:gd name="T21" fmla="*/ 859 h 928"/>
                  <a:gd name="T22" fmla="*/ 217 w 279"/>
                  <a:gd name="T23" fmla="*/ 928 h 928"/>
                  <a:gd name="T24" fmla="*/ 173 w 279"/>
                  <a:gd name="T25" fmla="*/ 837 h 928"/>
                  <a:gd name="T26" fmla="*/ 173 w 279"/>
                  <a:gd name="T27" fmla="*/ 723 h 928"/>
                  <a:gd name="T28" fmla="*/ 232 w 279"/>
                  <a:gd name="T29" fmla="*/ 572 h 928"/>
                  <a:gd name="T30" fmla="*/ 228 w 279"/>
                  <a:gd name="T31" fmla="*/ 738 h 928"/>
                  <a:gd name="T32" fmla="*/ 276 w 279"/>
                  <a:gd name="T33" fmla="*/ 590 h 928"/>
                  <a:gd name="T34" fmla="*/ 260 w 279"/>
                  <a:gd name="T35" fmla="*/ 458 h 928"/>
                  <a:gd name="T36" fmla="*/ 224 w 279"/>
                  <a:gd name="T37" fmla="*/ 483 h 928"/>
                  <a:gd name="T38" fmla="*/ 249 w 279"/>
                  <a:gd name="T39" fmla="*/ 379 h 928"/>
                  <a:gd name="T40" fmla="*/ 268 w 279"/>
                  <a:gd name="T41" fmla="*/ 230 h 928"/>
                  <a:gd name="T42" fmla="*/ 279 w 279"/>
                  <a:gd name="T43" fmla="*/ 181 h 928"/>
                  <a:gd name="T44" fmla="*/ 209 w 279"/>
                  <a:gd name="T45" fmla="*/ 259 h 928"/>
                  <a:gd name="T46" fmla="*/ 188 w 279"/>
                  <a:gd name="T47" fmla="*/ 477 h 928"/>
                  <a:gd name="T48" fmla="*/ 156 w 279"/>
                  <a:gd name="T49" fmla="*/ 603 h 928"/>
                  <a:gd name="T50" fmla="*/ 124 w 279"/>
                  <a:gd name="T51" fmla="*/ 658 h 928"/>
                  <a:gd name="T52" fmla="*/ 135 w 279"/>
                  <a:gd name="T53" fmla="*/ 559 h 928"/>
                  <a:gd name="T54" fmla="*/ 84 w 279"/>
                  <a:gd name="T55" fmla="*/ 529 h 928"/>
                  <a:gd name="T56" fmla="*/ 141 w 279"/>
                  <a:gd name="T57" fmla="*/ 409 h 928"/>
                  <a:gd name="T58" fmla="*/ 89 w 279"/>
                  <a:gd name="T59" fmla="*/ 418 h 928"/>
                  <a:gd name="T60" fmla="*/ 150 w 279"/>
                  <a:gd name="T61" fmla="*/ 320 h 928"/>
                  <a:gd name="T62" fmla="*/ 186 w 279"/>
                  <a:gd name="T63" fmla="*/ 213 h 928"/>
                  <a:gd name="T64" fmla="*/ 279 w 279"/>
                  <a:gd name="T65" fmla="*/ 126 h 928"/>
                  <a:gd name="T66" fmla="*/ 120 w 279"/>
                  <a:gd name="T67" fmla="*/ 0 h 928"/>
                  <a:gd name="T68" fmla="*/ 120 w 279"/>
                  <a:gd name="T69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928">
                    <a:moveTo>
                      <a:pt x="120" y="0"/>
                    </a:moveTo>
                    <a:lnTo>
                      <a:pt x="47" y="53"/>
                    </a:lnTo>
                    <a:lnTo>
                      <a:pt x="53" y="166"/>
                    </a:lnTo>
                    <a:lnTo>
                      <a:pt x="6" y="289"/>
                    </a:lnTo>
                    <a:lnTo>
                      <a:pt x="0" y="354"/>
                    </a:lnTo>
                    <a:lnTo>
                      <a:pt x="44" y="403"/>
                    </a:lnTo>
                    <a:lnTo>
                      <a:pt x="42" y="523"/>
                    </a:lnTo>
                    <a:lnTo>
                      <a:pt x="80" y="597"/>
                    </a:lnTo>
                    <a:lnTo>
                      <a:pt x="78" y="707"/>
                    </a:lnTo>
                    <a:lnTo>
                      <a:pt x="108" y="738"/>
                    </a:lnTo>
                    <a:lnTo>
                      <a:pt x="129" y="859"/>
                    </a:lnTo>
                    <a:lnTo>
                      <a:pt x="217" y="928"/>
                    </a:lnTo>
                    <a:lnTo>
                      <a:pt x="173" y="837"/>
                    </a:lnTo>
                    <a:lnTo>
                      <a:pt x="173" y="723"/>
                    </a:lnTo>
                    <a:lnTo>
                      <a:pt x="232" y="572"/>
                    </a:lnTo>
                    <a:lnTo>
                      <a:pt x="228" y="738"/>
                    </a:lnTo>
                    <a:lnTo>
                      <a:pt x="276" y="590"/>
                    </a:lnTo>
                    <a:lnTo>
                      <a:pt x="260" y="458"/>
                    </a:lnTo>
                    <a:lnTo>
                      <a:pt x="224" y="483"/>
                    </a:lnTo>
                    <a:lnTo>
                      <a:pt x="249" y="379"/>
                    </a:lnTo>
                    <a:lnTo>
                      <a:pt x="268" y="230"/>
                    </a:lnTo>
                    <a:lnTo>
                      <a:pt x="279" y="181"/>
                    </a:lnTo>
                    <a:lnTo>
                      <a:pt x="209" y="259"/>
                    </a:lnTo>
                    <a:lnTo>
                      <a:pt x="188" y="477"/>
                    </a:lnTo>
                    <a:lnTo>
                      <a:pt x="156" y="603"/>
                    </a:lnTo>
                    <a:lnTo>
                      <a:pt x="124" y="658"/>
                    </a:lnTo>
                    <a:lnTo>
                      <a:pt x="135" y="559"/>
                    </a:lnTo>
                    <a:lnTo>
                      <a:pt x="84" y="529"/>
                    </a:lnTo>
                    <a:lnTo>
                      <a:pt x="141" y="409"/>
                    </a:lnTo>
                    <a:lnTo>
                      <a:pt x="89" y="418"/>
                    </a:lnTo>
                    <a:lnTo>
                      <a:pt x="150" y="320"/>
                    </a:lnTo>
                    <a:lnTo>
                      <a:pt x="186" y="213"/>
                    </a:lnTo>
                    <a:lnTo>
                      <a:pt x="279" y="126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4" name="Freeform 96"/>
              <p:cNvSpPr>
                <a:spLocks/>
              </p:cNvSpPr>
              <p:nvPr/>
            </p:nvSpPr>
            <p:spPr bwMode="auto">
              <a:xfrm>
                <a:off x="1150" y="2811"/>
                <a:ext cx="725" cy="645"/>
              </a:xfrm>
              <a:custGeom>
                <a:avLst/>
                <a:gdLst>
                  <a:gd name="T0" fmla="*/ 88 w 1449"/>
                  <a:gd name="T1" fmla="*/ 0 h 1291"/>
                  <a:gd name="T2" fmla="*/ 128 w 1449"/>
                  <a:gd name="T3" fmla="*/ 249 h 1291"/>
                  <a:gd name="T4" fmla="*/ 191 w 1449"/>
                  <a:gd name="T5" fmla="*/ 378 h 1291"/>
                  <a:gd name="T6" fmla="*/ 251 w 1449"/>
                  <a:gd name="T7" fmla="*/ 616 h 1291"/>
                  <a:gd name="T8" fmla="*/ 337 w 1449"/>
                  <a:gd name="T9" fmla="*/ 700 h 1291"/>
                  <a:gd name="T10" fmla="*/ 284 w 1449"/>
                  <a:gd name="T11" fmla="*/ 580 h 1291"/>
                  <a:gd name="T12" fmla="*/ 240 w 1449"/>
                  <a:gd name="T13" fmla="*/ 356 h 1291"/>
                  <a:gd name="T14" fmla="*/ 187 w 1449"/>
                  <a:gd name="T15" fmla="*/ 188 h 1291"/>
                  <a:gd name="T16" fmla="*/ 267 w 1449"/>
                  <a:gd name="T17" fmla="*/ 356 h 1291"/>
                  <a:gd name="T18" fmla="*/ 337 w 1449"/>
                  <a:gd name="T19" fmla="*/ 532 h 1291"/>
                  <a:gd name="T20" fmla="*/ 364 w 1449"/>
                  <a:gd name="T21" fmla="*/ 624 h 1291"/>
                  <a:gd name="T22" fmla="*/ 442 w 1449"/>
                  <a:gd name="T23" fmla="*/ 704 h 1291"/>
                  <a:gd name="T24" fmla="*/ 504 w 1449"/>
                  <a:gd name="T25" fmla="*/ 660 h 1291"/>
                  <a:gd name="T26" fmla="*/ 601 w 1449"/>
                  <a:gd name="T27" fmla="*/ 871 h 1291"/>
                  <a:gd name="T28" fmla="*/ 706 w 1449"/>
                  <a:gd name="T29" fmla="*/ 905 h 1291"/>
                  <a:gd name="T30" fmla="*/ 1012 w 1449"/>
                  <a:gd name="T31" fmla="*/ 861 h 1291"/>
                  <a:gd name="T32" fmla="*/ 1194 w 1449"/>
                  <a:gd name="T33" fmla="*/ 711 h 1291"/>
                  <a:gd name="T34" fmla="*/ 1284 w 1449"/>
                  <a:gd name="T35" fmla="*/ 660 h 1291"/>
                  <a:gd name="T36" fmla="*/ 1392 w 1449"/>
                  <a:gd name="T37" fmla="*/ 502 h 1291"/>
                  <a:gd name="T38" fmla="*/ 1449 w 1449"/>
                  <a:gd name="T39" fmla="*/ 359 h 1291"/>
                  <a:gd name="T40" fmla="*/ 1404 w 1449"/>
                  <a:gd name="T41" fmla="*/ 513 h 1291"/>
                  <a:gd name="T42" fmla="*/ 1265 w 1449"/>
                  <a:gd name="T43" fmla="*/ 730 h 1291"/>
                  <a:gd name="T44" fmla="*/ 1039 w 1449"/>
                  <a:gd name="T45" fmla="*/ 953 h 1291"/>
                  <a:gd name="T46" fmla="*/ 942 w 1449"/>
                  <a:gd name="T47" fmla="*/ 1129 h 1291"/>
                  <a:gd name="T48" fmla="*/ 841 w 1449"/>
                  <a:gd name="T49" fmla="*/ 1023 h 1291"/>
                  <a:gd name="T50" fmla="*/ 702 w 1449"/>
                  <a:gd name="T51" fmla="*/ 1011 h 1291"/>
                  <a:gd name="T52" fmla="*/ 799 w 1449"/>
                  <a:gd name="T53" fmla="*/ 1240 h 1291"/>
                  <a:gd name="T54" fmla="*/ 694 w 1449"/>
                  <a:gd name="T55" fmla="*/ 1181 h 1291"/>
                  <a:gd name="T56" fmla="*/ 706 w 1449"/>
                  <a:gd name="T57" fmla="*/ 1291 h 1291"/>
                  <a:gd name="T58" fmla="*/ 601 w 1449"/>
                  <a:gd name="T59" fmla="*/ 1165 h 1291"/>
                  <a:gd name="T60" fmla="*/ 500 w 1449"/>
                  <a:gd name="T61" fmla="*/ 975 h 1291"/>
                  <a:gd name="T62" fmla="*/ 438 w 1449"/>
                  <a:gd name="T63" fmla="*/ 818 h 1291"/>
                  <a:gd name="T64" fmla="*/ 248 w 1449"/>
                  <a:gd name="T65" fmla="*/ 639 h 1291"/>
                  <a:gd name="T66" fmla="*/ 187 w 1449"/>
                  <a:gd name="T67" fmla="*/ 477 h 1291"/>
                  <a:gd name="T68" fmla="*/ 94 w 1449"/>
                  <a:gd name="T69" fmla="*/ 443 h 1291"/>
                  <a:gd name="T70" fmla="*/ 46 w 1449"/>
                  <a:gd name="T71" fmla="*/ 359 h 1291"/>
                  <a:gd name="T72" fmla="*/ 8 w 1449"/>
                  <a:gd name="T73" fmla="*/ 209 h 1291"/>
                  <a:gd name="T74" fmla="*/ 0 w 1449"/>
                  <a:gd name="T75" fmla="*/ 82 h 1291"/>
                  <a:gd name="T76" fmla="*/ 88 w 1449"/>
                  <a:gd name="T77" fmla="*/ 0 h 1291"/>
                  <a:gd name="T78" fmla="*/ 88 w 1449"/>
                  <a:gd name="T7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49" h="1291">
                    <a:moveTo>
                      <a:pt x="88" y="0"/>
                    </a:moveTo>
                    <a:lnTo>
                      <a:pt x="128" y="249"/>
                    </a:lnTo>
                    <a:lnTo>
                      <a:pt x="191" y="378"/>
                    </a:lnTo>
                    <a:lnTo>
                      <a:pt x="251" y="616"/>
                    </a:lnTo>
                    <a:lnTo>
                      <a:pt x="337" y="700"/>
                    </a:lnTo>
                    <a:lnTo>
                      <a:pt x="284" y="580"/>
                    </a:lnTo>
                    <a:lnTo>
                      <a:pt x="240" y="356"/>
                    </a:lnTo>
                    <a:lnTo>
                      <a:pt x="187" y="188"/>
                    </a:lnTo>
                    <a:lnTo>
                      <a:pt x="267" y="356"/>
                    </a:lnTo>
                    <a:lnTo>
                      <a:pt x="337" y="532"/>
                    </a:lnTo>
                    <a:lnTo>
                      <a:pt x="364" y="624"/>
                    </a:lnTo>
                    <a:lnTo>
                      <a:pt x="442" y="704"/>
                    </a:lnTo>
                    <a:lnTo>
                      <a:pt x="504" y="660"/>
                    </a:lnTo>
                    <a:lnTo>
                      <a:pt x="601" y="871"/>
                    </a:lnTo>
                    <a:lnTo>
                      <a:pt x="706" y="905"/>
                    </a:lnTo>
                    <a:lnTo>
                      <a:pt x="1012" y="861"/>
                    </a:lnTo>
                    <a:lnTo>
                      <a:pt x="1194" y="711"/>
                    </a:lnTo>
                    <a:lnTo>
                      <a:pt x="1284" y="660"/>
                    </a:lnTo>
                    <a:lnTo>
                      <a:pt x="1392" y="502"/>
                    </a:lnTo>
                    <a:lnTo>
                      <a:pt x="1449" y="359"/>
                    </a:lnTo>
                    <a:lnTo>
                      <a:pt x="1404" y="513"/>
                    </a:lnTo>
                    <a:lnTo>
                      <a:pt x="1265" y="730"/>
                    </a:lnTo>
                    <a:lnTo>
                      <a:pt x="1039" y="953"/>
                    </a:lnTo>
                    <a:lnTo>
                      <a:pt x="942" y="1129"/>
                    </a:lnTo>
                    <a:lnTo>
                      <a:pt x="841" y="1023"/>
                    </a:lnTo>
                    <a:lnTo>
                      <a:pt x="702" y="1011"/>
                    </a:lnTo>
                    <a:lnTo>
                      <a:pt x="799" y="1240"/>
                    </a:lnTo>
                    <a:lnTo>
                      <a:pt x="694" y="1181"/>
                    </a:lnTo>
                    <a:lnTo>
                      <a:pt x="706" y="1291"/>
                    </a:lnTo>
                    <a:lnTo>
                      <a:pt x="601" y="1165"/>
                    </a:lnTo>
                    <a:lnTo>
                      <a:pt x="500" y="975"/>
                    </a:lnTo>
                    <a:lnTo>
                      <a:pt x="438" y="818"/>
                    </a:lnTo>
                    <a:lnTo>
                      <a:pt x="248" y="639"/>
                    </a:lnTo>
                    <a:lnTo>
                      <a:pt x="187" y="477"/>
                    </a:lnTo>
                    <a:lnTo>
                      <a:pt x="94" y="443"/>
                    </a:lnTo>
                    <a:lnTo>
                      <a:pt x="46" y="359"/>
                    </a:lnTo>
                    <a:lnTo>
                      <a:pt x="8" y="209"/>
                    </a:lnTo>
                    <a:lnTo>
                      <a:pt x="0" y="8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5" name="Freeform 97"/>
              <p:cNvSpPr>
                <a:spLocks/>
              </p:cNvSpPr>
              <p:nvPr/>
            </p:nvSpPr>
            <p:spPr bwMode="auto">
              <a:xfrm>
                <a:off x="1433" y="3117"/>
                <a:ext cx="163" cy="50"/>
              </a:xfrm>
              <a:custGeom>
                <a:avLst/>
                <a:gdLst>
                  <a:gd name="T0" fmla="*/ 21 w 327"/>
                  <a:gd name="T1" fmla="*/ 0 h 99"/>
                  <a:gd name="T2" fmla="*/ 97 w 327"/>
                  <a:gd name="T3" fmla="*/ 31 h 99"/>
                  <a:gd name="T4" fmla="*/ 202 w 327"/>
                  <a:gd name="T5" fmla="*/ 12 h 99"/>
                  <a:gd name="T6" fmla="*/ 327 w 327"/>
                  <a:gd name="T7" fmla="*/ 27 h 99"/>
                  <a:gd name="T8" fmla="*/ 301 w 327"/>
                  <a:gd name="T9" fmla="*/ 73 h 99"/>
                  <a:gd name="T10" fmla="*/ 152 w 327"/>
                  <a:gd name="T11" fmla="*/ 74 h 99"/>
                  <a:gd name="T12" fmla="*/ 59 w 327"/>
                  <a:gd name="T13" fmla="*/ 99 h 99"/>
                  <a:gd name="T14" fmla="*/ 0 w 327"/>
                  <a:gd name="T15" fmla="*/ 34 h 99"/>
                  <a:gd name="T16" fmla="*/ 21 w 327"/>
                  <a:gd name="T17" fmla="*/ 0 h 99"/>
                  <a:gd name="T18" fmla="*/ 21 w 327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99">
                    <a:moveTo>
                      <a:pt x="21" y="0"/>
                    </a:moveTo>
                    <a:lnTo>
                      <a:pt x="97" y="31"/>
                    </a:lnTo>
                    <a:lnTo>
                      <a:pt x="202" y="12"/>
                    </a:lnTo>
                    <a:lnTo>
                      <a:pt x="327" y="27"/>
                    </a:lnTo>
                    <a:lnTo>
                      <a:pt x="301" y="73"/>
                    </a:lnTo>
                    <a:lnTo>
                      <a:pt x="152" y="74"/>
                    </a:lnTo>
                    <a:lnTo>
                      <a:pt x="59" y="99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6" name="Freeform 98"/>
              <p:cNvSpPr>
                <a:spLocks/>
              </p:cNvSpPr>
              <p:nvPr/>
            </p:nvSpPr>
            <p:spPr bwMode="auto">
              <a:xfrm>
                <a:off x="1371" y="3040"/>
                <a:ext cx="339" cy="46"/>
              </a:xfrm>
              <a:custGeom>
                <a:avLst/>
                <a:gdLst>
                  <a:gd name="T0" fmla="*/ 0 w 678"/>
                  <a:gd name="T1" fmla="*/ 52 h 92"/>
                  <a:gd name="T2" fmla="*/ 95 w 678"/>
                  <a:gd name="T3" fmla="*/ 59 h 92"/>
                  <a:gd name="T4" fmla="*/ 245 w 678"/>
                  <a:gd name="T5" fmla="*/ 23 h 92"/>
                  <a:gd name="T6" fmla="*/ 321 w 678"/>
                  <a:gd name="T7" fmla="*/ 29 h 92"/>
                  <a:gd name="T8" fmla="*/ 391 w 678"/>
                  <a:gd name="T9" fmla="*/ 12 h 92"/>
                  <a:gd name="T10" fmla="*/ 551 w 678"/>
                  <a:gd name="T11" fmla="*/ 23 h 92"/>
                  <a:gd name="T12" fmla="*/ 612 w 678"/>
                  <a:gd name="T13" fmla="*/ 0 h 92"/>
                  <a:gd name="T14" fmla="*/ 678 w 678"/>
                  <a:gd name="T15" fmla="*/ 44 h 92"/>
                  <a:gd name="T16" fmla="*/ 644 w 678"/>
                  <a:gd name="T17" fmla="*/ 59 h 92"/>
                  <a:gd name="T18" fmla="*/ 589 w 678"/>
                  <a:gd name="T19" fmla="*/ 40 h 92"/>
                  <a:gd name="T20" fmla="*/ 503 w 678"/>
                  <a:gd name="T21" fmla="*/ 52 h 92"/>
                  <a:gd name="T22" fmla="*/ 403 w 678"/>
                  <a:gd name="T23" fmla="*/ 52 h 92"/>
                  <a:gd name="T24" fmla="*/ 309 w 678"/>
                  <a:gd name="T25" fmla="*/ 74 h 92"/>
                  <a:gd name="T26" fmla="*/ 220 w 678"/>
                  <a:gd name="T27" fmla="*/ 63 h 92"/>
                  <a:gd name="T28" fmla="*/ 123 w 678"/>
                  <a:gd name="T29" fmla="*/ 82 h 92"/>
                  <a:gd name="T30" fmla="*/ 58 w 678"/>
                  <a:gd name="T31" fmla="*/ 92 h 92"/>
                  <a:gd name="T32" fmla="*/ 0 w 678"/>
                  <a:gd name="T33" fmla="*/ 52 h 92"/>
                  <a:gd name="T34" fmla="*/ 0 w 678"/>
                  <a:gd name="T35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8" h="92">
                    <a:moveTo>
                      <a:pt x="0" y="52"/>
                    </a:moveTo>
                    <a:lnTo>
                      <a:pt x="95" y="59"/>
                    </a:lnTo>
                    <a:lnTo>
                      <a:pt x="245" y="23"/>
                    </a:lnTo>
                    <a:lnTo>
                      <a:pt x="321" y="29"/>
                    </a:lnTo>
                    <a:lnTo>
                      <a:pt x="391" y="12"/>
                    </a:lnTo>
                    <a:lnTo>
                      <a:pt x="551" y="23"/>
                    </a:lnTo>
                    <a:lnTo>
                      <a:pt x="612" y="0"/>
                    </a:lnTo>
                    <a:lnTo>
                      <a:pt x="678" y="44"/>
                    </a:lnTo>
                    <a:lnTo>
                      <a:pt x="644" y="59"/>
                    </a:lnTo>
                    <a:lnTo>
                      <a:pt x="589" y="40"/>
                    </a:lnTo>
                    <a:lnTo>
                      <a:pt x="503" y="52"/>
                    </a:lnTo>
                    <a:lnTo>
                      <a:pt x="403" y="52"/>
                    </a:lnTo>
                    <a:lnTo>
                      <a:pt x="309" y="74"/>
                    </a:lnTo>
                    <a:lnTo>
                      <a:pt x="220" y="63"/>
                    </a:lnTo>
                    <a:lnTo>
                      <a:pt x="123" y="82"/>
                    </a:lnTo>
                    <a:lnTo>
                      <a:pt x="58" y="9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7" name="Freeform 99"/>
              <p:cNvSpPr>
                <a:spLocks/>
              </p:cNvSpPr>
              <p:nvPr/>
            </p:nvSpPr>
            <p:spPr bwMode="auto">
              <a:xfrm>
                <a:off x="1565" y="2672"/>
                <a:ext cx="27" cy="53"/>
              </a:xfrm>
              <a:custGeom>
                <a:avLst/>
                <a:gdLst>
                  <a:gd name="T0" fmla="*/ 38 w 56"/>
                  <a:gd name="T1" fmla="*/ 0 h 104"/>
                  <a:gd name="T2" fmla="*/ 4 w 56"/>
                  <a:gd name="T3" fmla="*/ 55 h 104"/>
                  <a:gd name="T4" fmla="*/ 0 w 56"/>
                  <a:gd name="T5" fmla="*/ 104 h 104"/>
                  <a:gd name="T6" fmla="*/ 56 w 56"/>
                  <a:gd name="T7" fmla="*/ 40 h 104"/>
                  <a:gd name="T8" fmla="*/ 38 w 56"/>
                  <a:gd name="T9" fmla="*/ 0 h 104"/>
                  <a:gd name="T10" fmla="*/ 38 w 56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104">
                    <a:moveTo>
                      <a:pt x="38" y="0"/>
                    </a:moveTo>
                    <a:lnTo>
                      <a:pt x="4" y="55"/>
                    </a:lnTo>
                    <a:lnTo>
                      <a:pt x="0" y="104"/>
                    </a:lnTo>
                    <a:lnTo>
                      <a:pt x="56" y="4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8" name="Freeform 100"/>
              <p:cNvSpPr>
                <a:spLocks/>
              </p:cNvSpPr>
              <p:nvPr/>
            </p:nvSpPr>
            <p:spPr bwMode="auto">
              <a:xfrm>
                <a:off x="1877" y="2773"/>
                <a:ext cx="37" cy="164"/>
              </a:xfrm>
              <a:custGeom>
                <a:avLst/>
                <a:gdLst>
                  <a:gd name="T0" fmla="*/ 4 w 74"/>
                  <a:gd name="T1" fmla="*/ 0 h 329"/>
                  <a:gd name="T2" fmla="*/ 10 w 74"/>
                  <a:gd name="T3" fmla="*/ 215 h 329"/>
                  <a:gd name="T4" fmla="*/ 0 w 74"/>
                  <a:gd name="T5" fmla="*/ 329 h 329"/>
                  <a:gd name="T6" fmla="*/ 29 w 74"/>
                  <a:gd name="T7" fmla="*/ 183 h 329"/>
                  <a:gd name="T8" fmla="*/ 70 w 74"/>
                  <a:gd name="T9" fmla="*/ 124 h 329"/>
                  <a:gd name="T10" fmla="*/ 74 w 74"/>
                  <a:gd name="T11" fmla="*/ 55 h 329"/>
                  <a:gd name="T12" fmla="*/ 51 w 74"/>
                  <a:gd name="T13" fmla="*/ 15 h 329"/>
                  <a:gd name="T14" fmla="*/ 4 w 74"/>
                  <a:gd name="T15" fmla="*/ 0 h 329"/>
                  <a:gd name="T16" fmla="*/ 4 w 74"/>
                  <a:gd name="T17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29">
                    <a:moveTo>
                      <a:pt x="4" y="0"/>
                    </a:moveTo>
                    <a:lnTo>
                      <a:pt x="10" y="215"/>
                    </a:lnTo>
                    <a:lnTo>
                      <a:pt x="0" y="329"/>
                    </a:lnTo>
                    <a:lnTo>
                      <a:pt x="29" y="183"/>
                    </a:lnTo>
                    <a:lnTo>
                      <a:pt x="70" y="124"/>
                    </a:lnTo>
                    <a:lnTo>
                      <a:pt x="74" y="55"/>
                    </a:lnTo>
                    <a:lnTo>
                      <a:pt x="51" y="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9" name="Freeform 101"/>
              <p:cNvSpPr>
                <a:spLocks/>
              </p:cNvSpPr>
              <p:nvPr/>
            </p:nvSpPr>
            <p:spPr bwMode="auto">
              <a:xfrm>
                <a:off x="1887" y="2672"/>
                <a:ext cx="56" cy="93"/>
              </a:xfrm>
              <a:custGeom>
                <a:avLst/>
                <a:gdLst>
                  <a:gd name="T0" fmla="*/ 0 w 112"/>
                  <a:gd name="T1" fmla="*/ 70 h 186"/>
                  <a:gd name="T2" fmla="*/ 97 w 112"/>
                  <a:gd name="T3" fmla="*/ 186 h 186"/>
                  <a:gd name="T4" fmla="*/ 112 w 112"/>
                  <a:gd name="T5" fmla="*/ 150 h 186"/>
                  <a:gd name="T6" fmla="*/ 42 w 112"/>
                  <a:gd name="T7" fmla="*/ 0 h 186"/>
                  <a:gd name="T8" fmla="*/ 0 w 112"/>
                  <a:gd name="T9" fmla="*/ 70 h 186"/>
                  <a:gd name="T10" fmla="*/ 0 w 112"/>
                  <a:gd name="T11" fmla="*/ 7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86">
                    <a:moveTo>
                      <a:pt x="0" y="70"/>
                    </a:moveTo>
                    <a:lnTo>
                      <a:pt x="97" y="186"/>
                    </a:lnTo>
                    <a:lnTo>
                      <a:pt x="112" y="150"/>
                    </a:lnTo>
                    <a:lnTo>
                      <a:pt x="42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0" name="Freeform 102"/>
              <p:cNvSpPr>
                <a:spLocks/>
              </p:cNvSpPr>
              <p:nvPr/>
            </p:nvSpPr>
            <p:spPr bwMode="auto">
              <a:xfrm>
                <a:off x="1881" y="2747"/>
                <a:ext cx="87" cy="281"/>
              </a:xfrm>
              <a:custGeom>
                <a:avLst/>
                <a:gdLst>
                  <a:gd name="T0" fmla="*/ 173 w 173"/>
                  <a:gd name="T1" fmla="*/ 0 h 561"/>
                  <a:gd name="T2" fmla="*/ 154 w 173"/>
                  <a:gd name="T3" fmla="*/ 175 h 561"/>
                  <a:gd name="T4" fmla="*/ 119 w 173"/>
                  <a:gd name="T5" fmla="*/ 296 h 561"/>
                  <a:gd name="T6" fmla="*/ 95 w 173"/>
                  <a:gd name="T7" fmla="*/ 380 h 561"/>
                  <a:gd name="T8" fmla="*/ 34 w 173"/>
                  <a:gd name="T9" fmla="*/ 467 h 561"/>
                  <a:gd name="T10" fmla="*/ 53 w 173"/>
                  <a:gd name="T11" fmla="*/ 513 h 561"/>
                  <a:gd name="T12" fmla="*/ 7 w 173"/>
                  <a:gd name="T13" fmla="*/ 561 h 561"/>
                  <a:gd name="T14" fmla="*/ 0 w 173"/>
                  <a:gd name="T15" fmla="*/ 454 h 561"/>
                  <a:gd name="T16" fmla="*/ 60 w 173"/>
                  <a:gd name="T17" fmla="*/ 388 h 561"/>
                  <a:gd name="T18" fmla="*/ 108 w 173"/>
                  <a:gd name="T19" fmla="*/ 274 h 561"/>
                  <a:gd name="T20" fmla="*/ 146 w 173"/>
                  <a:gd name="T21" fmla="*/ 118 h 561"/>
                  <a:gd name="T22" fmla="*/ 173 w 173"/>
                  <a:gd name="T23" fmla="*/ 0 h 561"/>
                  <a:gd name="T24" fmla="*/ 173 w 173"/>
                  <a:gd name="T25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561">
                    <a:moveTo>
                      <a:pt x="173" y="0"/>
                    </a:moveTo>
                    <a:lnTo>
                      <a:pt x="154" y="175"/>
                    </a:lnTo>
                    <a:lnTo>
                      <a:pt x="119" y="296"/>
                    </a:lnTo>
                    <a:lnTo>
                      <a:pt x="95" y="380"/>
                    </a:lnTo>
                    <a:lnTo>
                      <a:pt x="34" y="467"/>
                    </a:lnTo>
                    <a:lnTo>
                      <a:pt x="53" y="513"/>
                    </a:lnTo>
                    <a:lnTo>
                      <a:pt x="7" y="561"/>
                    </a:lnTo>
                    <a:lnTo>
                      <a:pt x="0" y="454"/>
                    </a:lnTo>
                    <a:lnTo>
                      <a:pt x="60" y="388"/>
                    </a:lnTo>
                    <a:lnTo>
                      <a:pt x="108" y="274"/>
                    </a:lnTo>
                    <a:lnTo>
                      <a:pt x="146" y="118"/>
                    </a:lnTo>
                    <a:lnTo>
                      <a:pt x="173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1" name="Freeform 103"/>
              <p:cNvSpPr>
                <a:spLocks/>
              </p:cNvSpPr>
              <p:nvPr/>
            </p:nvSpPr>
            <p:spPr bwMode="auto">
              <a:xfrm>
                <a:off x="1292" y="2540"/>
                <a:ext cx="284" cy="69"/>
              </a:xfrm>
              <a:custGeom>
                <a:avLst/>
                <a:gdLst>
                  <a:gd name="T0" fmla="*/ 0 w 568"/>
                  <a:gd name="T1" fmla="*/ 137 h 137"/>
                  <a:gd name="T2" fmla="*/ 87 w 568"/>
                  <a:gd name="T3" fmla="*/ 114 h 137"/>
                  <a:gd name="T4" fmla="*/ 239 w 568"/>
                  <a:gd name="T5" fmla="*/ 103 h 137"/>
                  <a:gd name="T6" fmla="*/ 399 w 568"/>
                  <a:gd name="T7" fmla="*/ 67 h 137"/>
                  <a:gd name="T8" fmla="*/ 568 w 568"/>
                  <a:gd name="T9" fmla="*/ 0 h 137"/>
                  <a:gd name="T10" fmla="*/ 378 w 568"/>
                  <a:gd name="T11" fmla="*/ 59 h 137"/>
                  <a:gd name="T12" fmla="*/ 285 w 568"/>
                  <a:gd name="T13" fmla="*/ 78 h 137"/>
                  <a:gd name="T14" fmla="*/ 108 w 568"/>
                  <a:gd name="T15" fmla="*/ 82 h 137"/>
                  <a:gd name="T16" fmla="*/ 42 w 568"/>
                  <a:gd name="T17" fmla="*/ 99 h 137"/>
                  <a:gd name="T18" fmla="*/ 0 w 568"/>
                  <a:gd name="T19" fmla="*/ 137 h 137"/>
                  <a:gd name="T20" fmla="*/ 0 w 568"/>
                  <a:gd name="T2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8" h="137">
                    <a:moveTo>
                      <a:pt x="0" y="137"/>
                    </a:moveTo>
                    <a:lnTo>
                      <a:pt x="87" y="114"/>
                    </a:lnTo>
                    <a:lnTo>
                      <a:pt x="239" y="103"/>
                    </a:lnTo>
                    <a:lnTo>
                      <a:pt x="399" y="67"/>
                    </a:lnTo>
                    <a:lnTo>
                      <a:pt x="568" y="0"/>
                    </a:lnTo>
                    <a:lnTo>
                      <a:pt x="378" y="59"/>
                    </a:lnTo>
                    <a:lnTo>
                      <a:pt x="285" y="78"/>
                    </a:lnTo>
                    <a:lnTo>
                      <a:pt x="108" y="82"/>
                    </a:lnTo>
                    <a:lnTo>
                      <a:pt x="42" y="99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2" name="Freeform 104"/>
              <p:cNvSpPr>
                <a:spLocks/>
              </p:cNvSpPr>
              <p:nvPr/>
            </p:nvSpPr>
            <p:spPr bwMode="auto">
              <a:xfrm>
                <a:off x="1578" y="3064"/>
                <a:ext cx="313" cy="436"/>
              </a:xfrm>
              <a:custGeom>
                <a:avLst/>
                <a:gdLst>
                  <a:gd name="T0" fmla="*/ 614 w 626"/>
                  <a:gd name="T1" fmla="*/ 0 h 872"/>
                  <a:gd name="T2" fmla="*/ 582 w 626"/>
                  <a:gd name="T3" fmla="*/ 247 h 872"/>
                  <a:gd name="T4" fmla="*/ 506 w 626"/>
                  <a:gd name="T5" fmla="*/ 403 h 872"/>
                  <a:gd name="T6" fmla="*/ 388 w 626"/>
                  <a:gd name="T7" fmla="*/ 542 h 872"/>
                  <a:gd name="T8" fmla="*/ 122 w 626"/>
                  <a:gd name="T9" fmla="*/ 751 h 872"/>
                  <a:gd name="T10" fmla="*/ 0 w 626"/>
                  <a:gd name="T11" fmla="*/ 872 h 872"/>
                  <a:gd name="T12" fmla="*/ 156 w 626"/>
                  <a:gd name="T13" fmla="*/ 743 h 872"/>
                  <a:gd name="T14" fmla="*/ 405 w 626"/>
                  <a:gd name="T15" fmla="*/ 549 h 872"/>
                  <a:gd name="T16" fmla="*/ 510 w 626"/>
                  <a:gd name="T17" fmla="*/ 437 h 872"/>
                  <a:gd name="T18" fmla="*/ 593 w 626"/>
                  <a:gd name="T19" fmla="*/ 304 h 872"/>
                  <a:gd name="T20" fmla="*/ 626 w 626"/>
                  <a:gd name="T21" fmla="*/ 165 h 872"/>
                  <a:gd name="T22" fmla="*/ 614 w 626"/>
                  <a:gd name="T23" fmla="*/ 0 h 872"/>
                  <a:gd name="T24" fmla="*/ 614 w 626"/>
                  <a:gd name="T25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6" h="872">
                    <a:moveTo>
                      <a:pt x="614" y="0"/>
                    </a:moveTo>
                    <a:lnTo>
                      <a:pt x="582" y="247"/>
                    </a:lnTo>
                    <a:lnTo>
                      <a:pt x="506" y="403"/>
                    </a:lnTo>
                    <a:lnTo>
                      <a:pt x="388" y="542"/>
                    </a:lnTo>
                    <a:lnTo>
                      <a:pt x="122" y="751"/>
                    </a:lnTo>
                    <a:lnTo>
                      <a:pt x="0" y="872"/>
                    </a:lnTo>
                    <a:lnTo>
                      <a:pt x="156" y="743"/>
                    </a:lnTo>
                    <a:lnTo>
                      <a:pt x="405" y="549"/>
                    </a:lnTo>
                    <a:lnTo>
                      <a:pt x="510" y="437"/>
                    </a:lnTo>
                    <a:lnTo>
                      <a:pt x="593" y="304"/>
                    </a:lnTo>
                    <a:lnTo>
                      <a:pt x="626" y="165"/>
                    </a:lnTo>
                    <a:lnTo>
                      <a:pt x="614" y="0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3" name="Freeform 105"/>
              <p:cNvSpPr>
                <a:spLocks/>
              </p:cNvSpPr>
              <p:nvPr/>
            </p:nvSpPr>
            <p:spPr bwMode="auto">
              <a:xfrm>
                <a:off x="1889" y="3040"/>
                <a:ext cx="979" cy="1054"/>
              </a:xfrm>
              <a:custGeom>
                <a:avLst/>
                <a:gdLst>
                  <a:gd name="T0" fmla="*/ 0 w 1958"/>
                  <a:gd name="T1" fmla="*/ 0 h 2108"/>
                  <a:gd name="T2" fmla="*/ 97 w 1958"/>
                  <a:gd name="T3" fmla="*/ 44 h 2108"/>
                  <a:gd name="T4" fmla="*/ 266 w 1958"/>
                  <a:gd name="T5" fmla="*/ 278 h 2108"/>
                  <a:gd name="T6" fmla="*/ 338 w 1958"/>
                  <a:gd name="T7" fmla="*/ 369 h 2108"/>
                  <a:gd name="T8" fmla="*/ 407 w 1958"/>
                  <a:gd name="T9" fmla="*/ 420 h 2108"/>
                  <a:gd name="T10" fmla="*/ 517 w 1958"/>
                  <a:gd name="T11" fmla="*/ 474 h 2108"/>
                  <a:gd name="T12" fmla="*/ 1205 w 1958"/>
                  <a:gd name="T13" fmla="*/ 732 h 2108"/>
                  <a:gd name="T14" fmla="*/ 1745 w 1958"/>
                  <a:gd name="T15" fmla="*/ 953 h 2108"/>
                  <a:gd name="T16" fmla="*/ 1783 w 1958"/>
                  <a:gd name="T17" fmla="*/ 1023 h 2108"/>
                  <a:gd name="T18" fmla="*/ 1884 w 1958"/>
                  <a:gd name="T19" fmla="*/ 1359 h 2108"/>
                  <a:gd name="T20" fmla="*/ 1935 w 1958"/>
                  <a:gd name="T21" fmla="*/ 1755 h 2108"/>
                  <a:gd name="T22" fmla="*/ 1958 w 1958"/>
                  <a:gd name="T23" fmla="*/ 2108 h 2108"/>
                  <a:gd name="T24" fmla="*/ 1869 w 1958"/>
                  <a:gd name="T25" fmla="*/ 2108 h 2108"/>
                  <a:gd name="T26" fmla="*/ 1842 w 1958"/>
                  <a:gd name="T27" fmla="*/ 1736 h 2108"/>
                  <a:gd name="T28" fmla="*/ 1804 w 1958"/>
                  <a:gd name="T29" fmla="*/ 1382 h 2108"/>
                  <a:gd name="T30" fmla="*/ 1741 w 1958"/>
                  <a:gd name="T31" fmla="*/ 1074 h 2108"/>
                  <a:gd name="T32" fmla="*/ 1724 w 1958"/>
                  <a:gd name="T33" fmla="*/ 1027 h 2108"/>
                  <a:gd name="T34" fmla="*/ 1659 w 1958"/>
                  <a:gd name="T35" fmla="*/ 1213 h 2108"/>
                  <a:gd name="T36" fmla="*/ 1549 w 1958"/>
                  <a:gd name="T37" fmla="*/ 1637 h 2108"/>
                  <a:gd name="T38" fmla="*/ 1507 w 1958"/>
                  <a:gd name="T39" fmla="*/ 1827 h 2108"/>
                  <a:gd name="T40" fmla="*/ 1536 w 1958"/>
                  <a:gd name="T41" fmla="*/ 1525 h 2108"/>
                  <a:gd name="T42" fmla="*/ 1587 w 1958"/>
                  <a:gd name="T43" fmla="*/ 1213 h 2108"/>
                  <a:gd name="T44" fmla="*/ 1635 w 1958"/>
                  <a:gd name="T45" fmla="*/ 975 h 2108"/>
                  <a:gd name="T46" fmla="*/ 1332 w 1958"/>
                  <a:gd name="T47" fmla="*/ 837 h 2108"/>
                  <a:gd name="T48" fmla="*/ 853 w 1958"/>
                  <a:gd name="T49" fmla="*/ 624 h 2108"/>
                  <a:gd name="T50" fmla="*/ 399 w 1958"/>
                  <a:gd name="T51" fmla="*/ 474 h 2108"/>
                  <a:gd name="T52" fmla="*/ 300 w 1958"/>
                  <a:gd name="T53" fmla="*/ 396 h 2108"/>
                  <a:gd name="T54" fmla="*/ 165 w 1958"/>
                  <a:gd name="T55" fmla="*/ 187 h 2108"/>
                  <a:gd name="T56" fmla="*/ 76 w 1958"/>
                  <a:gd name="T57" fmla="*/ 71 h 2108"/>
                  <a:gd name="T58" fmla="*/ 0 w 1958"/>
                  <a:gd name="T59" fmla="*/ 0 h 2108"/>
                  <a:gd name="T60" fmla="*/ 0 w 1958"/>
                  <a:gd name="T61" fmla="*/ 0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8" h="2108">
                    <a:moveTo>
                      <a:pt x="0" y="0"/>
                    </a:moveTo>
                    <a:lnTo>
                      <a:pt x="97" y="44"/>
                    </a:lnTo>
                    <a:lnTo>
                      <a:pt x="266" y="278"/>
                    </a:lnTo>
                    <a:lnTo>
                      <a:pt x="338" y="369"/>
                    </a:lnTo>
                    <a:lnTo>
                      <a:pt x="407" y="420"/>
                    </a:lnTo>
                    <a:lnTo>
                      <a:pt x="517" y="474"/>
                    </a:lnTo>
                    <a:lnTo>
                      <a:pt x="1205" y="732"/>
                    </a:lnTo>
                    <a:lnTo>
                      <a:pt x="1745" y="953"/>
                    </a:lnTo>
                    <a:lnTo>
                      <a:pt x="1783" y="1023"/>
                    </a:lnTo>
                    <a:lnTo>
                      <a:pt x="1884" y="1359"/>
                    </a:lnTo>
                    <a:lnTo>
                      <a:pt x="1935" y="1755"/>
                    </a:lnTo>
                    <a:lnTo>
                      <a:pt x="1958" y="2108"/>
                    </a:lnTo>
                    <a:lnTo>
                      <a:pt x="1869" y="2108"/>
                    </a:lnTo>
                    <a:lnTo>
                      <a:pt x="1842" y="1736"/>
                    </a:lnTo>
                    <a:lnTo>
                      <a:pt x="1804" y="1382"/>
                    </a:lnTo>
                    <a:lnTo>
                      <a:pt x="1741" y="1074"/>
                    </a:lnTo>
                    <a:lnTo>
                      <a:pt x="1724" y="1027"/>
                    </a:lnTo>
                    <a:lnTo>
                      <a:pt x="1659" y="1213"/>
                    </a:lnTo>
                    <a:lnTo>
                      <a:pt x="1549" y="1637"/>
                    </a:lnTo>
                    <a:lnTo>
                      <a:pt x="1507" y="1827"/>
                    </a:lnTo>
                    <a:lnTo>
                      <a:pt x="1536" y="1525"/>
                    </a:lnTo>
                    <a:lnTo>
                      <a:pt x="1587" y="1213"/>
                    </a:lnTo>
                    <a:lnTo>
                      <a:pt x="1635" y="975"/>
                    </a:lnTo>
                    <a:lnTo>
                      <a:pt x="1332" y="837"/>
                    </a:lnTo>
                    <a:lnTo>
                      <a:pt x="853" y="624"/>
                    </a:lnTo>
                    <a:lnTo>
                      <a:pt x="399" y="474"/>
                    </a:lnTo>
                    <a:lnTo>
                      <a:pt x="300" y="396"/>
                    </a:lnTo>
                    <a:lnTo>
                      <a:pt x="165" y="187"/>
                    </a:lnTo>
                    <a:lnTo>
                      <a:pt x="76" y="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4" name="Freeform 106"/>
              <p:cNvSpPr>
                <a:spLocks/>
              </p:cNvSpPr>
              <p:nvPr/>
            </p:nvSpPr>
            <p:spPr bwMode="auto">
              <a:xfrm>
                <a:off x="1889" y="3187"/>
                <a:ext cx="252" cy="912"/>
              </a:xfrm>
              <a:custGeom>
                <a:avLst/>
                <a:gdLst>
                  <a:gd name="T0" fmla="*/ 0 w 504"/>
                  <a:gd name="T1" fmla="*/ 922 h 1823"/>
                  <a:gd name="T2" fmla="*/ 144 w 504"/>
                  <a:gd name="T3" fmla="*/ 1169 h 1823"/>
                  <a:gd name="T4" fmla="*/ 235 w 504"/>
                  <a:gd name="T5" fmla="*/ 1120 h 1823"/>
                  <a:gd name="T6" fmla="*/ 460 w 504"/>
                  <a:gd name="T7" fmla="*/ 956 h 1823"/>
                  <a:gd name="T8" fmla="*/ 410 w 504"/>
                  <a:gd name="T9" fmla="*/ 736 h 1823"/>
                  <a:gd name="T10" fmla="*/ 389 w 504"/>
                  <a:gd name="T11" fmla="*/ 359 h 1823"/>
                  <a:gd name="T12" fmla="*/ 327 w 504"/>
                  <a:gd name="T13" fmla="*/ 194 h 1823"/>
                  <a:gd name="T14" fmla="*/ 241 w 504"/>
                  <a:gd name="T15" fmla="*/ 0 h 1823"/>
                  <a:gd name="T16" fmla="*/ 365 w 504"/>
                  <a:gd name="T17" fmla="*/ 135 h 1823"/>
                  <a:gd name="T18" fmla="*/ 424 w 504"/>
                  <a:gd name="T19" fmla="*/ 346 h 1823"/>
                  <a:gd name="T20" fmla="*/ 466 w 504"/>
                  <a:gd name="T21" fmla="*/ 800 h 1823"/>
                  <a:gd name="T22" fmla="*/ 504 w 504"/>
                  <a:gd name="T23" fmla="*/ 1000 h 1823"/>
                  <a:gd name="T24" fmla="*/ 386 w 504"/>
                  <a:gd name="T25" fmla="*/ 1061 h 1823"/>
                  <a:gd name="T26" fmla="*/ 173 w 504"/>
                  <a:gd name="T27" fmla="*/ 1217 h 1823"/>
                  <a:gd name="T28" fmla="*/ 310 w 504"/>
                  <a:gd name="T29" fmla="*/ 1481 h 1823"/>
                  <a:gd name="T30" fmla="*/ 300 w 504"/>
                  <a:gd name="T31" fmla="*/ 1536 h 1823"/>
                  <a:gd name="T32" fmla="*/ 139 w 504"/>
                  <a:gd name="T33" fmla="*/ 1823 h 1823"/>
                  <a:gd name="T34" fmla="*/ 72 w 504"/>
                  <a:gd name="T35" fmla="*/ 1819 h 1823"/>
                  <a:gd name="T36" fmla="*/ 237 w 504"/>
                  <a:gd name="T37" fmla="*/ 1545 h 1823"/>
                  <a:gd name="T38" fmla="*/ 249 w 504"/>
                  <a:gd name="T39" fmla="*/ 1488 h 1823"/>
                  <a:gd name="T40" fmla="*/ 234 w 504"/>
                  <a:gd name="T41" fmla="*/ 1424 h 1823"/>
                  <a:gd name="T42" fmla="*/ 118 w 504"/>
                  <a:gd name="T43" fmla="*/ 1177 h 1823"/>
                  <a:gd name="T44" fmla="*/ 0 w 504"/>
                  <a:gd name="T45" fmla="*/ 922 h 1823"/>
                  <a:gd name="T46" fmla="*/ 0 w 504"/>
                  <a:gd name="T47" fmla="*/ 922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4" h="1823">
                    <a:moveTo>
                      <a:pt x="0" y="922"/>
                    </a:moveTo>
                    <a:lnTo>
                      <a:pt x="144" y="1169"/>
                    </a:lnTo>
                    <a:lnTo>
                      <a:pt x="235" y="1120"/>
                    </a:lnTo>
                    <a:lnTo>
                      <a:pt x="460" y="956"/>
                    </a:lnTo>
                    <a:lnTo>
                      <a:pt x="410" y="736"/>
                    </a:lnTo>
                    <a:lnTo>
                      <a:pt x="389" y="359"/>
                    </a:lnTo>
                    <a:lnTo>
                      <a:pt x="327" y="194"/>
                    </a:lnTo>
                    <a:lnTo>
                      <a:pt x="241" y="0"/>
                    </a:lnTo>
                    <a:lnTo>
                      <a:pt x="365" y="135"/>
                    </a:lnTo>
                    <a:lnTo>
                      <a:pt x="424" y="346"/>
                    </a:lnTo>
                    <a:lnTo>
                      <a:pt x="466" y="800"/>
                    </a:lnTo>
                    <a:lnTo>
                      <a:pt x="504" y="1000"/>
                    </a:lnTo>
                    <a:lnTo>
                      <a:pt x="386" y="1061"/>
                    </a:lnTo>
                    <a:lnTo>
                      <a:pt x="173" y="1217"/>
                    </a:lnTo>
                    <a:lnTo>
                      <a:pt x="310" y="1481"/>
                    </a:lnTo>
                    <a:lnTo>
                      <a:pt x="300" y="1536"/>
                    </a:lnTo>
                    <a:lnTo>
                      <a:pt x="139" y="1823"/>
                    </a:lnTo>
                    <a:lnTo>
                      <a:pt x="72" y="1819"/>
                    </a:lnTo>
                    <a:lnTo>
                      <a:pt x="237" y="1545"/>
                    </a:lnTo>
                    <a:lnTo>
                      <a:pt x="249" y="1488"/>
                    </a:lnTo>
                    <a:lnTo>
                      <a:pt x="234" y="1424"/>
                    </a:lnTo>
                    <a:lnTo>
                      <a:pt x="118" y="1177"/>
                    </a:lnTo>
                    <a:lnTo>
                      <a:pt x="0" y="922"/>
                    </a:lnTo>
                    <a:lnTo>
                      <a:pt x="0" y="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5" name="Freeform 107"/>
              <p:cNvSpPr>
                <a:spLocks/>
              </p:cNvSpPr>
              <p:nvPr/>
            </p:nvSpPr>
            <p:spPr bwMode="auto">
              <a:xfrm>
                <a:off x="1614" y="3084"/>
                <a:ext cx="332" cy="1013"/>
              </a:xfrm>
              <a:custGeom>
                <a:avLst/>
                <a:gdLst>
                  <a:gd name="T0" fmla="*/ 592 w 664"/>
                  <a:gd name="T1" fmla="*/ 0 h 2026"/>
                  <a:gd name="T2" fmla="*/ 630 w 664"/>
                  <a:gd name="T3" fmla="*/ 159 h 2026"/>
                  <a:gd name="T4" fmla="*/ 616 w 664"/>
                  <a:gd name="T5" fmla="*/ 346 h 2026"/>
                  <a:gd name="T6" fmla="*/ 557 w 664"/>
                  <a:gd name="T7" fmla="*/ 536 h 2026"/>
                  <a:gd name="T8" fmla="*/ 382 w 664"/>
                  <a:gd name="T9" fmla="*/ 960 h 2026"/>
                  <a:gd name="T10" fmla="*/ 168 w 664"/>
                  <a:gd name="T11" fmla="*/ 1511 h 2026"/>
                  <a:gd name="T12" fmla="*/ 0 w 664"/>
                  <a:gd name="T13" fmla="*/ 2026 h 2026"/>
                  <a:gd name="T14" fmla="*/ 78 w 664"/>
                  <a:gd name="T15" fmla="*/ 2026 h 2026"/>
                  <a:gd name="T16" fmla="*/ 183 w 664"/>
                  <a:gd name="T17" fmla="*/ 1597 h 2026"/>
                  <a:gd name="T18" fmla="*/ 327 w 664"/>
                  <a:gd name="T19" fmla="*/ 1176 h 2026"/>
                  <a:gd name="T20" fmla="*/ 485 w 664"/>
                  <a:gd name="T21" fmla="*/ 810 h 2026"/>
                  <a:gd name="T22" fmla="*/ 609 w 664"/>
                  <a:gd name="T23" fmla="*/ 481 h 2026"/>
                  <a:gd name="T24" fmla="*/ 660 w 664"/>
                  <a:gd name="T25" fmla="*/ 268 h 2026"/>
                  <a:gd name="T26" fmla="*/ 664 w 664"/>
                  <a:gd name="T27" fmla="*/ 125 h 2026"/>
                  <a:gd name="T28" fmla="*/ 630 w 664"/>
                  <a:gd name="T29" fmla="*/ 34 h 2026"/>
                  <a:gd name="T30" fmla="*/ 592 w 664"/>
                  <a:gd name="T31" fmla="*/ 0 h 2026"/>
                  <a:gd name="T32" fmla="*/ 592 w 664"/>
                  <a:gd name="T33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4" h="2026">
                    <a:moveTo>
                      <a:pt x="592" y="0"/>
                    </a:moveTo>
                    <a:lnTo>
                      <a:pt x="630" y="159"/>
                    </a:lnTo>
                    <a:lnTo>
                      <a:pt x="616" y="346"/>
                    </a:lnTo>
                    <a:lnTo>
                      <a:pt x="557" y="536"/>
                    </a:lnTo>
                    <a:lnTo>
                      <a:pt x="382" y="960"/>
                    </a:lnTo>
                    <a:lnTo>
                      <a:pt x="168" y="1511"/>
                    </a:lnTo>
                    <a:lnTo>
                      <a:pt x="0" y="2026"/>
                    </a:lnTo>
                    <a:lnTo>
                      <a:pt x="78" y="2026"/>
                    </a:lnTo>
                    <a:lnTo>
                      <a:pt x="183" y="1597"/>
                    </a:lnTo>
                    <a:lnTo>
                      <a:pt x="327" y="1176"/>
                    </a:lnTo>
                    <a:lnTo>
                      <a:pt x="485" y="810"/>
                    </a:lnTo>
                    <a:lnTo>
                      <a:pt x="609" y="481"/>
                    </a:lnTo>
                    <a:lnTo>
                      <a:pt x="660" y="268"/>
                    </a:lnTo>
                    <a:lnTo>
                      <a:pt x="664" y="125"/>
                    </a:lnTo>
                    <a:lnTo>
                      <a:pt x="630" y="34"/>
                    </a:lnTo>
                    <a:lnTo>
                      <a:pt x="592" y="0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6" name="Freeform 108"/>
              <p:cNvSpPr>
                <a:spLocks/>
              </p:cNvSpPr>
              <p:nvPr/>
            </p:nvSpPr>
            <p:spPr bwMode="auto">
              <a:xfrm>
                <a:off x="1364" y="3506"/>
                <a:ext cx="187" cy="580"/>
              </a:xfrm>
              <a:custGeom>
                <a:avLst/>
                <a:gdLst>
                  <a:gd name="T0" fmla="*/ 69 w 375"/>
                  <a:gd name="T1" fmla="*/ 350 h 1159"/>
                  <a:gd name="T2" fmla="*/ 76 w 375"/>
                  <a:gd name="T3" fmla="*/ 277 h 1159"/>
                  <a:gd name="T4" fmla="*/ 90 w 375"/>
                  <a:gd name="T5" fmla="*/ 190 h 1159"/>
                  <a:gd name="T6" fmla="*/ 139 w 375"/>
                  <a:gd name="T7" fmla="*/ 85 h 1159"/>
                  <a:gd name="T8" fmla="*/ 217 w 375"/>
                  <a:gd name="T9" fmla="*/ 17 h 1159"/>
                  <a:gd name="T10" fmla="*/ 318 w 375"/>
                  <a:gd name="T11" fmla="*/ 0 h 1159"/>
                  <a:gd name="T12" fmla="*/ 375 w 375"/>
                  <a:gd name="T13" fmla="*/ 34 h 1159"/>
                  <a:gd name="T14" fmla="*/ 276 w 375"/>
                  <a:gd name="T15" fmla="*/ 30 h 1159"/>
                  <a:gd name="T16" fmla="*/ 196 w 375"/>
                  <a:gd name="T17" fmla="*/ 64 h 1159"/>
                  <a:gd name="T18" fmla="*/ 152 w 375"/>
                  <a:gd name="T19" fmla="*/ 135 h 1159"/>
                  <a:gd name="T20" fmla="*/ 200 w 375"/>
                  <a:gd name="T21" fmla="*/ 264 h 1159"/>
                  <a:gd name="T22" fmla="*/ 200 w 375"/>
                  <a:gd name="T23" fmla="*/ 338 h 1159"/>
                  <a:gd name="T24" fmla="*/ 272 w 375"/>
                  <a:gd name="T25" fmla="*/ 372 h 1159"/>
                  <a:gd name="T26" fmla="*/ 169 w 375"/>
                  <a:gd name="T27" fmla="*/ 389 h 1159"/>
                  <a:gd name="T28" fmla="*/ 149 w 375"/>
                  <a:gd name="T29" fmla="*/ 545 h 1159"/>
                  <a:gd name="T30" fmla="*/ 69 w 375"/>
                  <a:gd name="T31" fmla="*/ 813 h 1159"/>
                  <a:gd name="T32" fmla="*/ 0 w 375"/>
                  <a:gd name="T33" fmla="*/ 1159 h 1159"/>
                  <a:gd name="T34" fmla="*/ 42 w 375"/>
                  <a:gd name="T35" fmla="*/ 792 h 1159"/>
                  <a:gd name="T36" fmla="*/ 149 w 375"/>
                  <a:gd name="T37" fmla="*/ 359 h 1159"/>
                  <a:gd name="T38" fmla="*/ 124 w 375"/>
                  <a:gd name="T39" fmla="*/ 294 h 1159"/>
                  <a:gd name="T40" fmla="*/ 42 w 375"/>
                  <a:gd name="T41" fmla="*/ 467 h 1159"/>
                  <a:gd name="T42" fmla="*/ 69 w 375"/>
                  <a:gd name="T43" fmla="*/ 350 h 1159"/>
                  <a:gd name="T44" fmla="*/ 69 w 375"/>
                  <a:gd name="T45" fmla="*/ 35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1159">
                    <a:moveTo>
                      <a:pt x="69" y="350"/>
                    </a:moveTo>
                    <a:lnTo>
                      <a:pt x="76" y="277"/>
                    </a:lnTo>
                    <a:lnTo>
                      <a:pt x="90" y="190"/>
                    </a:lnTo>
                    <a:lnTo>
                      <a:pt x="139" y="85"/>
                    </a:lnTo>
                    <a:lnTo>
                      <a:pt x="217" y="17"/>
                    </a:lnTo>
                    <a:lnTo>
                      <a:pt x="318" y="0"/>
                    </a:lnTo>
                    <a:lnTo>
                      <a:pt x="375" y="34"/>
                    </a:lnTo>
                    <a:lnTo>
                      <a:pt x="276" y="30"/>
                    </a:lnTo>
                    <a:lnTo>
                      <a:pt x="196" y="64"/>
                    </a:lnTo>
                    <a:lnTo>
                      <a:pt x="152" y="135"/>
                    </a:lnTo>
                    <a:lnTo>
                      <a:pt x="200" y="264"/>
                    </a:lnTo>
                    <a:lnTo>
                      <a:pt x="200" y="338"/>
                    </a:lnTo>
                    <a:lnTo>
                      <a:pt x="272" y="372"/>
                    </a:lnTo>
                    <a:lnTo>
                      <a:pt x="169" y="389"/>
                    </a:lnTo>
                    <a:lnTo>
                      <a:pt x="149" y="545"/>
                    </a:lnTo>
                    <a:lnTo>
                      <a:pt x="69" y="813"/>
                    </a:lnTo>
                    <a:lnTo>
                      <a:pt x="0" y="1159"/>
                    </a:lnTo>
                    <a:lnTo>
                      <a:pt x="42" y="792"/>
                    </a:lnTo>
                    <a:lnTo>
                      <a:pt x="149" y="359"/>
                    </a:lnTo>
                    <a:lnTo>
                      <a:pt x="124" y="294"/>
                    </a:lnTo>
                    <a:lnTo>
                      <a:pt x="42" y="467"/>
                    </a:lnTo>
                    <a:lnTo>
                      <a:pt x="69" y="350"/>
                    </a:lnTo>
                    <a:lnTo>
                      <a:pt x="69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7" name="Freeform 109"/>
              <p:cNvSpPr>
                <a:spLocks/>
              </p:cNvSpPr>
              <p:nvPr/>
            </p:nvSpPr>
            <p:spPr bwMode="auto">
              <a:xfrm>
                <a:off x="1568" y="3527"/>
                <a:ext cx="170" cy="215"/>
              </a:xfrm>
              <a:custGeom>
                <a:avLst/>
                <a:gdLst>
                  <a:gd name="T0" fmla="*/ 105 w 340"/>
                  <a:gd name="T1" fmla="*/ 89 h 429"/>
                  <a:gd name="T2" fmla="*/ 162 w 340"/>
                  <a:gd name="T3" fmla="*/ 178 h 429"/>
                  <a:gd name="T4" fmla="*/ 243 w 340"/>
                  <a:gd name="T5" fmla="*/ 325 h 429"/>
                  <a:gd name="T6" fmla="*/ 340 w 340"/>
                  <a:gd name="T7" fmla="*/ 429 h 429"/>
                  <a:gd name="T8" fmla="*/ 217 w 340"/>
                  <a:gd name="T9" fmla="*/ 325 h 429"/>
                  <a:gd name="T10" fmla="*/ 110 w 340"/>
                  <a:gd name="T11" fmla="*/ 209 h 429"/>
                  <a:gd name="T12" fmla="*/ 21 w 340"/>
                  <a:gd name="T13" fmla="*/ 296 h 429"/>
                  <a:gd name="T14" fmla="*/ 86 w 340"/>
                  <a:gd name="T15" fmla="*/ 165 h 429"/>
                  <a:gd name="T16" fmla="*/ 63 w 340"/>
                  <a:gd name="T17" fmla="*/ 83 h 429"/>
                  <a:gd name="T18" fmla="*/ 0 w 340"/>
                  <a:gd name="T19" fmla="*/ 0 h 429"/>
                  <a:gd name="T20" fmla="*/ 105 w 340"/>
                  <a:gd name="T21" fmla="*/ 89 h 429"/>
                  <a:gd name="T22" fmla="*/ 105 w 340"/>
                  <a:gd name="T23" fmla="*/ 8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429">
                    <a:moveTo>
                      <a:pt x="105" y="89"/>
                    </a:moveTo>
                    <a:lnTo>
                      <a:pt x="162" y="178"/>
                    </a:lnTo>
                    <a:lnTo>
                      <a:pt x="243" y="325"/>
                    </a:lnTo>
                    <a:lnTo>
                      <a:pt x="340" y="429"/>
                    </a:lnTo>
                    <a:lnTo>
                      <a:pt x="217" y="325"/>
                    </a:lnTo>
                    <a:lnTo>
                      <a:pt x="110" y="209"/>
                    </a:lnTo>
                    <a:lnTo>
                      <a:pt x="21" y="296"/>
                    </a:lnTo>
                    <a:lnTo>
                      <a:pt x="86" y="165"/>
                    </a:lnTo>
                    <a:lnTo>
                      <a:pt x="63" y="83"/>
                    </a:lnTo>
                    <a:lnTo>
                      <a:pt x="0" y="0"/>
                    </a:lnTo>
                    <a:lnTo>
                      <a:pt x="105" y="89"/>
                    </a:lnTo>
                    <a:lnTo>
                      <a:pt x="10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8" name="Freeform 110"/>
              <p:cNvSpPr>
                <a:spLocks/>
              </p:cNvSpPr>
              <p:nvPr/>
            </p:nvSpPr>
            <p:spPr bwMode="auto">
              <a:xfrm>
                <a:off x="1572" y="3707"/>
                <a:ext cx="42" cy="387"/>
              </a:xfrm>
              <a:custGeom>
                <a:avLst/>
                <a:gdLst>
                  <a:gd name="T0" fmla="*/ 0 w 83"/>
                  <a:gd name="T1" fmla="*/ 0 h 773"/>
                  <a:gd name="T2" fmla="*/ 55 w 83"/>
                  <a:gd name="T3" fmla="*/ 194 h 773"/>
                  <a:gd name="T4" fmla="*/ 68 w 83"/>
                  <a:gd name="T5" fmla="*/ 275 h 773"/>
                  <a:gd name="T6" fmla="*/ 72 w 83"/>
                  <a:gd name="T7" fmla="*/ 376 h 773"/>
                  <a:gd name="T8" fmla="*/ 72 w 83"/>
                  <a:gd name="T9" fmla="*/ 610 h 773"/>
                  <a:gd name="T10" fmla="*/ 83 w 83"/>
                  <a:gd name="T11" fmla="*/ 773 h 773"/>
                  <a:gd name="T12" fmla="*/ 28 w 83"/>
                  <a:gd name="T13" fmla="*/ 770 h 773"/>
                  <a:gd name="T14" fmla="*/ 34 w 83"/>
                  <a:gd name="T15" fmla="*/ 587 h 773"/>
                  <a:gd name="T16" fmla="*/ 51 w 83"/>
                  <a:gd name="T17" fmla="*/ 336 h 773"/>
                  <a:gd name="T18" fmla="*/ 41 w 83"/>
                  <a:gd name="T19" fmla="*/ 207 h 773"/>
                  <a:gd name="T20" fmla="*/ 17 w 83"/>
                  <a:gd name="T21" fmla="*/ 85 h 773"/>
                  <a:gd name="T22" fmla="*/ 0 w 83"/>
                  <a:gd name="T23" fmla="*/ 0 h 773"/>
                  <a:gd name="T24" fmla="*/ 0 w 83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73">
                    <a:moveTo>
                      <a:pt x="0" y="0"/>
                    </a:moveTo>
                    <a:lnTo>
                      <a:pt x="55" y="194"/>
                    </a:lnTo>
                    <a:lnTo>
                      <a:pt x="68" y="275"/>
                    </a:lnTo>
                    <a:lnTo>
                      <a:pt x="72" y="376"/>
                    </a:lnTo>
                    <a:lnTo>
                      <a:pt x="72" y="610"/>
                    </a:lnTo>
                    <a:lnTo>
                      <a:pt x="83" y="773"/>
                    </a:lnTo>
                    <a:lnTo>
                      <a:pt x="28" y="770"/>
                    </a:lnTo>
                    <a:lnTo>
                      <a:pt x="34" y="587"/>
                    </a:lnTo>
                    <a:lnTo>
                      <a:pt x="51" y="336"/>
                    </a:lnTo>
                    <a:lnTo>
                      <a:pt x="41" y="207"/>
                    </a:lnTo>
                    <a:lnTo>
                      <a:pt x="17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9" name="Freeform 111"/>
              <p:cNvSpPr>
                <a:spLocks/>
              </p:cNvSpPr>
              <p:nvPr/>
            </p:nvSpPr>
            <p:spPr bwMode="auto">
              <a:xfrm>
                <a:off x="1349" y="3196"/>
                <a:ext cx="46" cy="881"/>
              </a:xfrm>
              <a:custGeom>
                <a:avLst/>
                <a:gdLst>
                  <a:gd name="T0" fmla="*/ 59 w 93"/>
                  <a:gd name="T1" fmla="*/ 40 h 1762"/>
                  <a:gd name="T2" fmla="*/ 72 w 93"/>
                  <a:gd name="T3" fmla="*/ 251 h 1762"/>
                  <a:gd name="T4" fmla="*/ 93 w 93"/>
                  <a:gd name="T5" fmla="*/ 559 h 1762"/>
                  <a:gd name="T6" fmla="*/ 72 w 93"/>
                  <a:gd name="T7" fmla="*/ 770 h 1762"/>
                  <a:gd name="T8" fmla="*/ 38 w 93"/>
                  <a:gd name="T9" fmla="*/ 1135 h 1762"/>
                  <a:gd name="T10" fmla="*/ 21 w 93"/>
                  <a:gd name="T11" fmla="*/ 1464 h 1762"/>
                  <a:gd name="T12" fmla="*/ 21 w 93"/>
                  <a:gd name="T13" fmla="*/ 1762 h 1762"/>
                  <a:gd name="T14" fmla="*/ 0 w 93"/>
                  <a:gd name="T15" fmla="*/ 1420 h 1762"/>
                  <a:gd name="T16" fmla="*/ 0 w 93"/>
                  <a:gd name="T17" fmla="*/ 1047 h 1762"/>
                  <a:gd name="T18" fmla="*/ 47 w 93"/>
                  <a:gd name="T19" fmla="*/ 599 h 1762"/>
                  <a:gd name="T20" fmla="*/ 34 w 93"/>
                  <a:gd name="T21" fmla="*/ 196 h 1762"/>
                  <a:gd name="T22" fmla="*/ 47 w 93"/>
                  <a:gd name="T23" fmla="*/ 0 h 1762"/>
                  <a:gd name="T24" fmla="*/ 59 w 93"/>
                  <a:gd name="T25" fmla="*/ 40 h 1762"/>
                  <a:gd name="T26" fmla="*/ 59 w 93"/>
                  <a:gd name="T27" fmla="*/ 40 h 1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62">
                    <a:moveTo>
                      <a:pt x="59" y="40"/>
                    </a:moveTo>
                    <a:lnTo>
                      <a:pt x="72" y="251"/>
                    </a:lnTo>
                    <a:lnTo>
                      <a:pt x="93" y="559"/>
                    </a:lnTo>
                    <a:lnTo>
                      <a:pt x="72" y="770"/>
                    </a:lnTo>
                    <a:lnTo>
                      <a:pt x="38" y="1135"/>
                    </a:lnTo>
                    <a:lnTo>
                      <a:pt x="21" y="1464"/>
                    </a:lnTo>
                    <a:lnTo>
                      <a:pt x="21" y="1762"/>
                    </a:lnTo>
                    <a:lnTo>
                      <a:pt x="0" y="1420"/>
                    </a:lnTo>
                    <a:lnTo>
                      <a:pt x="0" y="1047"/>
                    </a:lnTo>
                    <a:lnTo>
                      <a:pt x="47" y="599"/>
                    </a:lnTo>
                    <a:lnTo>
                      <a:pt x="34" y="196"/>
                    </a:lnTo>
                    <a:lnTo>
                      <a:pt x="47" y="0"/>
                    </a:lnTo>
                    <a:lnTo>
                      <a:pt x="59" y="40"/>
                    </a:lnTo>
                    <a:lnTo>
                      <a:pt x="5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0" name="Freeform 112"/>
              <p:cNvSpPr>
                <a:spLocks/>
              </p:cNvSpPr>
              <p:nvPr/>
            </p:nvSpPr>
            <p:spPr bwMode="auto">
              <a:xfrm>
                <a:off x="1067" y="3207"/>
                <a:ext cx="311" cy="891"/>
              </a:xfrm>
              <a:custGeom>
                <a:avLst/>
                <a:gdLst>
                  <a:gd name="T0" fmla="*/ 572 w 624"/>
                  <a:gd name="T1" fmla="*/ 21 h 1781"/>
                  <a:gd name="T2" fmla="*/ 489 w 624"/>
                  <a:gd name="T3" fmla="*/ 108 h 1781"/>
                  <a:gd name="T4" fmla="*/ 293 w 624"/>
                  <a:gd name="T5" fmla="*/ 525 h 1781"/>
                  <a:gd name="T6" fmla="*/ 139 w 624"/>
                  <a:gd name="T7" fmla="*/ 802 h 1781"/>
                  <a:gd name="T8" fmla="*/ 217 w 624"/>
                  <a:gd name="T9" fmla="*/ 990 h 1781"/>
                  <a:gd name="T10" fmla="*/ 6 w 624"/>
                  <a:gd name="T11" fmla="*/ 1272 h 1781"/>
                  <a:gd name="T12" fmla="*/ 0 w 624"/>
                  <a:gd name="T13" fmla="*/ 1329 h 1781"/>
                  <a:gd name="T14" fmla="*/ 48 w 624"/>
                  <a:gd name="T15" fmla="*/ 1781 h 1781"/>
                  <a:gd name="T16" fmla="*/ 84 w 624"/>
                  <a:gd name="T17" fmla="*/ 1777 h 1781"/>
                  <a:gd name="T18" fmla="*/ 42 w 624"/>
                  <a:gd name="T19" fmla="*/ 1357 h 1781"/>
                  <a:gd name="T20" fmla="*/ 46 w 624"/>
                  <a:gd name="T21" fmla="*/ 1294 h 1781"/>
                  <a:gd name="T22" fmla="*/ 71 w 624"/>
                  <a:gd name="T23" fmla="*/ 1247 h 1781"/>
                  <a:gd name="T24" fmla="*/ 255 w 624"/>
                  <a:gd name="T25" fmla="*/ 994 h 1781"/>
                  <a:gd name="T26" fmla="*/ 247 w 624"/>
                  <a:gd name="T27" fmla="*/ 948 h 1781"/>
                  <a:gd name="T28" fmla="*/ 175 w 624"/>
                  <a:gd name="T29" fmla="*/ 810 h 1781"/>
                  <a:gd name="T30" fmla="*/ 181 w 624"/>
                  <a:gd name="T31" fmla="*/ 781 h 1781"/>
                  <a:gd name="T32" fmla="*/ 369 w 624"/>
                  <a:gd name="T33" fmla="*/ 439 h 1781"/>
                  <a:gd name="T34" fmla="*/ 510 w 624"/>
                  <a:gd name="T35" fmla="*/ 139 h 1781"/>
                  <a:gd name="T36" fmla="*/ 624 w 624"/>
                  <a:gd name="T37" fmla="*/ 0 h 1781"/>
                  <a:gd name="T38" fmla="*/ 572 w 624"/>
                  <a:gd name="T39" fmla="*/ 21 h 1781"/>
                  <a:gd name="T40" fmla="*/ 572 w 624"/>
                  <a:gd name="T41" fmla="*/ 21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4" h="1781">
                    <a:moveTo>
                      <a:pt x="572" y="21"/>
                    </a:moveTo>
                    <a:lnTo>
                      <a:pt x="489" y="108"/>
                    </a:lnTo>
                    <a:lnTo>
                      <a:pt x="293" y="525"/>
                    </a:lnTo>
                    <a:lnTo>
                      <a:pt x="139" y="802"/>
                    </a:lnTo>
                    <a:lnTo>
                      <a:pt x="217" y="990"/>
                    </a:lnTo>
                    <a:lnTo>
                      <a:pt x="6" y="1272"/>
                    </a:lnTo>
                    <a:lnTo>
                      <a:pt x="0" y="1329"/>
                    </a:lnTo>
                    <a:lnTo>
                      <a:pt x="48" y="1781"/>
                    </a:lnTo>
                    <a:lnTo>
                      <a:pt x="84" y="1777"/>
                    </a:lnTo>
                    <a:lnTo>
                      <a:pt x="42" y="1357"/>
                    </a:lnTo>
                    <a:lnTo>
                      <a:pt x="46" y="1294"/>
                    </a:lnTo>
                    <a:lnTo>
                      <a:pt x="71" y="1247"/>
                    </a:lnTo>
                    <a:lnTo>
                      <a:pt x="255" y="994"/>
                    </a:lnTo>
                    <a:lnTo>
                      <a:pt x="247" y="948"/>
                    </a:lnTo>
                    <a:lnTo>
                      <a:pt x="175" y="810"/>
                    </a:lnTo>
                    <a:lnTo>
                      <a:pt x="181" y="781"/>
                    </a:lnTo>
                    <a:lnTo>
                      <a:pt x="369" y="439"/>
                    </a:lnTo>
                    <a:lnTo>
                      <a:pt x="510" y="139"/>
                    </a:lnTo>
                    <a:lnTo>
                      <a:pt x="624" y="0"/>
                    </a:lnTo>
                    <a:lnTo>
                      <a:pt x="572" y="21"/>
                    </a:lnTo>
                    <a:lnTo>
                      <a:pt x="5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1" name="Freeform 113"/>
              <p:cNvSpPr>
                <a:spLocks/>
              </p:cNvSpPr>
              <p:nvPr/>
            </p:nvSpPr>
            <p:spPr bwMode="auto">
              <a:xfrm>
                <a:off x="743" y="3187"/>
                <a:ext cx="650" cy="513"/>
              </a:xfrm>
              <a:custGeom>
                <a:avLst/>
                <a:gdLst>
                  <a:gd name="T0" fmla="*/ 1211 w 1298"/>
                  <a:gd name="T1" fmla="*/ 0 h 1025"/>
                  <a:gd name="T2" fmla="*/ 1023 w 1298"/>
                  <a:gd name="T3" fmla="*/ 53 h 1025"/>
                  <a:gd name="T4" fmla="*/ 713 w 1298"/>
                  <a:gd name="T5" fmla="*/ 110 h 1025"/>
                  <a:gd name="T6" fmla="*/ 475 w 1298"/>
                  <a:gd name="T7" fmla="*/ 175 h 1025"/>
                  <a:gd name="T8" fmla="*/ 380 w 1298"/>
                  <a:gd name="T9" fmla="*/ 217 h 1025"/>
                  <a:gd name="T10" fmla="*/ 272 w 1298"/>
                  <a:gd name="T11" fmla="*/ 236 h 1025"/>
                  <a:gd name="T12" fmla="*/ 203 w 1298"/>
                  <a:gd name="T13" fmla="*/ 298 h 1025"/>
                  <a:gd name="T14" fmla="*/ 59 w 1298"/>
                  <a:gd name="T15" fmla="*/ 597 h 1025"/>
                  <a:gd name="T16" fmla="*/ 28 w 1298"/>
                  <a:gd name="T17" fmla="*/ 747 h 1025"/>
                  <a:gd name="T18" fmla="*/ 0 w 1298"/>
                  <a:gd name="T19" fmla="*/ 804 h 1025"/>
                  <a:gd name="T20" fmla="*/ 78 w 1298"/>
                  <a:gd name="T21" fmla="*/ 922 h 1025"/>
                  <a:gd name="T22" fmla="*/ 95 w 1298"/>
                  <a:gd name="T23" fmla="*/ 793 h 1025"/>
                  <a:gd name="T24" fmla="*/ 99 w 1298"/>
                  <a:gd name="T25" fmla="*/ 620 h 1025"/>
                  <a:gd name="T26" fmla="*/ 129 w 1298"/>
                  <a:gd name="T27" fmla="*/ 490 h 1025"/>
                  <a:gd name="T28" fmla="*/ 234 w 1298"/>
                  <a:gd name="T29" fmla="*/ 306 h 1025"/>
                  <a:gd name="T30" fmla="*/ 304 w 1298"/>
                  <a:gd name="T31" fmla="*/ 266 h 1025"/>
                  <a:gd name="T32" fmla="*/ 209 w 1298"/>
                  <a:gd name="T33" fmla="*/ 540 h 1025"/>
                  <a:gd name="T34" fmla="*/ 178 w 1298"/>
                  <a:gd name="T35" fmla="*/ 736 h 1025"/>
                  <a:gd name="T36" fmla="*/ 178 w 1298"/>
                  <a:gd name="T37" fmla="*/ 1025 h 1025"/>
                  <a:gd name="T38" fmla="*/ 213 w 1298"/>
                  <a:gd name="T39" fmla="*/ 715 h 1025"/>
                  <a:gd name="T40" fmla="*/ 270 w 1298"/>
                  <a:gd name="T41" fmla="*/ 506 h 1025"/>
                  <a:gd name="T42" fmla="*/ 346 w 1298"/>
                  <a:gd name="T43" fmla="*/ 342 h 1025"/>
                  <a:gd name="T44" fmla="*/ 395 w 1298"/>
                  <a:gd name="T45" fmla="*/ 266 h 1025"/>
                  <a:gd name="T46" fmla="*/ 433 w 1298"/>
                  <a:gd name="T47" fmla="*/ 228 h 1025"/>
                  <a:gd name="T48" fmla="*/ 713 w 1298"/>
                  <a:gd name="T49" fmla="*/ 160 h 1025"/>
                  <a:gd name="T50" fmla="*/ 952 w 1298"/>
                  <a:gd name="T51" fmla="*/ 118 h 1025"/>
                  <a:gd name="T52" fmla="*/ 1068 w 1298"/>
                  <a:gd name="T53" fmla="*/ 85 h 1025"/>
                  <a:gd name="T54" fmla="*/ 1165 w 1298"/>
                  <a:gd name="T55" fmla="*/ 49 h 1025"/>
                  <a:gd name="T56" fmla="*/ 1298 w 1298"/>
                  <a:gd name="T57" fmla="*/ 32 h 1025"/>
                  <a:gd name="T58" fmla="*/ 1211 w 1298"/>
                  <a:gd name="T59" fmla="*/ 0 h 1025"/>
                  <a:gd name="T60" fmla="*/ 1211 w 1298"/>
                  <a:gd name="T61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8" h="1025">
                    <a:moveTo>
                      <a:pt x="1211" y="0"/>
                    </a:moveTo>
                    <a:lnTo>
                      <a:pt x="1023" y="53"/>
                    </a:lnTo>
                    <a:lnTo>
                      <a:pt x="713" y="110"/>
                    </a:lnTo>
                    <a:lnTo>
                      <a:pt x="475" y="175"/>
                    </a:lnTo>
                    <a:lnTo>
                      <a:pt x="380" y="217"/>
                    </a:lnTo>
                    <a:lnTo>
                      <a:pt x="272" y="236"/>
                    </a:lnTo>
                    <a:lnTo>
                      <a:pt x="203" y="298"/>
                    </a:lnTo>
                    <a:lnTo>
                      <a:pt x="59" y="597"/>
                    </a:lnTo>
                    <a:lnTo>
                      <a:pt x="28" y="747"/>
                    </a:lnTo>
                    <a:lnTo>
                      <a:pt x="0" y="804"/>
                    </a:lnTo>
                    <a:lnTo>
                      <a:pt x="78" y="922"/>
                    </a:lnTo>
                    <a:lnTo>
                      <a:pt x="95" y="793"/>
                    </a:lnTo>
                    <a:lnTo>
                      <a:pt x="99" y="620"/>
                    </a:lnTo>
                    <a:lnTo>
                      <a:pt x="129" y="490"/>
                    </a:lnTo>
                    <a:lnTo>
                      <a:pt x="234" y="306"/>
                    </a:lnTo>
                    <a:lnTo>
                      <a:pt x="304" y="266"/>
                    </a:lnTo>
                    <a:lnTo>
                      <a:pt x="209" y="540"/>
                    </a:lnTo>
                    <a:lnTo>
                      <a:pt x="178" y="736"/>
                    </a:lnTo>
                    <a:lnTo>
                      <a:pt x="178" y="1025"/>
                    </a:lnTo>
                    <a:lnTo>
                      <a:pt x="213" y="715"/>
                    </a:lnTo>
                    <a:lnTo>
                      <a:pt x="270" y="506"/>
                    </a:lnTo>
                    <a:lnTo>
                      <a:pt x="346" y="342"/>
                    </a:lnTo>
                    <a:lnTo>
                      <a:pt x="395" y="266"/>
                    </a:lnTo>
                    <a:lnTo>
                      <a:pt x="433" y="228"/>
                    </a:lnTo>
                    <a:lnTo>
                      <a:pt x="713" y="160"/>
                    </a:lnTo>
                    <a:lnTo>
                      <a:pt x="952" y="118"/>
                    </a:lnTo>
                    <a:lnTo>
                      <a:pt x="1068" y="85"/>
                    </a:lnTo>
                    <a:lnTo>
                      <a:pt x="1165" y="49"/>
                    </a:lnTo>
                    <a:lnTo>
                      <a:pt x="1298" y="32"/>
                    </a:lnTo>
                    <a:lnTo>
                      <a:pt x="1211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2" name="Freeform 114"/>
              <p:cNvSpPr>
                <a:spLocks/>
              </p:cNvSpPr>
              <p:nvPr/>
            </p:nvSpPr>
            <p:spPr bwMode="auto">
              <a:xfrm>
                <a:off x="592" y="3232"/>
                <a:ext cx="335" cy="635"/>
              </a:xfrm>
              <a:custGeom>
                <a:avLst/>
                <a:gdLst>
                  <a:gd name="T0" fmla="*/ 565 w 670"/>
                  <a:gd name="T1" fmla="*/ 1247 h 1270"/>
                  <a:gd name="T2" fmla="*/ 561 w 670"/>
                  <a:gd name="T3" fmla="*/ 1188 h 1270"/>
                  <a:gd name="T4" fmla="*/ 582 w 670"/>
                  <a:gd name="T5" fmla="*/ 1169 h 1270"/>
                  <a:gd name="T6" fmla="*/ 135 w 670"/>
                  <a:gd name="T7" fmla="*/ 515 h 1270"/>
                  <a:gd name="T8" fmla="*/ 105 w 670"/>
                  <a:gd name="T9" fmla="*/ 515 h 1270"/>
                  <a:gd name="T10" fmla="*/ 0 w 670"/>
                  <a:gd name="T11" fmla="*/ 287 h 1270"/>
                  <a:gd name="T12" fmla="*/ 21 w 670"/>
                  <a:gd name="T13" fmla="*/ 107 h 1270"/>
                  <a:gd name="T14" fmla="*/ 6 w 670"/>
                  <a:gd name="T15" fmla="*/ 57 h 1270"/>
                  <a:gd name="T16" fmla="*/ 23 w 670"/>
                  <a:gd name="T17" fmla="*/ 0 h 1270"/>
                  <a:gd name="T18" fmla="*/ 56 w 670"/>
                  <a:gd name="T19" fmla="*/ 14 h 1270"/>
                  <a:gd name="T20" fmla="*/ 77 w 670"/>
                  <a:gd name="T21" fmla="*/ 57 h 1270"/>
                  <a:gd name="T22" fmla="*/ 21 w 670"/>
                  <a:gd name="T23" fmla="*/ 274 h 1270"/>
                  <a:gd name="T24" fmla="*/ 35 w 670"/>
                  <a:gd name="T25" fmla="*/ 320 h 1270"/>
                  <a:gd name="T26" fmla="*/ 565 w 670"/>
                  <a:gd name="T27" fmla="*/ 1095 h 1270"/>
                  <a:gd name="T28" fmla="*/ 670 w 670"/>
                  <a:gd name="T29" fmla="*/ 1084 h 1270"/>
                  <a:gd name="T30" fmla="*/ 645 w 670"/>
                  <a:gd name="T31" fmla="*/ 1137 h 1270"/>
                  <a:gd name="T32" fmla="*/ 603 w 670"/>
                  <a:gd name="T33" fmla="*/ 1190 h 1270"/>
                  <a:gd name="T34" fmla="*/ 603 w 670"/>
                  <a:gd name="T35" fmla="*/ 1234 h 1270"/>
                  <a:gd name="T36" fmla="*/ 575 w 670"/>
                  <a:gd name="T37" fmla="*/ 1270 h 1270"/>
                  <a:gd name="T38" fmla="*/ 565 w 670"/>
                  <a:gd name="T39" fmla="*/ 1247 h 1270"/>
                  <a:gd name="T40" fmla="*/ 565 w 670"/>
                  <a:gd name="T41" fmla="*/ 1247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0" h="1270">
                    <a:moveTo>
                      <a:pt x="565" y="1247"/>
                    </a:moveTo>
                    <a:lnTo>
                      <a:pt x="561" y="1188"/>
                    </a:lnTo>
                    <a:lnTo>
                      <a:pt x="582" y="1169"/>
                    </a:lnTo>
                    <a:lnTo>
                      <a:pt x="135" y="515"/>
                    </a:lnTo>
                    <a:lnTo>
                      <a:pt x="105" y="515"/>
                    </a:lnTo>
                    <a:lnTo>
                      <a:pt x="0" y="287"/>
                    </a:lnTo>
                    <a:lnTo>
                      <a:pt x="21" y="107"/>
                    </a:lnTo>
                    <a:lnTo>
                      <a:pt x="6" y="57"/>
                    </a:lnTo>
                    <a:lnTo>
                      <a:pt x="23" y="0"/>
                    </a:lnTo>
                    <a:lnTo>
                      <a:pt x="56" y="14"/>
                    </a:lnTo>
                    <a:lnTo>
                      <a:pt x="77" y="57"/>
                    </a:lnTo>
                    <a:lnTo>
                      <a:pt x="21" y="274"/>
                    </a:lnTo>
                    <a:lnTo>
                      <a:pt x="35" y="320"/>
                    </a:lnTo>
                    <a:lnTo>
                      <a:pt x="565" y="1095"/>
                    </a:lnTo>
                    <a:lnTo>
                      <a:pt x="670" y="1084"/>
                    </a:lnTo>
                    <a:lnTo>
                      <a:pt x="645" y="1137"/>
                    </a:lnTo>
                    <a:lnTo>
                      <a:pt x="603" y="1190"/>
                    </a:lnTo>
                    <a:lnTo>
                      <a:pt x="603" y="1234"/>
                    </a:lnTo>
                    <a:lnTo>
                      <a:pt x="575" y="1270"/>
                    </a:lnTo>
                    <a:lnTo>
                      <a:pt x="565" y="1247"/>
                    </a:lnTo>
                    <a:lnTo>
                      <a:pt x="565" y="1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3" name="Freeform 115"/>
              <p:cNvSpPr>
                <a:spLocks/>
              </p:cNvSpPr>
              <p:nvPr/>
            </p:nvSpPr>
            <p:spPr bwMode="auto">
              <a:xfrm>
                <a:off x="643" y="3502"/>
                <a:ext cx="228" cy="395"/>
              </a:xfrm>
              <a:custGeom>
                <a:avLst/>
                <a:gdLst>
                  <a:gd name="T0" fmla="*/ 27 w 457"/>
                  <a:gd name="T1" fmla="*/ 0 h 789"/>
                  <a:gd name="T2" fmla="*/ 457 w 457"/>
                  <a:gd name="T3" fmla="*/ 650 h 789"/>
                  <a:gd name="T4" fmla="*/ 428 w 457"/>
                  <a:gd name="T5" fmla="*/ 690 h 789"/>
                  <a:gd name="T6" fmla="*/ 356 w 457"/>
                  <a:gd name="T7" fmla="*/ 747 h 789"/>
                  <a:gd name="T8" fmla="*/ 301 w 457"/>
                  <a:gd name="T9" fmla="*/ 783 h 789"/>
                  <a:gd name="T10" fmla="*/ 261 w 457"/>
                  <a:gd name="T11" fmla="*/ 789 h 789"/>
                  <a:gd name="T12" fmla="*/ 0 w 457"/>
                  <a:gd name="T13" fmla="*/ 755 h 789"/>
                  <a:gd name="T14" fmla="*/ 126 w 457"/>
                  <a:gd name="T15" fmla="*/ 755 h 789"/>
                  <a:gd name="T16" fmla="*/ 261 w 457"/>
                  <a:gd name="T17" fmla="*/ 666 h 789"/>
                  <a:gd name="T18" fmla="*/ 344 w 457"/>
                  <a:gd name="T19" fmla="*/ 612 h 789"/>
                  <a:gd name="T20" fmla="*/ 322 w 457"/>
                  <a:gd name="T21" fmla="*/ 580 h 789"/>
                  <a:gd name="T22" fmla="*/ 276 w 457"/>
                  <a:gd name="T23" fmla="*/ 584 h 789"/>
                  <a:gd name="T24" fmla="*/ 213 w 457"/>
                  <a:gd name="T25" fmla="*/ 608 h 789"/>
                  <a:gd name="T26" fmla="*/ 192 w 457"/>
                  <a:gd name="T27" fmla="*/ 591 h 789"/>
                  <a:gd name="T28" fmla="*/ 200 w 457"/>
                  <a:gd name="T29" fmla="*/ 555 h 789"/>
                  <a:gd name="T30" fmla="*/ 185 w 457"/>
                  <a:gd name="T31" fmla="*/ 531 h 789"/>
                  <a:gd name="T32" fmla="*/ 126 w 457"/>
                  <a:gd name="T33" fmla="*/ 506 h 789"/>
                  <a:gd name="T34" fmla="*/ 34 w 457"/>
                  <a:gd name="T35" fmla="*/ 498 h 789"/>
                  <a:gd name="T36" fmla="*/ 91 w 457"/>
                  <a:gd name="T37" fmla="*/ 487 h 789"/>
                  <a:gd name="T38" fmla="*/ 109 w 457"/>
                  <a:gd name="T39" fmla="*/ 428 h 789"/>
                  <a:gd name="T40" fmla="*/ 147 w 457"/>
                  <a:gd name="T41" fmla="*/ 321 h 789"/>
                  <a:gd name="T42" fmla="*/ 168 w 457"/>
                  <a:gd name="T43" fmla="*/ 249 h 789"/>
                  <a:gd name="T44" fmla="*/ 27 w 457"/>
                  <a:gd name="T45" fmla="*/ 0 h 789"/>
                  <a:gd name="T46" fmla="*/ 27 w 457"/>
                  <a:gd name="T47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7" h="789">
                    <a:moveTo>
                      <a:pt x="27" y="0"/>
                    </a:moveTo>
                    <a:lnTo>
                      <a:pt x="457" y="650"/>
                    </a:lnTo>
                    <a:lnTo>
                      <a:pt x="428" y="690"/>
                    </a:lnTo>
                    <a:lnTo>
                      <a:pt x="356" y="747"/>
                    </a:lnTo>
                    <a:lnTo>
                      <a:pt x="301" y="783"/>
                    </a:lnTo>
                    <a:lnTo>
                      <a:pt x="261" y="789"/>
                    </a:lnTo>
                    <a:lnTo>
                      <a:pt x="0" y="755"/>
                    </a:lnTo>
                    <a:lnTo>
                      <a:pt x="126" y="755"/>
                    </a:lnTo>
                    <a:lnTo>
                      <a:pt x="261" y="666"/>
                    </a:lnTo>
                    <a:lnTo>
                      <a:pt x="344" y="612"/>
                    </a:lnTo>
                    <a:lnTo>
                      <a:pt x="322" y="580"/>
                    </a:lnTo>
                    <a:lnTo>
                      <a:pt x="276" y="584"/>
                    </a:lnTo>
                    <a:lnTo>
                      <a:pt x="213" y="608"/>
                    </a:lnTo>
                    <a:lnTo>
                      <a:pt x="192" y="591"/>
                    </a:lnTo>
                    <a:lnTo>
                      <a:pt x="200" y="555"/>
                    </a:lnTo>
                    <a:lnTo>
                      <a:pt x="185" y="531"/>
                    </a:lnTo>
                    <a:lnTo>
                      <a:pt x="126" y="506"/>
                    </a:lnTo>
                    <a:lnTo>
                      <a:pt x="34" y="498"/>
                    </a:lnTo>
                    <a:lnTo>
                      <a:pt x="91" y="487"/>
                    </a:lnTo>
                    <a:lnTo>
                      <a:pt x="109" y="428"/>
                    </a:lnTo>
                    <a:lnTo>
                      <a:pt x="147" y="321"/>
                    </a:lnTo>
                    <a:lnTo>
                      <a:pt x="168" y="249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4" name="Freeform 116"/>
              <p:cNvSpPr>
                <a:spLocks/>
              </p:cNvSpPr>
              <p:nvPr/>
            </p:nvSpPr>
            <p:spPr bwMode="auto">
              <a:xfrm>
                <a:off x="808" y="3773"/>
                <a:ext cx="150" cy="164"/>
              </a:xfrm>
              <a:custGeom>
                <a:avLst/>
                <a:gdLst>
                  <a:gd name="T0" fmla="*/ 0 w 300"/>
                  <a:gd name="T1" fmla="*/ 247 h 329"/>
                  <a:gd name="T2" fmla="*/ 87 w 300"/>
                  <a:gd name="T3" fmla="*/ 194 h 329"/>
                  <a:gd name="T4" fmla="*/ 164 w 300"/>
                  <a:gd name="T5" fmla="*/ 141 h 329"/>
                  <a:gd name="T6" fmla="*/ 230 w 300"/>
                  <a:gd name="T7" fmla="*/ 78 h 329"/>
                  <a:gd name="T8" fmla="*/ 272 w 300"/>
                  <a:gd name="T9" fmla="*/ 27 h 329"/>
                  <a:gd name="T10" fmla="*/ 287 w 300"/>
                  <a:gd name="T11" fmla="*/ 0 h 329"/>
                  <a:gd name="T12" fmla="*/ 300 w 300"/>
                  <a:gd name="T13" fmla="*/ 27 h 329"/>
                  <a:gd name="T14" fmla="*/ 230 w 300"/>
                  <a:gd name="T15" fmla="*/ 108 h 329"/>
                  <a:gd name="T16" fmla="*/ 179 w 300"/>
                  <a:gd name="T17" fmla="*/ 163 h 329"/>
                  <a:gd name="T18" fmla="*/ 78 w 300"/>
                  <a:gd name="T19" fmla="*/ 230 h 329"/>
                  <a:gd name="T20" fmla="*/ 70 w 300"/>
                  <a:gd name="T21" fmla="*/ 329 h 329"/>
                  <a:gd name="T22" fmla="*/ 29 w 300"/>
                  <a:gd name="T23" fmla="*/ 266 h 329"/>
                  <a:gd name="T24" fmla="*/ 0 w 300"/>
                  <a:gd name="T25" fmla="*/ 247 h 329"/>
                  <a:gd name="T26" fmla="*/ 0 w 300"/>
                  <a:gd name="T27" fmla="*/ 2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0" h="329">
                    <a:moveTo>
                      <a:pt x="0" y="247"/>
                    </a:moveTo>
                    <a:lnTo>
                      <a:pt x="87" y="194"/>
                    </a:lnTo>
                    <a:lnTo>
                      <a:pt x="164" y="141"/>
                    </a:lnTo>
                    <a:lnTo>
                      <a:pt x="230" y="78"/>
                    </a:lnTo>
                    <a:lnTo>
                      <a:pt x="272" y="27"/>
                    </a:lnTo>
                    <a:lnTo>
                      <a:pt x="287" y="0"/>
                    </a:lnTo>
                    <a:lnTo>
                      <a:pt x="300" y="27"/>
                    </a:lnTo>
                    <a:lnTo>
                      <a:pt x="230" y="108"/>
                    </a:lnTo>
                    <a:lnTo>
                      <a:pt x="179" y="163"/>
                    </a:lnTo>
                    <a:lnTo>
                      <a:pt x="78" y="230"/>
                    </a:lnTo>
                    <a:lnTo>
                      <a:pt x="70" y="329"/>
                    </a:lnTo>
                    <a:lnTo>
                      <a:pt x="29" y="266"/>
                    </a:lnTo>
                    <a:lnTo>
                      <a:pt x="0" y="247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5" name="Freeform 117"/>
              <p:cNvSpPr>
                <a:spLocks/>
              </p:cNvSpPr>
              <p:nvPr/>
            </p:nvSpPr>
            <p:spPr bwMode="auto">
              <a:xfrm>
                <a:off x="721" y="3804"/>
                <a:ext cx="72" cy="55"/>
              </a:xfrm>
              <a:custGeom>
                <a:avLst/>
                <a:gdLst>
                  <a:gd name="T0" fmla="*/ 0 w 145"/>
                  <a:gd name="T1" fmla="*/ 110 h 110"/>
                  <a:gd name="T2" fmla="*/ 145 w 145"/>
                  <a:gd name="T3" fmla="*/ 19 h 110"/>
                  <a:gd name="T4" fmla="*/ 141 w 145"/>
                  <a:gd name="T5" fmla="*/ 0 h 110"/>
                  <a:gd name="T6" fmla="*/ 91 w 145"/>
                  <a:gd name="T7" fmla="*/ 3 h 110"/>
                  <a:gd name="T8" fmla="*/ 36 w 145"/>
                  <a:gd name="T9" fmla="*/ 49 h 110"/>
                  <a:gd name="T10" fmla="*/ 0 w 145"/>
                  <a:gd name="T11" fmla="*/ 110 h 110"/>
                  <a:gd name="T12" fmla="*/ 0 w 14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10">
                    <a:moveTo>
                      <a:pt x="0" y="110"/>
                    </a:moveTo>
                    <a:lnTo>
                      <a:pt x="145" y="19"/>
                    </a:lnTo>
                    <a:lnTo>
                      <a:pt x="141" y="0"/>
                    </a:lnTo>
                    <a:lnTo>
                      <a:pt x="91" y="3"/>
                    </a:lnTo>
                    <a:lnTo>
                      <a:pt x="36" y="49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6" name="Freeform 118"/>
              <p:cNvSpPr>
                <a:spLocks/>
              </p:cNvSpPr>
              <p:nvPr/>
            </p:nvSpPr>
            <p:spPr bwMode="auto">
              <a:xfrm>
                <a:off x="583" y="3758"/>
                <a:ext cx="139" cy="111"/>
              </a:xfrm>
              <a:custGeom>
                <a:avLst/>
                <a:gdLst>
                  <a:gd name="T0" fmla="*/ 0 w 280"/>
                  <a:gd name="T1" fmla="*/ 79 h 222"/>
                  <a:gd name="T2" fmla="*/ 50 w 280"/>
                  <a:gd name="T3" fmla="*/ 47 h 222"/>
                  <a:gd name="T4" fmla="*/ 82 w 280"/>
                  <a:gd name="T5" fmla="*/ 68 h 222"/>
                  <a:gd name="T6" fmla="*/ 141 w 280"/>
                  <a:gd name="T7" fmla="*/ 100 h 222"/>
                  <a:gd name="T8" fmla="*/ 179 w 280"/>
                  <a:gd name="T9" fmla="*/ 167 h 222"/>
                  <a:gd name="T10" fmla="*/ 158 w 280"/>
                  <a:gd name="T11" fmla="*/ 222 h 222"/>
                  <a:gd name="T12" fmla="*/ 217 w 280"/>
                  <a:gd name="T13" fmla="*/ 150 h 222"/>
                  <a:gd name="T14" fmla="*/ 276 w 280"/>
                  <a:gd name="T15" fmla="*/ 81 h 222"/>
                  <a:gd name="T16" fmla="*/ 280 w 280"/>
                  <a:gd name="T17" fmla="*/ 51 h 222"/>
                  <a:gd name="T18" fmla="*/ 263 w 280"/>
                  <a:gd name="T19" fmla="*/ 32 h 222"/>
                  <a:gd name="T20" fmla="*/ 213 w 280"/>
                  <a:gd name="T21" fmla="*/ 11 h 222"/>
                  <a:gd name="T22" fmla="*/ 137 w 280"/>
                  <a:gd name="T23" fmla="*/ 0 h 222"/>
                  <a:gd name="T24" fmla="*/ 78 w 280"/>
                  <a:gd name="T25" fmla="*/ 11 h 222"/>
                  <a:gd name="T26" fmla="*/ 25 w 280"/>
                  <a:gd name="T27" fmla="*/ 36 h 222"/>
                  <a:gd name="T28" fmla="*/ 0 w 280"/>
                  <a:gd name="T29" fmla="*/ 79 h 222"/>
                  <a:gd name="T30" fmla="*/ 0 w 280"/>
                  <a:gd name="T31" fmla="*/ 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0" h="222">
                    <a:moveTo>
                      <a:pt x="0" y="79"/>
                    </a:moveTo>
                    <a:lnTo>
                      <a:pt x="50" y="47"/>
                    </a:lnTo>
                    <a:lnTo>
                      <a:pt x="82" y="68"/>
                    </a:lnTo>
                    <a:lnTo>
                      <a:pt x="141" y="100"/>
                    </a:lnTo>
                    <a:lnTo>
                      <a:pt x="179" y="167"/>
                    </a:lnTo>
                    <a:lnTo>
                      <a:pt x="158" y="222"/>
                    </a:lnTo>
                    <a:lnTo>
                      <a:pt x="217" y="150"/>
                    </a:lnTo>
                    <a:lnTo>
                      <a:pt x="276" y="81"/>
                    </a:lnTo>
                    <a:lnTo>
                      <a:pt x="280" y="51"/>
                    </a:lnTo>
                    <a:lnTo>
                      <a:pt x="263" y="32"/>
                    </a:lnTo>
                    <a:lnTo>
                      <a:pt x="213" y="11"/>
                    </a:lnTo>
                    <a:lnTo>
                      <a:pt x="137" y="0"/>
                    </a:lnTo>
                    <a:lnTo>
                      <a:pt x="78" y="11"/>
                    </a:lnTo>
                    <a:lnTo>
                      <a:pt x="25" y="36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7" name="Freeform 119"/>
              <p:cNvSpPr>
                <a:spLocks/>
              </p:cNvSpPr>
              <p:nvPr/>
            </p:nvSpPr>
            <p:spPr bwMode="auto">
              <a:xfrm>
                <a:off x="854" y="3758"/>
                <a:ext cx="94" cy="15"/>
              </a:xfrm>
              <a:custGeom>
                <a:avLst/>
                <a:gdLst>
                  <a:gd name="T0" fmla="*/ 52 w 189"/>
                  <a:gd name="T1" fmla="*/ 22 h 30"/>
                  <a:gd name="T2" fmla="*/ 133 w 189"/>
                  <a:gd name="T3" fmla="*/ 19 h 30"/>
                  <a:gd name="T4" fmla="*/ 189 w 189"/>
                  <a:gd name="T5" fmla="*/ 26 h 30"/>
                  <a:gd name="T6" fmla="*/ 150 w 189"/>
                  <a:gd name="T7" fmla="*/ 0 h 30"/>
                  <a:gd name="T8" fmla="*/ 46 w 189"/>
                  <a:gd name="T9" fmla="*/ 0 h 30"/>
                  <a:gd name="T10" fmla="*/ 0 w 189"/>
                  <a:gd name="T11" fmla="*/ 3 h 30"/>
                  <a:gd name="T12" fmla="*/ 14 w 189"/>
                  <a:gd name="T13" fmla="*/ 30 h 30"/>
                  <a:gd name="T14" fmla="*/ 52 w 189"/>
                  <a:gd name="T15" fmla="*/ 22 h 30"/>
                  <a:gd name="T16" fmla="*/ 52 w 189"/>
                  <a:gd name="T17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30">
                    <a:moveTo>
                      <a:pt x="52" y="22"/>
                    </a:moveTo>
                    <a:lnTo>
                      <a:pt x="133" y="19"/>
                    </a:lnTo>
                    <a:lnTo>
                      <a:pt x="189" y="26"/>
                    </a:lnTo>
                    <a:lnTo>
                      <a:pt x="150" y="0"/>
                    </a:lnTo>
                    <a:lnTo>
                      <a:pt x="46" y="0"/>
                    </a:lnTo>
                    <a:lnTo>
                      <a:pt x="0" y="3"/>
                    </a:lnTo>
                    <a:lnTo>
                      <a:pt x="14" y="3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8" name="Freeform 120"/>
              <p:cNvSpPr>
                <a:spLocks/>
              </p:cNvSpPr>
              <p:nvPr/>
            </p:nvSpPr>
            <p:spPr bwMode="auto">
              <a:xfrm>
                <a:off x="1606" y="3399"/>
                <a:ext cx="41" cy="80"/>
              </a:xfrm>
              <a:custGeom>
                <a:avLst/>
                <a:gdLst>
                  <a:gd name="T0" fmla="*/ 0 w 84"/>
                  <a:gd name="T1" fmla="*/ 160 h 160"/>
                  <a:gd name="T2" fmla="*/ 17 w 84"/>
                  <a:gd name="T3" fmla="*/ 42 h 160"/>
                  <a:gd name="T4" fmla="*/ 34 w 84"/>
                  <a:gd name="T5" fmla="*/ 0 h 160"/>
                  <a:gd name="T6" fmla="*/ 84 w 84"/>
                  <a:gd name="T7" fmla="*/ 74 h 160"/>
                  <a:gd name="T8" fmla="*/ 0 w 84"/>
                  <a:gd name="T9" fmla="*/ 160 h 160"/>
                  <a:gd name="T10" fmla="*/ 0 w 84"/>
                  <a:gd name="T1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160">
                    <a:moveTo>
                      <a:pt x="0" y="160"/>
                    </a:moveTo>
                    <a:lnTo>
                      <a:pt x="17" y="42"/>
                    </a:lnTo>
                    <a:lnTo>
                      <a:pt x="34" y="0"/>
                    </a:lnTo>
                    <a:lnTo>
                      <a:pt x="84" y="7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9" name="Freeform 121"/>
              <p:cNvSpPr>
                <a:spLocks/>
              </p:cNvSpPr>
              <p:nvPr/>
            </p:nvSpPr>
            <p:spPr bwMode="auto">
              <a:xfrm>
                <a:off x="1516" y="3475"/>
                <a:ext cx="67" cy="35"/>
              </a:xfrm>
              <a:custGeom>
                <a:avLst/>
                <a:gdLst>
                  <a:gd name="T0" fmla="*/ 0 w 134"/>
                  <a:gd name="T1" fmla="*/ 0 h 68"/>
                  <a:gd name="T2" fmla="*/ 63 w 134"/>
                  <a:gd name="T3" fmla="*/ 32 h 68"/>
                  <a:gd name="T4" fmla="*/ 134 w 134"/>
                  <a:gd name="T5" fmla="*/ 40 h 68"/>
                  <a:gd name="T6" fmla="*/ 88 w 134"/>
                  <a:gd name="T7" fmla="*/ 68 h 68"/>
                  <a:gd name="T8" fmla="*/ 46 w 134"/>
                  <a:gd name="T9" fmla="*/ 53 h 68"/>
                  <a:gd name="T10" fmla="*/ 0 w 134"/>
                  <a:gd name="T11" fmla="*/ 0 h 68"/>
                  <a:gd name="T12" fmla="*/ 0 w 13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8">
                    <a:moveTo>
                      <a:pt x="0" y="0"/>
                    </a:moveTo>
                    <a:lnTo>
                      <a:pt x="63" y="32"/>
                    </a:lnTo>
                    <a:lnTo>
                      <a:pt x="134" y="40"/>
                    </a:lnTo>
                    <a:lnTo>
                      <a:pt x="88" y="68"/>
                    </a:lnTo>
                    <a:lnTo>
                      <a:pt x="46" y="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0" name="Freeform 122"/>
              <p:cNvSpPr>
                <a:spLocks/>
              </p:cNvSpPr>
              <p:nvPr/>
            </p:nvSpPr>
            <p:spPr bwMode="auto">
              <a:xfrm>
                <a:off x="0" y="3167"/>
                <a:ext cx="600" cy="707"/>
              </a:xfrm>
              <a:custGeom>
                <a:avLst/>
                <a:gdLst>
                  <a:gd name="T0" fmla="*/ 808 w 1200"/>
                  <a:gd name="T1" fmla="*/ 1078 h 1414"/>
                  <a:gd name="T2" fmla="*/ 867 w 1200"/>
                  <a:gd name="T3" fmla="*/ 1072 h 1414"/>
                  <a:gd name="T4" fmla="*/ 899 w 1200"/>
                  <a:gd name="T5" fmla="*/ 1084 h 1414"/>
                  <a:gd name="T6" fmla="*/ 1074 w 1200"/>
                  <a:gd name="T7" fmla="*/ 1183 h 1414"/>
                  <a:gd name="T8" fmla="*/ 1008 w 1200"/>
                  <a:gd name="T9" fmla="*/ 1122 h 1414"/>
                  <a:gd name="T10" fmla="*/ 812 w 1200"/>
                  <a:gd name="T11" fmla="*/ 538 h 1414"/>
                  <a:gd name="T12" fmla="*/ 812 w 1200"/>
                  <a:gd name="T13" fmla="*/ 489 h 1414"/>
                  <a:gd name="T14" fmla="*/ 776 w 1200"/>
                  <a:gd name="T15" fmla="*/ 386 h 1414"/>
                  <a:gd name="T16" fmla="*/ 774 w 1200"/>
                  <a:gd name="T17" fmla="*/ 337 h 1414"/>
                  <a:gd name="T18" fmla="*/ 781 w 1200"/>
                  <a:gd name="T19" fmla="*/ 281 h 1414"/>
                  <a:gd name="T20" fmla="*/ 922 w 1200"/>
                  <a:gd name="T21" fmla="*/ 34 h 1414"/>
                  <a:gd name="T22" fmla="*/ 916 w 1200"/>
                  <a:gd name="T23" fmla="*/ 6 h 1414"/>
                  <a:gd name="T24" fmla="*/ 888 w 1200"/>
                  <a:gd name="T25" fmla="*/ 0 h 1414"/>
                  <a:gd name="T26" fmla="*/ 840 w 1200"/>
                  <a:gd name="T27" fmla="*/ 53 h 1414"/>
                  <a:gd name="T28" fmla="*/ 837 w 1200"/>
                  <a:gd name="T29" fmla="*/ 107 h 1414"/>
                  <a:gd name="T30" fmla="*/ 762 w 1200"/>
                  <a:gd name="T31" fmla="*/ 243 h 1414"/>
                  <a:gd name="T32" fmla="*/ 741 w 1200"/>
                  <a:gd name="T33" fmla="*/ 291 h 1414"/>
                  <a:gd name="T34" fmla="*/ 738 w 1200"/>
                  <a:gd name="T35" fmla="*/ 327 h 1414"/>
                  <a:gd name="T36" fmla="*/ 743 w 1200"/>
                  <a:gd name="T37" fmla="*/ 384 h 1414"/>
                  <a:gd name="T38" fmla="*/ 776 w 1200"/>
                  <a:gd name="T39" fmla="*/ 521 h 1414"/>
                  <a:gd name="T40" fmla="*/ 797 w 1200"/>
                  <a:gd name="T41" fmla="*/ 557 h 1414"/>
                  <a:gd name="T42" fmla="*/ 960 w 1200"/>
                  <a:gd name="T43" fmla="*/ 1093 h 1414"/>
                  <a:gd name="T44" fmla="*/ 884 w 1200"/>
                  <a:gd name="T45" fmla="*/ 1057 h 1414"/>
                  <a:gd name="T46" fmla="*/ 808 w 1200"/>
                  <a:gd name="T47" fmla="*/ 1063 h 1414"/>
                  <a:gd name="T48" fmla="*/ 747 w 1200"/>
                  <a:gd name="T49" fmla="*/ 1106 h 1414"/>
                  <a:gd name="T50" fmla="*/ 726 w 1200"/>
                  <a:gd name="T51" fmla="*/ 1179 h 1414"/>
                  <a:gd name="T52" fmla="*/ 764 w 1200"/>
                  <a:gd name="T53" fmla="*/ 1262 h 1414"/>
                  <a:gd name="T54" fmla="*/ 717 w 1200"/>
                  <a:gd name="T55" fmla="*/ 1297 h 1414"/>
                  <a:gd name="T56" fmla="*/ 686 w 1200"/>
                  <a:gd name="T57" fmla="*/ 1331 h 1414"/>
                  <a:gd name="T58" fmla="*/ 262 w 1200"/>
                  <a:gd name="T59" fmla="*/ 1260 h 1414"/>
                  <a:gd name="T60" fmla="*/ 0 w 1200"/>
                  <a:gd name="T61" fmla="*/ 1219 h 1414"/>
                  <a:gd name="T62" fmla="*/ 112 w 1200"/>
                  <a:gd name="T63" fmla="*/ 1384 h 1414"/>
                  <a:gd name="T64" fmla="*/ 25 w 1200"/>
                  <a:gd name="T65" fmla="*/ 1236 h 1414"/>
                  <a:gd name="T66" fmla="*/ 308 w 1200"/>
                  <a:gd name="T67" fmla="*/ 1283 h 1414"/>
                  <a:gd name="T68" fmla="*/ 741 w 1200"/>
                  <a:gd name="T69" fmla="*/ 1357 h 1414"/>
                  <a:gd name="T70" fmla="*/ 1200 w 1200"/>
                  <a:gd name="T71" fmla="*/ 1414 h 1414"/>
                  <a:gd name="T72" fmla="*/ 747 w 1200"/>
                  <a:gd name="T73" fmla="*/ 1344 h 1414"/>
                  <a:gd name="T74" fmla="*/ 791 w 1200"/>
                  <a:gd name="T75" fmla="*/ 1287 h 1414"/>
                  <a:gd name="T76" fmla="*/ 831 w 1200"/>
                  <a:gd name="T77" fmla="*/ 1278 h 1414"/>
                  <a:gd name="T78" fmla="*/ 916 w 1200"/>
                  <a:gd name="T79" fmla="*/ 1325 h 1414"/>
                  <a:gd name="T80" fmla="*/ 1008 w 1200"/>
                  <a:gd name="T81" fmla="*/ 1367 h 1414"/>
                  <a:gd name="T82" fmla="*/ 895 w 1200"/>
                  <a:gd name="T83" fmla="*/ 1293 h 1414"/>
                  <a:gd name="T84" fmla="*/ 814 w 1200"/>
                  <a:gd name="T85" fmla="*/ 1200 h 1414"/>
                  <a:gd name="T86" fmla="*/ 806 w 1200"/>
                  <a:gd name="T87" fmla="*/ 1230 h 1414"/>
                  <a:gd name="T88" fmla="*/ 762 w 1200"/>
                  <a:gd name="T89" fmla="*/ 1203 h 1414"/>
                  <a:gd name="T90" fmla="*/ 753 w 1200"/>
                  <a:gd name="T91" fmla="*/ 1150 h 1414"/>
                  <a:gd name="T92" fmla="*/ 781 w 1200"/>
                  <a:gd name="T93" fmla="*/ 1095 h 1414"/>
                  <a:gd name="T94" fmla="*/ 808 w 1200"/>
                  <a:gd name="T95" fmla="*/ 1078 h 1414"/>
                  <a:gd name="T96" fmla="*/ 808 w 1200"/>
                  <a:gd name="T97" fmla="*/ 1078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0" h="1414">
                    <a:moveTo>
                      <a:pt x="808" y="1078"/>
                    </a:moveTo>
                    <a:lnTo>
                      <a:pt x="867" y="1072"/>
                    </a:lnTo>
                    <a:lnTo>
                      <a:pt x="899" y="1084"/>
                    </a:lnTo>
                    <a:lnTo>
                      <a:pt x="1074" y="1183"/>
                    </a:lnTo>
                    <a:lnTo>
                      <a:pt x="1008" y="1122"/>
                    </a:lnTo>
                    <a:lnTo>
                      <a:pt x="812" y="538"/>
                    </a:lnTo>
                    <a:lnTo>
                      <a:pt x="812" y="489"/>
                    </a:lnTo>
                    <a:lnTo>
                      <a:pt x="776" y="386"/>
                    </a:lnTo>
                    <a:lnTo>
                      <a:pt x="774" y="337"/>
                    </a:lnTo>
                    <a:lnTo>
                      <a:pt x="781" y="281"/>
                    </a:lnTo>
                    <a:lnTo>
                      <a:pt x="922" y="34"/>
                    </a:lnTo>
                    <a:lnTo>
                      <a:pt x="916" y="6"/>
                    </a:lnTo>
                    <a:lnTo>
                      <a:pt x="888" y="0"/>
                    </a:lnTo>
                    <a:lnTo>
                      <a:pt x="840" y="53"/>
                    </a:lnTo>
                    <a:lnTo>
                      <a:pt x="837" y="107"/>
                    </a:lnTo>
                    <a:lnTo>
                      <a:pt x="762" y="243"/>
                    </a:lnTo>
                    <a:lnTo>
                      <a:pt x="741" y="291"/>
                    </a:lnTo>
                    <a:lnTo>
                      <a:pt x="738" y="327"/>
                    </a:lnTo>
                    <a:lnTo>
                      <a:pt x="743" y="384"/>
                    </a:lnTo>
                    <a:lnTo>
                      <a:pt x="776" y="521"/>
                    </a:lnTo>
                    <a:lnTo>
                      <a:pt x="797" y="557"/>
                    </a:lnTo>
                    <a:lnTo>
                      <a:pt x="960" y="1093"/>
                    </a:lnTo>
                    <a:lnTo>
                      <a:pt x="884" y="1057"/>
                    </a:lnTo>
                    <a:lnTo>
                      <a:pt x="808" y="1063"/>
                    </a:lnTo>
                    <a:lnTo>
                      <a:pt x="747" y="1106"/>
                    </a:lnTo>
                    <a:lnTo>
                      <a:pt x="726" y="1179"/>
                    </a:lnTo>
                    <a:lnTo>
                      <a:pt x="764" y="1262"/>
                    </a:lnTo>
                    <a:lnTo>
                      <a:pt x="717" y="1297"/>
                    </a:lnTo>
                    <a:lnTo>
                      <a:pt x="686" y="1331"/>
                    </a:lnTo>
                    <a:lnTo>
                      <a:pt x="262" y="1260"/>
                    </a:lnTo>
                    <a:lnTo>
                      <a:pt x="0" y="1219"/>
                    </a:lnTo>
                    <a:lnTo>
                      <a:pt x="112" y="1384"/>
                    </a:lnTo>
                    <a:lnTo>
                      <a:pt x="25" y="1236"/>
                    </a:lnTo>
                    <a:lnTo>
                      <a:pt x="308" y="1283"/>
                    </a:lnTo>
                    <a:lnTo>
                      <a:pt x="741" y="1357"/>
                    </a:lnTo>
                    <a:lnTo>
                      <a:pt x="1200" y="1414"/>
                    </a:lnTo>
                    <a:lnTo>
                      <a:pt x="747" y="1344"/>
                    </a:lnTo>
                    <a:lnTo>
                      <a:pt x="791" y="1287"/>
                    </a:lnTo>
                    <a:lnTo>
                      <a:pt x="831" y="1278"/>
                    </a:lnTo>
                    <a:lnTo>
                      <a:pt x="916" y="1325"/>
                    </a:lnTo>
                    <a:lnTo>
                      <a:pt x="1008" y="1367"/>
                    </a:lnTo>
                    <a:lnTo>
                      <a:pt x="895" y="1293"/>
                    </a:lnTo>
                    <a:lnTo>
                      <a:pt x="814" y="1200"/>
                    </a:lnTo>
                    <a:lnTo>
                      <a:pt x="806" y="1230"/>
                    </a:lnTo>
                    <a:lnTo>
                      <a:pt x="762" y="1203"/>
                    </a:lnTo>
                    <a:lnTo>
                      <a:pt x="753" y="1150"/>
                    </a:lnTo>
                    <a:lnTo>
                      <a:pt x="781" y="1095"/>
                    </a:lnTo>
                    <a:lnTo>
                      <a:pt x="808" y="1078"/>
                    </a:lnTo>
                    <a:lnTo>
                      <a:pt x="808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1" name="Freeform 123"/>
              <p:cNvSpPr>
                <a:spLocks/>
              </p:cNvSpPr>
              <p:nvPr/>
            </p:nvSpPr>
            <p:spPr bwMode="auto">
              <a:xfrm>
                <a:off x="549" y="3771"/>
                <a:ext cx="44" cy="97"/>
              </a:xfrm>
              <a:custGeom>
                <a:avLst/>
                <a:gdLst>
                  <a:gd name="T0" fmla="*/ 0 w 89"/>
                  <a:gd name="T1" fmla="*/ 0 h 194"/>
                  <a:gd name="T2" fmla="*/ 89 w 89"/>
                  <a:gd name="T3" fmla="*/ 89 h 194"/>
                  <a:gd name="T4" fmla="*/ 82 w 89"/>
                  <a:gd name="T5" fmla="*/ 137 h 194"/>
                  <a:gd name="T6" fmla="*/ 68 w 89"/>
                  <a:gd name="T7" fmla="*/ 179 h 194"/>
                  <a:gd name="T8" fmla="*/ 48 w 89"/>
                  <a:gd name="T9" fmla="*/ 194 h 194"/>
                  <a:gd name="T10" fmla="*/ 10 w 89"/>
                  <a:gd name="T11" fmla="*/ 190 h 194"/>
                  <a:gd name="T12" fmla="*/ 49 w 89"/>
                  <a:gd name="T13" fmla="*/ 152 h 194"/>
                  <a:gd name="T14" fmla="*/ 65 w 89"/>
                  <a:gd name="T15" fmla="*/ 114 h 194"/>
                  <a:gd name="T16" fmla="*/ 63 w 89"/>
                  <a:gd name="T17" fmla="*/ 84 h 194"/>
                  <a:gd name="T18" fmla="*/ 0 w 89"/>
                  <a:gd name="T19" fmla="*/ 0 h 194"/>
                  <a:gd name="T20" fmla="*/ 0 w 89"/>
                  <a:gd name="T2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94">
                    <a:moveTo>
                      <a:pt x="0" y="0"/>
                    </a:moveTo>
                    <a:lnTo>
                      <a:pt x="89" y="89"/>
                    </a:lnTo>
                    <a:lnTo>
                      <a:pt x="82" y="137"/>
                    </a:lnTo>
                    <a:lnTo>
                      <a:pt x="68" y="179"/>
                    </a:lnTo>
                    <a:lnTo>
                      <a:pt x="48" y="194"/>
                    </a:lnTo>
                    <a:lnTo>
                      <a:pt x="10" y="190"/>
                    </a:lnTo>
                    <a:lnTo>
                      <a:pt x="49" y="152"/>
                    </a:lnTo>
                    <a:lnTo>
                      <a:pt x="65" y="114"/>
                    </a:lnTo>
                    <a:lnTo>
                      <a:pt x="63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2" name="Freeform 124"/>
              <p:cNvSpPr>
                <a:spLocks/>
              </p:cNvSpPr>
              <p:nvPr/>
            </p:nvSpPr>
            <p:spPr bwMode="auto">
              <a:xfrm>
                <a:off x="474" y="3685"/>
                <a:ext cx="145" cy="89"/>
              </a:xfrm>
              <a:custGeom>
                <a:avLst/>
                <a:gdLst>
                  <a:gd name="T0" fmla="*/ 32 w 289"/>
                  <a:gd name="T1" fmla="*/ 25 h 179"/>
                  <a:gd name="T2" fmla="*/ 76 w 289"/>
                  <a:gd name="T3" fmla="*/ 0 h 179"/>
                  <a:gd name="T4" fmla="*/ 97 w 289"/>
                  <a:gd name="T5" fmla="*/ 10 h 179"/>
                  <a:gd name="T6" fmla="*/ 123 w 289"/>
                  <a:gd name="T7" fmla="*/ 48 h 179"/>
                  <a:gd name="T8" fmla="*/ 175 w 289"/>
                  <a:gd name="T9" fmla="*/ 95 h 179"/>
                  <a:gd name="T10" fmla="*/ 254 w 289"/>
                  <a:gd name="T11" fmla="*/ 147 h 179"/>
                  <a:gd name="T12" fmla="*/ 289 w 289"/>
                  <a:gd name="T13" fmla="*/ 179 h 179"/>
                  <a:gd name="T14" fmla="*/ 234 w 289"/>
                  <a:gd name="T15" fmla="*/ 152 h 179"/>
                  <a:gd name="T16" fmla="*/ 142 w 289"/>
                  <a:gd name="T17" fmla="*/ 93 h 179"/>
                  <a:gd name="T18" fmla="*/ 102 w 289"/>
                  <a:gd name="T19" fmla="*/ 51 h 179"/>
                  <a:gd name="T20" fmla="*/ 81 w 289"/>
                  <a:gd name="T21" fmla="*/ 25 h 179"/>
                  <a:gd name="T22" fmla="*/ 40 w 289"/>
                  <a:gd name="T23" fmla="*/ 51 h 179"/>
                  <a:gd name="T24" fmla="*/ 26 w 289"/>
                  <a:gd name="T25" fmla="*/ 80 h 179"/>
                  <a:gd name="T26" fmla="*/ 0 w 289"/>
                  <a:gd name="T27" fmla="*/ 67 h 179"/>
                  <a:gd name="T28" fmla="*/ 32 w 289"/>
                  <a:gd name="T29" fmla="*/ 25 h 179"/>
                  <a:gd name="T30" fmla="*/ 32 w 289"/>
                  <a:gd name="T31" fmla="*/ 2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179">
                    <a:moveTo>
                      <a:pt x="32" y="25"/>
                    </a:moveTo>
                    <a:lnTo>
                      <a:pt x="76" y="0"/>
                    </a:lnTo>
                    <a:lnTo>
                      <a:pt x="97" y="10"/>
                    </a:lnTo>
                    <a:lnTo>
                      <a:pt x="123" y="48"/>
                    </a:lnTo>
                    <a:lnTo>
                      <a:pt x="175" y="95"/>
                    </a:lnTo>
                    <a:lnTo>
                      <a:pt x="254" y="147"/>
                    </a:lnTo>
                    <a:lnTo>
                      <a:pt x="289" y="179"/>
                    </a:lnTo>
                    <a:lnTo>
                      <a:pt x="234" y="152"/>
                    </a:lnTo>
                    <a:lnTo>
                      <a:pt x="142" y="93"/>
                    </a:lnTo>
                    <a:lnTo>
                      <a:pt x="102" y="51"/>
                    </a:lnTo>
                    <a:lnTo>
                      <a:pt x="81" y="25"/>
                    </a:lnTo>
                    <a:lnTo>
                      <a:pt x="40" y="51"/>
                    </a:lnTo>
                    <a:lnTo>
                      <a:pt x="26" y="80"/>
                    </a:lnTo>
                    <a:lnTo>
                      <a:pt x="0" y="67"/>
                    </a:lnTo>
                    <a:lnTo>
                      <a:pt x="32" y="25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3" name="Freeform 125"/>
              <p:cNvSpPr>
                <a:spLocks/>
              </p:cNvSpPr>
              <p:nvPr/>
            </p:nvSpPr>
            <p:spPr bwMode="auto">
              <a:xfrm>
                <a:off x="847" y="3947"/>
                <a:ext cx="144" cy="149"/>
              </a:xfrm>
              <a:custGeom>
                <a:avLst/>
                <a:gdLst>
                  <a:gd name="T0" fmla="*/ 238 w 287"/>
                  <a:gd name="T1" fmla="*/ 298 h 298"/>
                  <a:gd name="T2" fmla="*/ 0 w 287"/>
                  <a:gd name="T3" fmla="*/ 0 h 298"/>
                  <a:gd name="T4" fmla="*/ 287 w 287"/>
                  <a:gd name="T5" fmla="*/ 291 h 298"/>
                  <a:gd name="T6" fmla="*/ 238 w 287"/>
                  <a:gd name="T7" fmla="*/ 298 h 298"/>
                  <a:gd name="T8" fmla="*/ 238 w 287"/>
                  <a:gd name="T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98">
                    <a:moveTo>
                      <a:pt x="238" y="298"/>
                    </a:moveTo>
                    <a:lnTo>
                      <a:pt x="0" y="0"/>
                    </a:lnTo>
                    <a:lnTo>
                      <a:pt x="287" y="291"/>
                    </a:lnTo>
                    <a:lnTo>
                      <a:pt x="238" y="298"/>
                    </a:lnTo>
                    <a:lnTo>
                      <a:pt x="23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4" name="Freeform 126"/>
              <p:cNvSpPr>
                <a:spLocks/>
              </p:cNvSpPr>
              <p:nvPr/>
            </p:nvSpPr>
            <p:spPr bwMode="auto">
              <a:xfrm>
                <a:off x="72" y="3890"/>
                <a:ext cx="196" cy="206"/>
              </a:xfrm>
              <a:custGeom>
                <a:avLst/>
                <a:gdLst>
                  <a:gd name="T0" fmla="*/ 0 w 392"/>
                  <a:gd name="T1" fmla="*/ 0 h 412"/>
                  <a:gd name="T2" fmla="*/ 141 w 392"/>
                  <a:gd name="T3" fmla="*/ 220 h 412"/>
                  <a:gd name="T4" fmla="*/ 392 w 392"/>
                  <a:gd name="T5" fmla="*/ 412 h 412"/>
                  <a:gd name="T6" fmla="*/ 293 w 392"/>
                  <a:gd name="T7" fmla="*/ 405 h 412"/>
                  <a:gd name="T8" fmla="*/ 105 w 392"/>
                  <a:gd name="T9" fmla="*/ 213 h 412"/>
                  <a:gd name="T10" fmla="*/ 0 w 392"/>
                  <a:gd name="T11" fmla="*/ 0 h 412"/>
                  <a:gd name="T12" fmla="*/ 0 w 392"/>
                  <a:gd name="T13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2" h="412">
                    <a:moveTo>
                      <a:pt x="0" y="0"/>
                    </a:moveTo>
                    <a:lnTo>
                      <a:pt x="141" y="220"/>
                    </a:lnTo>
                    <a:lnTo>
                      <a:pt x="392" y="412"/>
                    </a:lnTo>
                    <a:lnTo>
                      <a:pt x="293" y="405"/>
                    </a:lnTo>
                    <a:lnTo>
                      <a:pt x="105" y="2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5" name="Freeform 127"/>
              <p:cNvSpPr>
                <a:spLocks/>
              </p:cNvSpPr>
              <p:nvPr/>
            </p:nvSpPr>
            <p:spPr bwMode="auto">
              <a:xfrm>
                <a:off x="1601" y="2908"/>
                <a:ext cx="153" cy="128"/>
              </a:xfrm>
              <a:custGeom>
                <a:avLst/>
                <a:gdLst>
                  <a:gd name="T0" fmla="*/ 0 w 306"/>
                  <a:gd name="T1" fmla="*/ 0 h 257"/>
                  <a:gd name="T2" fmla="*/ 49 w 306"/>
                  <a:gd name="T3" fmla="*/ 51 h 257"/>
                  <a:gd name="T4" fmla="*/ 161 w 306"/>
                  <a:gd name="T5" fmla="*/ 122 h 257"/>
                  <a:gd name="T6" fmla="*/ 222 w 306"/>
                  <a:gd name="T7" fmla="*/ 200 h 257"/>
                  <a:gd name="T8" fmla="*/ 306 w 306"/>
                  <a:gd name="T9" fmla="*/ 257 h 257"/>
                  <a:gd name="T10" fmla="*/ 195 w 306"/>
                  <a:gd name="T11" fmla="*/ 221 h 257"/>
                  <a:gd name="T12" fmla="*/ 125 w 306"/>
                  <a:gd name="T13" fmla="*/ 143 h 257"/>
                  <a:gd name="T14" fmla="*/ 21 w 306"/>
                  <a:gd name="T15" fmla="*/ 57 h 257"/>
                  <a:gd name="T16" fmla="*/ 0 w 306"/>
                  <a:gd name="T17" fmla="*/ 0 h 257"/>
                  <a:gd name="T18" fmla="*/ 0 w 306"/>
                  <a:gd name="T1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257">
                    <a:moveTo>
                      <a:pt x="0" y="0"/>
                    </a:moveTo>
                    <a:lnTo>
                      <a:pt x="49" y="51"/>
                    </a:lnTo>
                    <a:lnTo>
                      <a:pt x="161" y="122"/>
                    </a:lnTo>
                    <a:lnTo>
                      <a:pt x="222" y="200"/>
                    </a:lnTo>
                    <a:lnTo>
                      <a:pt x="306" y="257"/>
                    </a:lnTo>
                    <a:lnTo>
                      <a:pt x="195" y="221"/>
                    </a:lnTo>
                    <a:lnTo>
                      <a:pt x="125" y="143"/>
                    </a:lnTo>
                    <a:lnTo>
                      <a:pt x="21" y="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6" name="Freeform 128"/>
              <p:cNvSpPr>
                <a:spLocks/>
              </p:cNvSpPr>
              <p:nvPr/>
            </p:nvSpPr>
            <p:spPr bwMode="auto">
              <a:xfrm>
                <a:off x="1311" y="2723"/>
                <a:ext cx="63" cy="55"/>
              </a:xfrm>
              <a:custGeom>
                <a:avLst/>
                <a:gdLst>
                  <a:gd name="T0" fmla="*/ 9 w 125"/>
                  <a:gd name="T1" fmla="*/ 19 h 111"/>
                  <a:gd name="T2" fmla="*/ 0 w 125"/>
                  <a:gd name="T3" fmla="*/ 40 h 111"/>
                  <a:gd name="T4" fmla="*/ 4 w 125"/>
                  <a:gd name="T5" fmla="*/ 76 h 111"/>
                  <a:gd name="T6" fmla="*/ 17 w 125"/>
                  <a:gd name="T7" fmla="*/ 103 h 111"/>
                  <a:gd name="T8" fmla="*/ 40 w 125"/>
                  <a:gd name="T9" fmla="*/ 111 h 111"/>
                  <a:gd name="T10" fmla="*/ 97 w 125"/>
                  <a:gd name="T11" fmla="*/ 103 h 111"/>
                  <a:gd name="T12" fmla="*/ 125 w 125"/>
                  <a:gd name="T13" fmla="*/ 76 h 111"/>
                  <a:gd name="T14" fmla="*/ 108 w 125"/>
                  <a:gd name="T15" fmla="*/ 59 h 111"/>
                  <a:gd name="T16" fmla="*/ 83 w 125"/>
                  <a:gd name="T17" fmla="*/ 75 h 111"/>
                  <a:gd name="T18" fmla="*/ 53 w 125"/>
                  <a:gd name="T19" fmla="*/ 80 h 111"/>
                  <a:gd name="T20" fmla="*/ 42 w 125"/>
                  <a:gd name="T21" fmla="*/ 54 h 111"/>
                  <a:gd name="T22" fmla="*/ 70 w 125"/>
                  <a:gd name="T23" fmla="*/ 63 h 111"/>
                  <a:gd name="T24" fmla="*/ 91 w 125"/>
                  <a:gd name="T25" fmla="*/ 50 h 111"/>
                  <a:gd name="T26" fmla="*/ 83 w 125"/>
                  <a:gd name="T27" fmla="*/ 27 h 111"/>
                  <a:gd name="T28" fmla="*/ 95 w 125"/>
                  <a:gd name="T29" fmla="*/ 6 h 111"/>
                  <a:gd name="T30" fmla="*/ 32 w 125"/>
                  <a:gd name="T31" fmla="*/ 0 h 111"/>
                  <a:gd name="T32" fmla="*/ 9 w 125"/>
                  <a:gd name="T33" fmla="*/ 19 h 111"/>
                  <a:gd name="T34" fmla="*/ 9 w 125"/>
                  <a:gd name="T35" fmla="*/ 1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1">
                    <a:moveTo>
                      <a:pt x="9" y="19"/>
                    </a:moveTo>
                    <a:lnTo>
                      <a:pt x="0" y="40"/>
                    </a:lnTo>
                    <a:lnTo>
                      <a:pt x="4" y="76"/>
                    </a:lnTo>
                    <a:lnTo>
                      <a:pt x="17" y="103"/>
                    </a:lnTo>
                    <a:lnTo>
                      <a:pt x="40" y="111"/>
                    </a:lnTo>
                    <a:lnTo>
                      <a:pt x="97" y="103"/>
                    </a:lnTo>
                    <a:lnTo>
                      <a:pt x="125" y="76"/>
                    </a:lnTo>
                    <a:lnTo>
                      <a:pt x="108" y="59"/>
                    </a:lnTo>
                    <a:lnTo>
                      <a:pt x="83" y="75"/>
                    </a:lnTo>
                    <a:lnTo>
                      <a:pt x="53" y="80"/>
                    </a:lnTo>
                    <a:lnTo>
                      <a:pt x="42" y="54"/>
                    </a:lnTo>
                    <a:lnTo>
                      <a:pt x="70" y="63"/>
                    </a:lnTo>
                    <a:lnTo>
                      <a:pt x="91" y="50"/>
                    </a:lnTo>
                    <a:lnTo>
                      <a:pt x="83" y="27"/>
                    </a:lnTo>
                    <a:lnTo>
                      <a:pt x="95" y="6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7" name="Freeform 129"/>
              <p:cNvSpPr>
                <a:spLocks/>
              </p:cNvSpPr>
              <p:nvPr/>
            </p:nvSpPr>
            <p:spPr bwMode="auto">
              <a:xfrm>
                <a:off x="1371" y="2727"/>
                <a:ext cx="15" cy="22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9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8" name="Freeform 130"/>
              <p:cNvSpPr>
                <a:spLocks/>
              </p:cNvSpPr>
              <p:nvPr/>
            </p:nvSpPr>
            <p:spPr bwMode="auto">
              <a:xfrm>
                <a:off x="1619" y="2683"/>
                <a:ext cx="63" cy="55"/>
              </a:xfrm>
              <a:custGeom>
                <a:avLst/>
                <a:gdLst>
                  <a:gd name="T0" fmla="*/ 9 w 125"/>
                  <a:gd name="T1" fmla="*/ 19 h 110"/>
                  <a:gd name="T2" fmla="*/ 0 w 125"/>
                  <a:gd name="T3" fmla="*/ 41 h 110"/>
                  <a:gd name="T4" fmla="*/ 4 w 125"/>
                  <a:gd name="T5" fmla="*/ 76 h 110"/>
                  <a:gd name="T6" fmla="*/ 19 w 125"/>
                  <a:gd name="T7" fmla="*/ 102 h 110"/>
                  <a:gd name="T8" fmla="*/ 40 w 125"/>
                  <a:gd name="T9" fmla="*/ 110 h 110"/>
                  <a:gd name="T10" fmla="*/ 97 w 125"/>
                  <a:gd name="T11" fmla="*/ 102 h 110"/>
                  <a:gd name="T12" fmla="*/ 125 w 125"/>
                  <a:gd name="T13" fmla="*/ 76 h 110"/>
                  <a:gd name="T14" fmla="*/ 110 w 125"/>
                  <a:gd name="T15" fmla="*/ 58 h 110"/>
                  <a:gd name="T16" fmla="*/ 85 w 125"/>
                  <a:gd name="T17" fmla="*/ 76 h 110"/>
                  <a:gd name="T18" fmla="*/ 53 w 125"/>
                  <a:gd name="T19" fmla="*/ 79 h 110"/>
                  <a:gd name="T20" fmla="*/ 44 w 125"/>
                  <a:gd name="T21" fmla="*/ 53 h 110"/>
                  <a:gd name="T22" fmla="*/ 70 w 125"/>
                  <a:gd name="T23" fmla="*/ 62 h 110"/>
                  <a:gd name="T24" fmla="*/ 91 w 125"/>
                  <a:gd name="T25" fmla="*/ 49 h 110"/>
                  <a:gd name="T26" fmla="*/ 85 w 125"/>
                  <a:gd name="T27" fmla="*/ 26 h 110"/>
                  <a:gd name="T28" fmla="*/ 95 w 125"/>
                  <a:gd name="T29" fmla="*/ 5 h 110"/>
                  <a:gd name="T30" fmla="*/ 32 w 125"/>
                  <a:gd name="T31" fmla="*/ 0 h 110"/>
                  <a:gd name="T32" fmla="*/ 9 w 125"/>
                  <a:gd name="T33" fmla="*/ 19 h 110"/>
                  <a:gd name="T34" fmla="*/ 9 w 125"/>
                  <a:gd name="T35" fmla="*/ 1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5" h="110">
                    <a:moveTo>
                      <a:pt x="9" y="19"/>
                    </a:moveTo>
                    <a:lnTo>
                      <a:pt x="0" y="41"/>
                    </a:lnTo>
                    <a:lnTo>
                      <a:pt x="4" y="76"/>
                    </a:lnTo>
                    <a:lnTo>
                      <a:pt x="19" y="102"/>
                    </a:lnTo>
                    <a:lnTo>
                      <a:pt x="40" y="110"/>
                    </a:lnTo>
                    <a:lnTo>
                      <a:pt x="97" y="102"/>
                    </a:lnTo>
                    <a:lnTo>
                      <a:pt x="125" y="76"/>
                    </a:lnTo>
                    <a:lnTo>
                      <a:pt x="110" y="58"/>
                    </a:lnTo>
                    <a:lnTo>
                      <a:pt x="85" y="76"/>
                    </a:lnTo>
                    <a:lnTo>
                      <a:pt x="53" y="79"/>
                    </a:lnTo>
                    <a:lnTo>
                      <a:pt x="44" y="53"/>
                    </a:lnTo>
                    <a:lnTo>
                      <a:pt x="70" y="62"/>
                    </a:lnTo>
                    <a:lnTo>
                      <a:pt x="91" y="49"/>
                    </a:lnTo>
                    <a:lnTo>
                      <a:pt x="85" y="26"/>
                    </a:lnTo>
                    <a:lnTo>
                      <a:pt x="95" y="5"/>
                    </a:lnTo>
                    <a:lnTo>
                      <a:pt x="32" y="0"/>
                    </a:lnTo>
                    <a:lnTo>
                      <a:pt x="9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9" name="Freeform 131"/>
              <p:cNvSpPr>
                <a:spLocks/>
              </p:cNvSpPr>
              <p:nvPr/>
            </p:nvSpPr>
            <p:spPr bwMode="auto">
              <a:xfrm>
                <a:off x="1679" y="2688"/>
                <a:ext cx="15" cy="21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36 h 44"/>
                  <a:gd name="T4" fmla="*/ 17 w 30"/>
                  <a:gd name="T5" fmla="*/ 44 h 44"/>
                  <a:gd name="T6" fmla="*/ 30 w 30"/>
                  <a:gd name="T7" fmla="*/ 10 h 44"/>
                  <a:gd name="T8" fmla="*/ 0 w 30"/>
                  <a:gd name="T9" fmla="*/ 0 h 44"/>
                  <a:gd name="T10" fmla="*/ 0 w 3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0" y="36"/>
                    </a:lnTo>
                    <a:lnTo>
                      <a:pt x="17" y="44"/>
                    </a:lnTo>
                    <a:lnTo>
                      <a:pt x="3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0" name="Freeform 132"/>
              <p:cNvSpPr>
                <a:spLocks/>
              </p:cNvSpPr>
              <p:nvPr/>
            </p:nvSpPr>
            <p:spPr bwMode="auto">
              <a:xfrm>
                <a:off x="1358" y="2968"/>
                <a:ext cx="206" cy="97"/>
              </a:xfrm>
              <a:custGeom>
                <a:avLst/>
                <a:gdLst>
                  <a:gd name="T0" fmla="*/ 0 w 411"/>
                  <a:gd name="T1" fmla="*/ 182 h 194"/>
                  <a:gd name="T2" fmla="*/ 61 w 411"/>
                  <a:gd name="T3" fmla="*/ 61 h 194"/>
                  <a:gd name="T4" fmla="*/ 101 w 411"/>
                  <a:gd name="T5" fmla="*/ 26 h 194"/>
                  <a:gd name="T6" fmla="*/ 82 w 411"/>
                  <a:gd name="T7" fmla="*/ 137 h 194"/>
                  <a:gd name="T8" fmla="*/ 106 w 411"/>
                  <a:gd name="T9" fmla="*/ 53 h 194"/>
                  <a:gd name="T10" fmla="*/ 180 w 411"/>
                  <a:gd name="T11" fmla="*/ 21 h 194"/>
                  <a:gd name="T12" fmla="*/ 167 w 411"/>
                  <a:gd name="T13" fmla="*/ 108 h 194"/>
                  <a:gd name="T14" fmla="*/ 211 w 411"/>
                  <a:gd name="T15" fmla="*/ 6 h 194"/>
                  <a:gd name="T16" fmla="*/ 226 w 411"/>
                  <a:gd name="T17" fmla="*/ 97 h 194"/>
                  <a:gd name="T18" fmla="*/ 257 w 411"/>
                  <a:gd name="T19" fmla="*/ 0 h 194"/>
                  <a:gd name="T20" fmla="*/ 251 w 411"/>
                  <a:gd name="T21" fmla="*/ 114 h 194"/>
                  <a:gd name="T22" fmla="*/ 281 w 411"/>
                  <a:gd name="T23" fmla="*/ 38 h 194"/>
                  <a:gd name="T24" fmla="*/ 308 w 411"/>
                  <a:gd name="T25" fmla="*/ 6 h 194"/>
                  <a:gd name="T26" fmla="*/ 319 w 411"/>
                  <a:gd name="T27" fmla="*/ 108 h 194"/>
                  <a:gd name="T28" fmla="*/ 350 w 411"/>
                  <a:gd name="T29" fmla="*/ 21 h 194"/>
                  <a:gd name="T30" fmla="*/ 411 w 411"/>
                  <a:gd name="T31" fmla="*/ 144 h 194"/>
                  <a:gd name="T32" fmla="*/ 350 w 411"/>
                  <a:gd name="T33" fmla="*/ 137 h 194"/>
                  <a:gd name="T34" fmla="*/ 340 w 411"/>
                  <a:gd name="T35" fmla="*/ 101 h 194"/>
                  <a:gd name="T36" fmla="*/ 319 w 411"/>
                  <a:gd name="T37" fmla="*/ 160 h 194"/>
                  <a:gd name="T38" fmla="*/ 296 w 411"/>
                  <a:gd name="T39" fmla="*/ 83 h 194"/>
                  <a:gd name="T40" fmla="*/ 272 w 411"/>
                  <a:gd name="T41" fmla="*/ 144 h 194"/>
                  <a:gd name="T42" fmla="*/ 241 w 411"/>
                  <a:gd name="T43" fmla="*/ 160 h 194"/>
                  <a:gd name="T44" fmla="*/ 228 w 411"/>
                  <a:gd name="T45" fmla="*/ 123 h 194"/>
                  <a:gd name="T46" fmla="*/ 211 w 411"/>
                  <a:gd name="T47" fmla="*/ 160 h 194"/>
                  <a:gd name="T48" fmla="*/ 198 w 411"/>
                  <a:gd name="T49" fmla="*/ 101 h 194"/>
                  <a:gd name="T50" fmla="*/ 167 w 411"/>
                  <a:gd name="T51" fmla="*/ 167 h 194"/>
                  <a:gd name="T52" fmla="*/ 146 w 411"/>
                  <a:gd name="T53" fmla="*/ 177 h 194"/>
                  <a:gd name="T54" fmla="*/ 146 w 411"/>
                  <a:gd name="T55" fmla="*/ 91 h 194"/>
                  <a:gd name="T56" fmla="*/ 99 w 411"/>
                  <a:gd name="T57" fmla="*/ 182 h 194"/>
                  <a:gd name="T58" fmla="*/ 55 w 411"/>
                  <a:gd name="T59" fmla="*/ 182 h 194"/>
                  <a:gd name="T60" fmla="*/ 61 w 411"/>
                  <a:gd name="T61" fmla="*/ 114 h 194"/>
                  <a:gd name="T62" fmla="*/ 30 w 411"/>
                  <a:gd name="T63" fmla="*/ 194 h 194"/>
                  <a:gd name="T64" fmla="*/ 0 w 411"/>
                  <a:gd name="T65" fmla="*/ 182 h 194"/>
                  <a:gd name="T66" fmla="*/ 0 w 411"/>
                  <a:gd name="T67" fmla="*/ 18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94">
                    <a:moveTo>
                      <a:pt x="0" y="182"/>
                    </a:moveTo>
                    <a:lnTo>
                      <a:pt x="61" y="61"/>
                    </a:lnTo>
                    <a:lnTo>
                      <a:pt x="101" y="26"/>
                    </a:lnTo>
                    <a:lnTo>
                      <a:pt x="82" y="137"/>
                    </a:lnTo>
                    <a:lnTo>
                      <a:pt x="106" y="53"/>
                    </a:lnTo>
                    <a:lnTo>
                      <a:pt x="180" y="21"/>
                    </a:lnTo>
                    <a:lnTo>
                      <a:pt x="167" y="108"/>
                    </a:lnTo>
                    <a:lnTo>
                      <a:pt x="211" y="6"/>
                    </a:lnTo>
                    <a:lnTo>
                      <a:pt x="226" y="97"/>
                    </a:lnTo>
                    <a:lnTo>
                      <a:pt x="257" y="0"/>
                    </a:lnTo>
                    <a:lnTo>
                      <a:pt x="251" y="114"/>
                    </a:lnTo>
                    <a:lnTo>
                      <a:pt x="281" y="38"/>
                    </a:lnTo>
                    <a:lnTo>
                      <a:pt x="308" y="6"/>
                    </a:lnTo>
                    <a:lnTo>
                      <a:pt x="319" y="108"/>
                    </a:lnTo>
                    <a:lnTo>
                      <a:pt x="350" y="21"/>
                    </a:lnTo>
                    <a:lnTo>
                      <a:pt x="411" y="144"/>
                    </a:lnTo>
                    <a:lnTo>
                      <a:pt x="350" y="137"/>
                    </a:lnTo>
                    <a:lnTo>
                      <a:pt x="340" y="101"/>
                    </a:lnTo>
                    <a:lnTo>
                      <a:pt x="319" y="160"/>
                    </a:lnTo>
                    <a:lnTo>
                      <a:pt x="296" y="83"/>
                    </a:lnTo>
                    <a:lnTo>
                      <a:pt x="272" y="144"/>
                    </a:lnTo>
                    <a:lnTo>
                      <a:pt x="241" y="160"/>
                    </a:lnTo>
                    <a:lnTo>
                      <a:pt x="228" y="123"/>
                    </a:lnTo>
                    <a:lnTo>
                      <a:pt x="211" y="160"/>
                    </a:lnTo>
                    <a:lnTo>
                      <a:pt x="198" y="101"/>
                    </a:lnTo>
                    <a:lnTo>
                      <a:pt x="167" y="167"/>
                    </a:lnTo>
                    <a:lnTo>
                      <a:pt x="146" y="177"/>
                    </a:lnTo>
                    <a:lnTo>
                      <a:pt x="146" y="91"/>
                    </a:lnTo>
                    <a:lnTo>
                      <a:pt x="99" y="182"/>
                    </a:lnTo>
                    <a:lnTo>
                      <a:pt x="55" y="182"/>
                    </a:lnTo>
                    <a:lnTo>
                      <a:pt x="61" y="114"/>
                    </a:lnTo>
                    <a:lnTo>
                      <a:pt x="30" y="194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1" name="Freeform 133"/>
              <p:cNvSpPr>
                <a:spLocks/>
              </p:cNvSpPr>
              <p:nvPr/>
            </p:nvSpPr>
            <p:spPr bwMode="auto">
              <a:xfrm>
                <a:off x="1556" y="2968"/>
                <a:ext cx="18" cy="48"/>
              </a:xfrm>
              <a:custGeom>
                <a:avLst/>
                <a:gdLst>
                  <a:gd name="T0" fmla="*/ 0 w 36"/>
                  <a:gd name="T1" fmla="*/ 0 h 97"/>
                  <a:gd name="T2" fmla="*/ 36 w 36"/>
                  <a:gd name="T3" fmla="*/ 97 h 97"/>
                  <a:gd name="T4" fmla="*/ 31 w 36"/>
                  <a:gd name="T5" fmla="*/ 13 h 97"/>
                  <a:gd name="T6" fmla="*/ 0 w 36"/>
                  <a:gd name="T7" fmla="*/ 0 h 97"/>
                  <a:gd name="T8" fmla="*/ 0 w 3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7">
                    <a:moveTo>
                      <a:pt x="0" y="0"/>
                    </a:moveTo>
                    <a:lnTo>
                      <a:pt x="36" y="97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2" name="Freeform 134"/>
              <p:cNvSpPr>
                <a:spLocks/>
              </p:cNvSpPr>
              <p:nvPr/>
            </p:nvSpPr>
            <p:spPr bwMode="auto">
              <a:xfrm>
                <a:off x="1582" y="2964"/>
                <a:ext cx="16" cy="53"/>
              </a:xfrm>
              <a:custGeom>
                <a:avLst/>
                <a:gdLst>
                  <a:gd name="T0" fmla="*/ 0 w 32"/>
                  <a:gd name="T1" fmla="*/ 8 h 107"/>
                  <a:gd name="T2" fmla="*/ 32 w 32"/>
                  <a:gd name="T3" fmla="*/ 107 h 107"/>
                  <a:gd name="T4" fmla="*/ 22 w 32"/>
                  <a:gd name="T5" fmla="*/ 36 h 107"/>
                  <a:gd name="T6" fmla="*/ 17 w 32"/>
                  <a:gd name="T7" fmla="*/ 0 h 107"/>
                  <a:gd name="T8" fmla="*/ 0 w 32"/>
                  <a:gd name="T9" fmla="*/ 8 h 107"/>
                  <a:gd name="T10" fmla="*/ 0 w 32"/>
                  <a:gd name="T11" fmla="*/ 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7">
                    <a:moveTo>
                      <a:pt x="0" y="8"/>
                    </a:moveTo>
                    <a:lnTo>
                      <a:pt x="32" y="107"/>
                    </a:lnTo>
                    <a:lnTo>
                      <a:pt x="22" y="36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3" name="Freeform 135"/>
              <p:cNvSpPr>
                <a:spLocks/>
              </p:cNvSpPr>
              <p:nvPr/>
            </p:nvSpPr>
            <p:spPr bwMode="auto">
              <a:xfrm>
                <a:off x="1580" y="3014"/>
                <a:ext cx="12" cy="21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42 h 42"/>
                  <a:gd name="T4" fmla="*/ 25 w 25"/>
                  <a:gd name="T5" fmla="*/ 32 h 42"/>
                  <a:gd name="T6" fmla="*/ 0 w 25"/>
                  <a:gd name="T7" fmla="*/ 0 h 42"/>
                  <a:gd name="T8" fmla="*/ 0 w 25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0"/>
                    </a:moveTo>
                    <a:lnTo>
                      <a:pt x="0" y="42"/>
                    </a:lnTo>
                    <a:lnTo>
                      <a:pt x="2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4" name="Freeform 136"/>
              <p:cNvSpPr>
                <a:spLocks/>
              </p:cNvSpPr>
              <p:nvPr/>
            </p:nvSpPr>
            <p:spPr bwMode="auto">
              <a:xfrm>
                <a:off x="1604" y="3003"/>
                <a:ext cx="21" cy="34"/>
              </a:xfrm>
              <a:custGeom>
                <a:avLst/>
                <a:gdLst>
                  <a:gd name="T0" fmla="*/ 0 w 42"/>
                  <a:gd name="T1" fmla="*/ 0 h 69"/>
                  <a:gd name="T2" fmla="*/ 25 w 42"/>
                  <a:gd name="T3" fmla="*/ 69 h 69"/>
                  <a:gd name="T4" fmla="*/ 42 w 42"/>
                  <a:gd name="T5" fmla="*/ 61 h 69"/>
                  <a:gd name="T6" fmla="*/ 0 w 42"/>
                  <a:gd name="T7" fmla="*/ 0 h 69"/>
                  <a:gd name="T8" fmla="*/ 0 w 4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9">
                    <a:moveTo>
                      <a:pt x="0" y="0"/>
                    </a:moveTo>
                    <a:lnTo>
                      <a:pt x="25" y="69"/>
                    </a:lnTo>
                    <a:lnTo>
                      <a:pt x="42" y="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5" name="Freeform 137"/>
              <p:cNvSpPr>
                <a:spLocks/>
              </p:cNvSpPr>
              <p:nvPr/>
            </p:nvSpPr>
            <p:spPr bwMode="auto">
              <a:xfrm>
                <a:off x="1607" y="2959"/>
                <a:ext cx="52" cy="72"/>
              </a:xfrm>
              <a:custGeom>
                <a:avLst/>
                <a:gdLst>
                  <a:gd name="T0" fmla="*/ 0 w 103"/>
                  <a:gd name="T1" fmla="*/ 23 h 142"/>
                  <a:gd name="T2" fmla="*/ 76 w 103"/>
                  <a:gd name="T3" fmla="*/ 142 h 142"/>
                  <a:gd name="T4" fmla="*/ 40 w 103"/>
                  <a:gd name="T5" fmla="*/ 45 h 142"/>
                  <a:gd name="T6" fmla="*/ 103 w 103"/>
                  <a:gd name="T7" fmla="*/ 106 h 142"/>
                  <a:gd name="T8" fmla="*/ 59 w 103"/>
                  <a:gd name="T9" fmla="*/ 36 h 142"/>
                  <a:gd name="T10" fmla="*/ 32 w 103"/>
                  <a:gd name="T11" fmla="*/ 0 h 142"/>
                  <a:gd name="T12" fmla="*/ 21 w 103"/>
                  <a:gd name="T13" fmla="*/ 21 h 142"/>
                  <a:gd name="T14" fmla="*/ 0 w 103"/>
                  <a:gd name="T15" fmla="*/ 23 h 142"/>
                  <a:gd name="T16" fmla="*/ 0 w 103"/>
                  <a:gd name="T17" fmla="*/ 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42">
                    <a:moveTo>
                      <a:pt x="0" y="23"/>
                    </a:moveTo>
                    <a:lnTo>
                      <a:pt x="76" y="142"/>
                    </a:lnTo>
                    <a:lnTo>
                      <a:pt x="40" y="45"/>
                    </a:lnTo>
                    <a:lnTo>
                      <a:pt x="103" y="106"/>
                    </a:lnTo>
                    <a:lnTo>
                      <a:pt x="59" y="36"/>
                    </a:lnTo>
                    <a:lnTo>
                      <a:pt x="32" y="0"/>
                    </a:lnTo>
                    <a:lnTo>
                      <a:pt x="21" y="21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6" name="Freeform 138"/>
              <p:cNvSpPr>
                <a:spLocks/>
              </p:cNvSpPr>
              <p:nvPr/>
            </p:nvSpPr>
            <p:spPr bwMode="auto">
              <a:xfrm>
                <a:off x="1664" y="3013"/>
                <a:ext cx="31" cy="27"/>
              </a:xfrm>
              <a:custGeom>
                <a:avLst/>
                <a:gdLst>
                  <a:gd name="T0" fmla="*/ 25 w 63"/>
                  <a:gd name="T1" fmla="*/ 0 h 55"/>
                  <a:gd name="T2" fmla="*/ 0 w 63"/>
                  <a:gd name="T3" fmla="*/ 36 h 55"/>
                  <a:gd name="T4" fmla="*/ 32 w 63"/>
                  <a:gd name="T5" fmla="*/ 32 h 55"/>
                  <a:gd name="T6" fmla="*/ 55 w 63"/>
                  <a:gd name="T7" fmla="*/ 55 h 55"/>
                  <a:gd name="T8" fmla="*/ 63 w 63"/>
                  <a:gd name="T9" fmla="*/ 29 h 55"/>
                  <a:gd name="T10" fmla="*/ 34 w 63"/>
                  <a:gd name="T11" fmla="*/ 17 h 55"/>
                  <a:gd name="T12" fmla="*/ 25 w 63"/>
                  <a:gd name="T13" fmla="*/ 0 h 55"/>
                  <a:gd name="T14" fmla="*/ 25 w 63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25" y="0"/>
                    </a:moveTo>
                    <a:lnTo>
                      <a:pt x="0" y="36"/>
                    </a:lnTo>
                    <a:lnTo>
                      <a:pt x="32" y="32"/>
                    </a:lnTo>
                    <a:lnTo>
                      <a:pt x="55" y="55"/>
                    </a:lnTo>
                    <a:lnTo>
                      <a:pt x="63" y="29"/>
                    </a:lnTo>
                    <a:lnTo>
                      <a:pt x="34" y="17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7" name="Freeform 139"/>
              <p:cNvSpPr>
                <a:spLocks/>
              </p:cNvSpPr>
              <p:nvPr/>
            </p:nvSpPr>
            <p:spPr bwMode="auto">
              <a:xfrm>
                <a:off x="1236" y="2639"/>
                <a:ext cx="213" cy="88"/>
              </a:xfrm>
              <a:custGeom>
                <a:avLst/>
                <a:gdLst>
                  <a:gd name="T0" fmla="*/ 5 w 425"/>
                  <a:gd name="T1" fmla="*/ 135 h 177"/>
                  <a:gd name="T2" fmla="*/ 108 w 425"/>
                  <a:gd name="T3" fmla="*/ 91 h 177"/>
                  <a:gd name="T4" fmla="*/ 195 w 425"/>
                  <a:gd name="T5" fmla="*/ 101 h 177"/>
                  <a:gd name="T6" fmla="*/ 273 w 425"/>
                  <a:gd name="T7" fmla="*/ 82 h 177"/>
                  <a:gd name="T8" fmla="*/ 351 w 425"/>
                  <a:gd name="T9" fmla="*/ 105 h 177"/>
                  <a:gd name="T10" fmla="*/ 425 w 425"/>
                  <a:gd name="T11" fmla="*/ 177 h 177"/>
                  <a:gd name="T12" fmla="*/ 399 w 425"/>
                  <a:gd name="T13" fmla="*/ 76 h 177"/>
                  <a:gd name="T14" fmla="*/ 370 w 425"/>
                  <a:gd name="T15" fmla="*/ 17 h 177"/>
                  <a:gd name="T16" fmla="*/ 363 w 425"/>
                  <a:gd name="T17" fmla="*/ 63 h 177"/>
                  <a:gd name="T18" fmla="*/ 311 w 425"/>
                  <a:gd name="T19" fmla="*/ 0 h 177"/>
                  <a:gd name="T20" fmla="*/ 321 w 425"/>
                  <a:gd name="T21" fmla="*/ 36 h 177"/>
                  <a:gd name="T22" fmla="*/ 277 w 425"/>
                  <a:gd name="T23" fmla="*/ 21 h 177"/>
                  <a:gd name="T24" fmla="*/ 277 w 425"/>
                  <a:gd name="T25" fmla="*/ 44 h 177"/>
                  <a:gd name="T26" fmla="*/ 214 w 425"/>
                  <a:gd name="T27" fmla="*/ 8 h 177"/>
                  <a:gd name="T28" fmla="*/ 76 w 425"/>
                  <a:gd name="T29" fmla="*/ 29 h 177"/>
                  <a:gd name="T30" fmla="*/ 98 w 425"/>
                  <a:gd name="T31" fmla="*/ 50 h 177"/>
                  <a:gd name="T32" fmla="*/ 32 w 425"/>
                  <a:gd name="T33" fmla="*/ 55 h 177"/>
                  <a:gd name="T34" fmla="*/ 0 w 425"/>
                  <a:gd name="T35" fmla="*/ 88 h 177"/>
                  <a:gd name="T36" fmla="*/ 26 w 425"/>
                  <a:gd name="T37" fmla="*/ 82 h 177"/>
                  <a:gd name="T38" fmla="*/ 5 w 425"/>
                  <a:gd name="T39" fmla="*/ 135 h 177"/>
                  <a:gd name="T40" fmla="*/ 5 w 425"/>
                  <a:gd name="T41" fmla="*/ 13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5" h="177">
                    <a:moveTo>
                      <a:pt x="5" y="135"/>
                    </a:moveTo>
                    <a:lnTo>
                      <a:pt x="108" y="91"/>
                    </a:lnTo>
                    <a:lnTo>
                      <a:pt x="195" y="101"/>
                    </a:lnTo>
                    <a:lnTo>
                      <a:pt x="273" y="82"/>
                    </a:lnTo>
                    <a:lnTo>
                      <a:pt x="351" y="105"/>
                    </a:lnTo>
                    <a:lnTo>
                      <a:pt x="425" y="177"/>
                    </a:lnTo>
                    <a:lnTo>
                      <a:pt x="399" y="76"/>
                    </a:lnTo>
                    <a:lnTo>
                      <a:pt x="370" y="17"/>
                    </a:lnTo>
                    <a:lnTo>
                      <a:pt x="363" y="63"/>
                    </a:lnTo>
                    <a:lnTo>
                      <a:pt x="311" y="0"/>
                    </a:lnTo>
                    <a:lnTo>
                      <a:pt x="321" y="36"/>
                    </a:lnTo>
                    <a:lnTo>
                      <a:pt x="277" y="21"/>
                    </a:lnTo>
                    <a:lnTo>
                      <a:pt x="277" y="44"/>
                    </a:lnTo>
                    <a:lnTo>
                      <a:pt x="214" y="8"/>
                    </a:lnTo>
                    <a:lnTo>
                      <a:pt x="76" y="29"/>
                    </a:lnTo>
                    <a:lnTo>
                      <a:pt x="98" y="50"/>
                    </a:lnTo>
                    <a:lnTo>
                      <a:pt x="32" y="55"/>
                    </a:lnTo>
                    <a:lnTo>
                      <a:pt x="0" y="88"/>
                    </a:lnTo>
                    <a:lnTo>
                      <a:pt x="26" y="82"/>
                    </a:lnTo>
                    <a:lnTo>
                      <a:pt x="5" y="135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8" name="Freeform 140"/>
              <p:cNvSpPr>
                <a:spLocks/>
              </p:cNvSpPr>
              <p:nvPr/>
            </p:nvSpPr>
            <p:spPr bwMode="auto">
              <a:xfrm>
                <a:off x="1526" y="2575"/>
                <a:ext cx="252" cy="132"/>
              </a:xfrm>
              <a:custGeom>
                <a:avLst/>
                <a:gdLst>
                  <a:gd name="T0" fmla="*/ 0 w 504"/>
                  <a:gd name="T1" fmla="*/ 201 h 264"/>
                  <a:gd name="T2" fmla="*/ 21 w 504"/>
                  <a:gd name="T3" fmla="*/ 123 h 264"/>
                  <a:gd name="T4" fmla="*/ 31 w 504"/>
                  <a:gd name="T5" fmla="*/ 156 h 264"/>
                  <a:gd name="T6" fmla="*/ 61 w 504"/>
                  <a:gd name="T7" fmla="*/ 95 h 264"/>
                  <a:gd name="T8" fmla="*/ 84 w 504"/>
                  <a:gd name="T9" fmla="*/ 114 h 264"/>
                  <a:gd name="T10" fmla="*/ 126 w 504"/>
                  <a:gd name="T11" fmla="*/ 78 h 264"/>
                  <a:gd name="T12" fmla="*/ 191 w 504"/>
                  <a:gd name="T13" fmla="*/ 45 h 264"/>
                  <a:gd name="T14" fmla="*/ 289 w 504"/>
                  <a:gd name="T15" fmla="*/ 11 h 264"/>
                  <a:gd name="T16" fmla="*/ 358 w 504"/>
                  <a:gd name="T17" fmla="*/ 0 h 264"/>
                  <a:gd name="T18" fmla="*/ 424 w 504"/>
                  <a:gd name="T19" fmla="*/ 49 h 264"/>
                  <a:gd name="T20" fmla="*/ 504 w 504"/>
                  <a:gd name="T21" fmla="*/ 121 h 264"/>
                  <a:gd name="T22" fmla="*/ 396 w 504"/>
                  <a:gd name="T23" fmla="*/ 78 h 264"/>
                  <a:gd name="T24" fmla="*/ 430 w 504"/>
                  <a:gd name="T25" fmla="*/ 110 h 264"/>
                  <a:gd name="T26" fmla="*/ 356 w 504"/>
                  <a:gd name="T27" fmla="*/ 80 h 264"/>
                  <a:gd name="T28" fmla="*/ 375 w 504"/>
                  <a:gd name="T29" fmla="*/ 110 h 264"/>
                  <a:gd name="T30" fmla="*/ 295 w 504"/>
                  <a:gd name="T31" fmla="*/ 87 h 264"/>
                  <a:gd name="T32" fmla="*/ 158 w 504"/>
                  <a:gd name="T33" fmla="*/ 135 h 264"/>
                  <a:gd name="T34" fmla="*/ 92 w 504"/>
                  <a:gd name="T35" fmla="*/ 159 h 264"/>
                  <a:gd name="T36" fmla="*/ 128 w 504"/>
                  <a:gd name="T37" fmla="*/ 173 h 264"/>
                  <a:gd name="T38" fmla="*/ 50 w 504"/>
                  <a:gd name="T39" fmla="*/ 199 h 264"/>
                  <a:gd name="T40" fmla="*/ 35 w 504"/>
                  <a:gd name="T41" fmla="*/ 264 h 264"/>
                  <a:gd name="T42" fmla="*/ 0 w 504"/>
                  <a:gd name="T43" fmla="*/ 201 h 264"/>
                  <a:gd name="T44" fmla="*/ 0 w 504"/>
                  <a:gd name="T45" fmla="*/ 20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4" h="264">
                    <a:moveTo>
                      <a:pt x="0" y="201"/>
                    </a:moveTo>
                    <a:lnTo>
                      <a:pt x="21" y="123"/>
                    </a:lnTo>
                    <a:lnTo>
                      <a:pt x="31" y="156"/>
                    </a:lnTo>
                    <a:lnTo>
                      <a:pt x="61" y="95"/>
                    </a:lnTo>
                    <a:lnTo>
                      <a:pt x="84" y="114"/>
                    </a:lnTo>
                    <a:lnTo>
                      <a:pt x="126" y="78"/>
                    </a:lnTo>
                    <a:lnTo>
                      <a:pt x="191" y="45"/>
                    </a:lnTo>
                    <a:lnTo>
                      <a:pt x="289" y="11"/>
                    </a:lnTo>
                    <a:lnTo>
                      <a:pt x="358" y="0"/>
                    </a:lnTo>
                    <a:lnTo>
                      <a:pt x="424" y="49"/>
                    </a:lnTo>
                    <a:lnTo>
                      <a:pt x="504" y="121"/>
                    </a:lnTo>
                    <a:lnTo>
                      <a:pt x="396" y="78"/>
                    </a:lnTo>
                    <a:lnTo>
                      <a:pt x="430" y="110"/>
                    </a:lnTo>
                    <a:lnTo>
                      <a:pt x="356" y="80"/>
                    </a:lnTo>
                    <a:lnTo>
                      <a:pt x="375" y="110"/>
                    </a:lnTo>
                    <a:lnTo>
                      <a:pt x="295" y="87"/>
                    </a:lnTo>
                    <a:lnTo>
                      <a:pt x="158" y="135"/>
                    </a:lnTo>
                    <a:lnTo>
                      <a:pt x="92" y="159"/>
                    </a:lnTo>
                    <a:lnTo>
                      <a:pt x="128" y="173"/>
                    </a:lnTo>
                    <a:lnTo>
                      <a:pt x="50" y="199"/>
                    </a:lnTo>
                    <a:lnTo>
                      <a:pt x="35" y="264"/>
                    </a:lnTo>
                    <a:lnTo>
                      <a:pt x="0" y="20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9" name="Freeform 141"/>
              <p:cNvSpPr>
                <a:spLocks/>
              </p:cNvSpPr>
              <p:nvPr/>
            </p:nvSpPr>
            <p:spPr bwMode="auto">
              <a:xfrm>
                <a:off x="1154" y="2718"/>
                <a:ext cx="32" cy="136"/>
              </a:xfrm>
              <a:custGeom>
                <a:avLst/>
                <a:gdLst>
                  <a:gd name="T0" fmla="*/ 53 w 65"/>
                  <a:gd name="T1" fmla="*/ 0 h 272"/>
                  <a:gd name="T2" fmla="*/ 65 w 65"/>
                  <a:gd name="T3" fmla="*/ 135 h 272"/>
                  <a:gd name="T4" fmla="*/ 23 w 65"/>
                  <a:gd name="T5" fmla="*/ 272 h 272"/>
                  <a:gd name="T6" fmla="*/ 0 w 65"/>
                  <a:gd name="T7" fmla="*/ 194 h 272"/>
                  <a:gd name="T8" fmla="*/ 19 w 65"/>
                  <a:gd name="T9" fmla="*/ 91 h 272"/>
                  <a:gd name="T10" fmla="*/ 53 w 65"/>
                  <a:gd name="T11" fmla="*/ 0 h 272"/>
                  <a:gd name="T12" fmla="*/ 53 w 65"/>
                  <a:gd name="T1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72">
                    <a:moveTo>
                      <a:pt x="53" y="0"/>
                    </a:moveTo>
                    <a:lnTo>
                      <a:pt x="65" y="135"/>
                    </a:lnTo>
                    <a:lnTo>
                      <a:pt x="23" y="272"/>
                    </a:lnTo>
                    <a:lnTo>
                      <a:pt x="0" y="194"/>
                    </a:lnTo>
                    <a:lnTo>
                      <a:pt x="19" y="9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6510" name="Line 142"/>
          <p:cNvSpPr>
            <a:spLocks noChangeShapeType="1"/>
          </p:cNvSpPr>
          <p:nvPr/>
        </p:nvSpPr>
        <p:spPr bwMode="auto">
          <a:xfrm>
            <a:off x="6076950" y="6191250"/>
            <a:ext cx="2971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511" name="Text Box 143"/>
          <p:cNvSpPr txBox="1">
            <a:spLocks noChangeArrowheads="1"/>
          </p:cNvSpPr>
          <p:nvPr/>
        </p:nvSpPr>
        <p:spPr bwMode="auto">
          <a:xfrm>
            <a:off x="8534400" y="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0"/>
              <a:t>29</a:t>
            </a:r>
          </a:p>
        </p:txBody>
      </p:sp>
      <p:sp>
        <p:nvSpPr>
          <p:cNvPr id="186512" name="AutoShape 144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8406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5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76200" y="10668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 flipH="1">
            <a:off x="762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 flipH="1">
            <a:off x="4572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12954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7772400" y="2362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76200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8077200" y="10668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6705600" y="10668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 flipH="1">
            <a:off x="5562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6324600" y="10668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990600" y="10668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38100" y="1068388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13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14 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15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16</a:t>
            </a:r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82550" y="1844675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>
            <a:off x="76200" y="1524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>
            <a:off x="76200" y="2286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>
            <a:off x="381000" y="11652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01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	31</a:t>
            </a:r>
            <a:endParaRPr lang="en-US" b="0">
              <a:latin typeface="Times New Roman" charset="0"/>
            </a:endParaRP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1295400" y="11811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Accounts Receivable	500  00</a:t>
            </a:r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1676400" y="15240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Fees Earned	500  00</a:t>
            </a:r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6781800" y="40687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500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762000" y="406876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500</a:t>
            </a: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5562600" y="11652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12</a:t>
            </a:r>
          </a:p>
        </p:txBody>
      </p:sp>
      <p:sp>
        <p:nvSpPr>
          <p:cNvPr id="187416" name="Text Box 24"/>
          <p:cNvSpPr txBox="1">
            <a:spLocks noChangeArrowheads="1"/>
          </p:cNvSpPr>
          <p:nvPr/>
        </p:nvSpPr>
        <p:spPr bwMode="auto">
          <a:xfrm>
            <a:off x="5562600" y="15240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41</a:t>
            </a:r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9906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Line 26"/>
          <p:cNvSpPr>
            <a:spLocks noChangeShapeType="1"/>
          </p:cNvSpPr>
          <p:nvPr/>
        </p:nvSpPr>
        <p:spPr bwMode="auto">
          <a:xfrm>
            <a:off x="28956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1447800" y="3429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Accounts Receivable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67818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	16,340</a:t>
            </a:r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5029200" y="3810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2" name="Line 30"/>
          <p:cNvSpPr>
            <a:spLocks noChangeShapeType="1"/>
          </p:cNvSpPr>
          <p:nvPr/>
        </p:nvSpPr>
        <p:spPr bwMode="auto">
          <a:xfrm>
            <a:off x="69342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3" name="Text Box 31"/>
          <p:cNvSpPr txBox="1">
            <a:spLocks noChangeArrowheads="1"/>
          </p:cNvSpPr>
          <p:nvPr/>
        </p:nvSpPr>
        <p:spPr bwMode="auto">
          <a:xfrm>
            <a:off x="5638800" y="3429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Fees Earned</a:t>
            </a: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4191000" y="3489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12</a:t>
            </a: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229600" y="3505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41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762000" y="37798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latin typeface="Times New Roman" charset="0"/>
              </a:rPr>
              <a:t>Bal.	2,220</a:t>
            </a:r>
          </a:p>
        </p:txBody>
      </p:sp>
      <p:grpSp>
        <p:nvGrpSpPr>
          <p:cNvPr id="187427" name="Group 35"/>
          <p:cNvGrpSpPr>
            <a:grpSpLocks/>
          </p:cNvGrpSpPr>
          <p:nvPr/>
        </p:nvGrpSpPr>
        <p:grpSpPr bwMode="auto">
          <a:xfrm>
            <a:off x="1905000" y="4419600"/>
            <a:ext cx="1219200" cy="457200"/>
            <a:chOff x="2832" y="3360"/>
            <a:chExt cx="768" cy="288"/>
          </a:xfrm>
        </p:grpSpPr>
        <p:sp>
          <p:nvSpPr>
            <p:cNvPr id="187428" name="Text Box 36"/>
            <p:cNvSpPr txBox="1">
              <a:spLocks noChangeArrowheads="1"/>
            </p:cNvSpPr>
            <p:nvPr/>
          </p:nvSpPr>
          <p:spPr bwMode="auto">
            <a:xfrm>
              <a:off x="2832" y="336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2,720</a:t>
              </a:r>
            </a:p>
          </p:txBody>
        </p:sp>
        <p:sp>
          <p:nvSpPr>
            <p:cNvPr id="187429" name="Line 37"/>
            <p:cNvSpPr>
              <a:spLocks noChangeShapeType="1"/>
            </p:cNvSpPr>
            <p:nvPr/>
          </p:nvSpPr>
          <p:spPr bwMode="auto">
            <a:xfrm>
              <a:off x="2976" y="34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87430" name="Group 38"/>
          <p:cNvGrpSpPr>
            <a:grpSpLocks/>
          </p:cNvGrpSpPr>
          <p:nvPr/>
        </p:nvGrpSpPr>
        <p:grpSpPr bwMode="auto">
          <a:xfrm>
            <a:off x="7848600" y="4381500"/>
            <a:ext cx="1219200" cy="457200"/>
            <a:chOff x="3744" y="3696"/>
            <a:chExt cx="768" cy="288"/>
          </a:xfrm>
        </p:grpSpPr>
        <p:sp>
          <p:nvSpPr>
            <p:cNvPr id="187431" name="Text Box 39"/>
            <p:cNvSpPr txBox="1">
              <a:spLocks noChangeArrowheads="1"/>
            </p:cNvSpPr>
            <p:nvPr/>
          </p:nvSpPr>
          <p:spPr bwMode="auto">
            <a:xfrm>
              <a:off x="3744" y="369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16,840</a:t>
              </a:r>
            </a:p>
          </p:txBody>
        </p:sp>
        <p:sp>
          <p:nvSpPr>
            <p:cNvPr id="187432" name="Line 40"/>
            <p:cNvSpPr>
              <a:spLocks noChangeShapeType="1"/>
            </p:cNvSpPr>
            <p:nvPr/>
          </p:nvSpPr>
          <p:spPr bwMode="auto">
            <a:xfrm flipV="1">
              <a:off x="3864" y="373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9" grpId="0" autoUpdateAnimBg="0"/>
      <p:bldP spid="187410" grpId="0" autoUpdateAnimBg="0"/>
      <p:bldP spid="187411" grpId="0" autoUpdateAnimBg="0"/>
      <p:bldP spid="187413" grpId="0" autoUpdateAnimBg="0"/>
      <p:bldP spid="187414" grpId="0" autoUpdateAnimBg="0"/>
      <p:bldP spid="187415" grpId="0" autoUpdateAnimBg="0"/>
      <p:bldP spid="187416" grpId="0" autoUpdateAnimBg="0"/>
      <p:bldP spid="1874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Omitting Adjustment</a:t>
            </a:r>
            <a:endParaRPr lang="en-US" sz="3600"/>
          </a:p>
        </p:txBody>
      </p:sp>
      <p:pic>
        <p:nvPicPr>
          <p:cNvPr id="229379" name="Picture 3" descr="T:\BBAT\ACCT\2005\Warren\Warren 21e\Supplements\Ppt for IRCD and Web\Ch03_slid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6525"/>
            <a:ext cx="7924800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29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2667000" y="2286000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 Assets</a:t>
            </a:r>
          </a:p>
        </p:txBody>
      </p:sp>
    </p:spTree>
    <p:extLst>
      <p:ext uri="{BB962C8B-B14F-4D97-AF65-F5344CB8AC3E}">
        <p14:creationId xmlns:p14="http://schemas.microsoft.com/office/powerpoint/2010/main" val="1706625396"/>
      </p:ext>
    </p:extLst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Freeform 1026"/>
          <p:cNvSpPr>
            <a:spLocks/>
          </p:cNvSpPr>
          <p:nvPr/>
        </p:nvSpPr>
        <p:spPr bwMode="auto">
          <a:xfrm>
            <a:off x="2736850" y="4017963"/>
            <a:ext cx="3249613" cy="388937"/>
          </a:xfrm>
          <a:custGeom>
            <a:avLst/>
            <a:gdLst>
              <a:gd name="T0" fmla="*/ 84 w 2047"/>
              <a:gd name="T1" fmla="*/ 82 h 245"/>
              <a:gd name="T2" fmla="*/ 940 w 2047"/>
              <a:gd name="T3" fmla="*/ 42 h 245"/>
              <a:gd name="T4" fmla="*/ 1540 w 2047"/>
              <a:gd name="T5" fmla="*/ 34 h 245"/>
              <a:gd name="T6" fmla="*/ 1788 w 2047"/>
              <a:gd name="T7" fmla="*/ 66 h 245"/>
              <a:gd name="T8" fmla="*/ 2028 w 2047"/>
              <a:gd name="T9" fmla="*/ 114 h 245"/>
              <a:gd name="T10" fmla="*/ 2028 w 2047"/>
              <a:gd name="T11" fmla="*/ 162 h 245"/>
              <a:gd name="T12" fmla="*/ 1956 w 2047"/>
              <a:gd name="T13" fmla="*/ 170 h 245"/>
              <a:gd name="T14" fmla="*/ 1772 w 2047"/>
              <a:gd name="T15" fmla="*/ 186 h 245"/>
              <a:gd name="T16" fmla="*/ 1612 w 2047"/>
              <a:gd name="T17" fmla="*/ 210 h 245"/>
              <a:gd name="T18" fmla="*/ 1564 w 2047"/>
              <a:gd name="T19" fmla="*/ 146 h 245"/>
              <a:gd name="T20" fmla="*/ 1324 w 2047"/>
              <a:gd name="T21" fmla="*/ 178 h 245"/>
              <a:gd name="T22" fmla="*/ 868 w 2047"/>
              <a:gd name="T23" fmla="*/ 162 h 245"/>
              <a:gd name="T24" fmla="*/ 700 w 2047"/>
              <a:gd name="T25" fmla="*/ 98 h 245"/>
              <a:gd name="T26" fmla="*/ 388 w 2047"/>
              <a:gd name="T27" fmla="*/ 122 h 245"/>
              <a:gd name="T28" fmla="*/ 164 w 2047"/>
              <a:gd name="T29" fmla="*/ 114 h 245"/>
              <a:gd name="T30" fmla="*/ 148 w 2047"/>
              <a:gd name="T31" fmla="*/ 90 h 245"/>
              <a:gd name="T32" fmla="*/ 188 w 2047"/>
              <a:gd name="T33" fmla="*/ 7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47" h="245">
                <a:moveTo>
                  <a:pt x="84" y="82"/>
                </a:moveTo>
                <a:cubicBezTo>
                  <a:pt x="370" y="41"/>
                  <a:pt x="649" y="46"/>
                  <a:pt x="940" y="42"/>
                </a:cubicBezTo>
                <a:cubicBezTo>
                  <a:pt x="1067" y="0"/>
                  <a:pt x="1436" y="32"/>
                  <a:pt x="1540" y="34"/>
                </a:cubicBezTo>
                <a:cubicBezTo>
                  <a:pt x="1624" y="42"/>
                  <a:pt x="1704" y="58"/>
                  <a:pt x="1788" y="66"/>
                </a:cubicBezTo>
                <a:cubicBezTo>
                  <a:pt x="1868" y="86"/>
                  <a:pt x="1946" y="101"/>
                  <a:pt x="2028" y="114"/>
                </a:cubicBezTo>
                <a:cubicBezTo>
                  <a:pt x="2031" y="122"/>
                  <a:pt x="2047" y="154"/>
                  <a:pt x="2028" y="162"/>
                </a:cubicBezTo>
                <a:cubicBezTo>
                  <a:pt x="2006" y="171"/>
                  <a:pt x="1980" y="168"/>
                  <a:pt x="1956" y="170"/>
                </a:cubicBezTo>
                <a:cubicBezTo>
                  <a:pt x="1895" y="176"/>
                  <a:pt x="1833" y="181"/>
                  <a:pt x="1772" y="186"/>
                </a:cubicBezTo>
                <a:cubicBezTo>
                  <a:pt x="1719" y="199"/>
                  <a:pt x="1665" y="197"/>
                  <a:pt x="1612" y="210"/>
                </a:cubicBezTo>
                <a:cubicBezTo>
                  <a:pt x="1560" y="245"/>
                  <a:pt x="1570" y="191"/>
                  <a:pt x="1564" y="146"/>
                </a:cubicBezTo>
                <a:cubicBezTo>
                  <a:pt x="1470" y="152"/>
                  <a:pt x="1415" y="170"/>
                  <a:pt x="1324" y="178"/>
                </a:cubicBezTo>
                <a:cubicBezTo>
                  <a:pt x="1185" y="224"/>
                  <a:pt x="1011" y="174"/>
                  <a:pt x="868" y="162"/>
                </a:cubicBezTo>
                <a:cubicBezTo>
                  <a:pt x="803" y="113"/>
                  <a:pt x="783" y="86"/>
                  <a:pt x="700" y="98"/>
                </a:cubicBezTo>
                <a:cubicBezTo>
                  <a:pt x="660" y="158"/>
                  <a:pt x="442" y="125"/>
                  <a:pt x="388" y="122"/>
                </a:cubicBezTo>
                <a:cubicBezTo>
                  <a:pt x="312" y="97"/>
                  <a:pt x="244" y="109"/>
                  <a:pt x="164" y="114"/>
                </a:cubicBezTo>
                <a:cubicBezTo>
                  <a:pt x="0" y="100"/>
                  <a:pt x="80" y="101"/>
                  <a:pt x="148" y="90"/>
                </a:cubicBezTo>
                <a:cubicBezTo>
                  <a:pt x="176" y="71"/>
                  <a:pt x="162" y="74"/>
                  <a:pt x="188" y="7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43" name="Freeform 1027"/>
          <p:cNvSpPr>
            <a:spLocks/>
          </p:cNvSpPr>
          <p:nvPr/>
        </p:nvSpPr>
        <p:spPr bwMode="auto">
          <a:xfrm>
            <a:off x="5915025" y="2657475"/>
            <a:ext cx="923925" cy="949325"/>
          </a:xfrm>
          <a:custGeom>
            <a:avLst/>
            <a:gdLst>
              <a:gd name="T0" fmla="*/ 36 w 1164"/>
              <a:gd name="T1" fmla="*/ 1040 h 1196"/>
              <a:gd name="T2" fmla="*/ 869 w 1164"/>
              <a:gd name="T3" fmla="*/ 1196 h 1196"/>
              <a:gd name="T4" fmla="*/ 1164 w 1164"/>
              <a:gd name="T5" fmla="*/ 1196 h 1196"/>
              <a:gd name="T6" fmla="*/ 1054 w 1164"/>
              <a:gd name="T7" fmla="*/ 1012 h 1196"/>
              <a:gd name="T8" fmla="*/ 1143 w 1164"/>
              <a:gd name="T9" fmla="*/ 820 h 1196"/>
              <a:gd name="T10" fmla="*/ 1077 w 1164"/>
              <a:gd name="T11" fmla="*/ 443 h 1196"/>
              <a:gd name="T12" fmla="*/ 928 w 1164"/>
              <a:gd name="T13" fmla="*/ 354 h 1196"/>
              <a:gd name="T14" fmla="*/ 751 w 1164"/>
              <a:gd name="T15" fmla="*/ 361 h 1196"/>
              <a:gd name="T16" fmla="*/ 398 w 1164"/>
              <a:gd name="T17" fmla="*/ 553 h 1196"/>
              <a:gd name="T18" fmla="*/ 544 w 1164"/>
              <a:gd name="T19" fmla="*/ 110 h 1196"/>
              <a:gd name="T20" fmla="*/ 377 w 1164"/>
              <a:gd name="T21" fmla="*/ 0 h 1196"/>
              <a:gd name="T22" fmla="*/ 0 w 1164"/>
              <a:gd name="T23" fmla="*/ 0 h 1196"/>
              <a:gd name="T24" fmla="*/ 36 w 1164"/>
              <a:gd name="T25" fmla="*/ 1040 h 1196"/>
              <a:gd name="T26" fmla="*/ 36 w 1164"/>
              <a:gd name="T27" fmla="*/ 104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64" h="1196">
                <a:moveTo>
                  <a:pt x="36" y="1040"/>
                </a:moveTo>
                <a:lnTo>
                  <a:pt x="869" y="1196"/>
                </a:lnTo>
                <a:lnTo>
                  <a:pt x="1164" y="1196"/>
                </a:lnTo>
                <a:lnTo>
                  <a:pt x="1054" y="1012"/>
                </a:lnTo>
                <a:lnTo>
                  <a:pt x="1143" y="820"/>
                </a:lnTo>
                <a:lnTo>
                  <a:pt x="1077" y="443"/>
                </a:lnTo>
                <a:lnTo>
                  <a:pt x="928" y="354"/>
                </a:lnTo>
                <a:lnTo>
                  <a:pt x="751" y="361"/>
                </a:lnTo>
                <a:lnTo>
                  <a:pt x="398" y="553"/>
                </a:lnTo>
                <a:lnTo>
                  <a:pt x="544" y="110"/>
                </a:lnTo>
                <a:lnTo>
                  <a:pt x="377" y="0"/>
                </a:lnTo>
                <a:lnTo>
                  <a:pt x="0" y="0"/>
                </a:lnTo>
                <a:lnTo>
                  <a:pt x="36" y="1040"/>
                </a:lnTo>
                <a:lnTo>
                  <a:pt x="36" y="10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4" name="Freeform 1028"/>
          <p:cNvSpPr>
            <a:spLocks/>
          </p:cNvSpPr>
          <p:nvPr/>
        </p:nvSpPr>
        <p:spPr bwMode="auto">
          <a:xfrm>
            <a:off x="5988050" y="2760663"/>
            <a:ext cx="690563" cy="817562"/>
          </a:xfrm>
          <a:custGeom>
            <a:avLst/>
            <a:gdLst>
              <a:gd name="T0" fmla="*/ 83 w 870"/>
              <a:gd name="T1" fmla="*/ 251 h 1031"/>
              <a:gd name="T2" fmla="*/ 116 w 870"/>
              <a:gd name="T3" fmla="*/ 42 h 1031"/>
              <a:gd name="T4" fmla="*/ 357 w 870"/>
              <a:gd name="T5" fmla="*/ 0 h 1031"/>
              <a:gd name="T6" fmla="*/ 515 w 870"/>
              <a:gd name="T7" fmla="*/ 192 h 1031"/>
              <a:gd name="T8" fmla="*/ 481 w 870"/>
              <a:gd name="T9" fmla="*/ 476 h 1031"/>
              <a:gd name="T10" fmla="*/ 663 w 870"/>
              <a:gd name="T11" fmla="*/ 333 h 1031"/>
              <a:gd name="T12" fmla="*/ 754 w 870"/>
              <a:gd name="T13" fmla="*/ 508 h 1031"/>
              <a:gd name="T14" fmla="*/ 747 w 870"/>
              <a:gd name="T15" fmla="*/ 750 h 1031"/>
              <a:gd name="T16" fmla="*/ 564 w 870"/>
              <a:gd name="T17" fmla="*/ 883 h 1031"/>
              <a:gd name="T18" fmla="*/ 870 w 870"/>
              <a:gd name="T19" fmla="*/ 966 h 1031"/>
              <a:gd name="T20" fmla="*/ 340 w 870"/>
              <a:gd name="T21" fmla="*/ 1031 h 1031"/>
              <a:gd name="T22" fmla="*/ 0 w 870"/>
              <a:gd name="T23" fmla="*/ 957 h 1031"/>
              <a:gd name="T24" fmla="*/ 83 w 870"/>
              <a:gd name="T25" fmla="*/ 251 h 1031"/>
              <a:gd name="T26" fmla="*/ 83 w 870"/>
              <a:gd name="T27" fmla="*/ 251 h 1031"/>
              <a:gd name="T28" fmla="*/ 83 w 870"/>
              <a:gd name="T29" fmla="*/ 251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0" h="1031">
                <a:moveTo>
                  <a:pt x="83" y="251"/>
                </a:moveTo>
                <a:lnTo>
                  <a:pt x="116" y="42"/>
                </a:lnTo>
                <a:lnTo>
                  <a:pt x="357" y="0"/>
                </a:lnTo>
                <a:lnTo>
                  <a:pt x="515" y="192"/>
                </a:lnTo>
                <a:lnTo>
                  <a:pt x="481" y="476"/>
                </a:lnTo>
                <a:lnTo>
                  <a:pt x="663" y="333"/>
                </a:lnTo>
                <a:lnTo>
                  <a:pt x="754" y="508"/>
                </a:lnTo>
                <a:lnTo>
                  <a:pt x="747" y="750"/>
                </a:lnTo>
                <a:lnTo>
                  <a:pt x="564" y="883"/>
                </a:lnTo>
                <a:lnTo>
                  <a:pt x="870" y="966"/>
                </a:lnTo>
                <a:lnTo>
                  <a:pt x="340" y="1031"/>
                </a:lnTo>
                <a:lnTo>
                  <a:pt x="0" y="957"/>
                </a:lnTo>
                <a:lnTo>
                  <a:pt x="83" y="251"/>
                </a:lnTo>
                <a:lnTo>
                  <a:pt x="83" y="251"/>
                </a:lnTo>
                <a:lnTo>
                  <a:pt x="83" y="251"/>
                </a:lnTo>
                <a:close/>
              </a:path>
            </a:pathLst>
          </a:custGeom>
          <a:solidFill>
            <a:srgbClr val="B2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5" name="Freeform 1029"/>
          <p:cNvSpPr>
            <a:spLocks/>
          </p:cNvSpPr>
          <p:nvPr/>
        </p:nvSpPr>
        <p:spPr bwMode="auto">
          <a:xfrm>
            <a:off x="2305050" y="1600200"/>
            <a:ext cx="2576513" cy="1812925"/>
          </a:xfrm>
          <a:custGeom>
            <a:avLst/>
            <a:gdLst>
              <a:gd name="T0" fmla="*/ 3246 w 3246"/>
              <a:gd name="T1" fmla="*/ 365 h 2286"/>
              <a:gd name="T2" fmla="*/ 3155 w 3246"/>
              <a:gd name="T3" fmla="*/ 143 h 2286"/>
              <a:gd name="T4" fmla="*/ 2822 w 3246"/>
              <a:gd name="T5" fmla="*/ 10 h 2286"/>
              <a:gd name="T6" fmla="*/ 2316 w 3246"/>
              <a:gd name="T7" fmla="*/ 50 h 2286"/>
              <a:gd name="T8" fmla="*/ 2225 w 3246"/>
              <a:gd name="T9" fmla="*/ 624 h 2286"/>
              <a:gd name="T10" fmla="*/ 2647 w 3246"/>
              <a:gd name="T11" fmla="*/ 932 h 2286"/>
              <a:gd name="T12" fmla="*/ 2124 w 3246"/>
              <a:gd name="T13" fmla="*/ 824 h 2286"/>
              <a:gd name="T14" fmla="*/ 1759 w 3246"/>
              <a:gd name="T15" fmla="*/ 242 h 2286"/>
              <a:gd name="T16" fmla="*/ 1278 w 3246"/>
              <a:gd name="T17" fmla="*/ 0 h 2286"/>
              <a:gd name="T18" fmla="*/ 880 w 3246"/>
              <a:gd name="T19" fmla="*/ 50 h 2286"/>
              <a:gd name="T20" fmla="*/ 888 w 3246"/>
              <a:gd name="T21" fmla="*/ 466 h 2286"/>
              <a:gd name="T22" fmla="*/ 1337 w 3246"/>
              <a:gd name="T23" fmla="*/ 806 h 2286"/>
              <a:gd name="T24" fmla="*/ 947 w 3246"/>
              <a:gd name="T25" fmla="*/ 831 h 2286"/>
              <a:gd name="T26" fmla="*/ 772 w 3246"/>
              <a:gd name="T27" fmla="*/ 575 h 2286"/>
              <a:gd name="T28" fmla="*/ 449 w 3246"/>
              <a:gd name="T29" fmla="*/ 400 h 2286"/>
              <a:gd name="T30" fmla="*/ 150 w 3246"/>
              <a:gd name="T31" fmla="*/ 434 h 2286"/>
              <a:gd name="T32" fmla="*/ 0 w 3246"/>
              <a:gd name="T33" fmla="*/ 691 h 2286"/>
              <a:gd name="T34" fmla="*/ 224 w 3246"/>
              <a:gd name="T35" fmla="*/ 1480 h 2286"/>
              <a:gd name="T36" fmla="*/ 515 w 3246"/>
              <a:gd name="T37" fmla="*/ 1729 h 2286"/>
              <a:gd name="T38" fmla="*/ 124 w 3246"/>
              <a:gd name="T39" fmla="*/ 1654 h 2286"/>
              <a:gd name="T40" fmla="*/ 266 w 3246"/>
              <a:gd name="T41" fmla="*/ 1921 h 2286"/>
              <a:gd name="T42" fmla="*/ 740 w 3246"/>
              <a:gd name="T43" fmla="*/ 2286 h 2286"/>
              <a:gd name="T44" fmla="*/ 732 w 3246"/>
              <a:gd name="T45" fmla="*/ 1210 h 2286"/>
              <a:gd name="T46" fmla="*/ 2208 w 3246"/>
              <a:gd name="T47" fmla="*/ 1206 h 2286"/>
              <a:gd name="T48" fmla="*/ 2681 w 3246"/>
              <a:gd name="T49" fmla="*/ 1122 h 2286"/>
              <a:gd name="T50" fmla="*/ 2846 w 3246"/>
              <a:gd name="T51" fmla="*/ 922 h 2286"/>
              <a:gd name="T52" fmla="*/ 3246 w 3246"/>
              <a:gd name="T53" fmla="*/ 365 h 2286"/>
              <a:gd name="T54" fmla="*/ 3246 w 3246"/>
              <a:gd name="T55" fmla="*/ 365 h 2286"/>
              <a:gd name="T56" fmla="*/ 3246 w 3246"/>
              <a:gd name="T57" fmla="*/ 365 h 2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46" h="2286">
                <a:moveTo>
                  <a:pt x="3246" y="365"/>
                </a:moveTo>
                <a:lnTo>
                  <a:pt x="3155" y="143"/>
                </a:lnTo>
                <a:lnTo>
                  <a:pt x="2822" y="10"/>
                </a:lnTo>
                <a:lnTo>
                  <a:pt x="2316" y="50"/>
                </a:lnTo>
                <a:lnTo>
                  <a:pt x="2225" y="624"/>
                </a:lnTo>
                <a:lnTo>
                  <a:pt x="2647" y="932"/>
                </a:lnTo>
                <a:lnTo>
                  <a:pt x="2124" y="824"/>
                </a:lnTo>
                <a:lnTo>
                  <a:pt x="1759" y="242"/>
                </a:lnTo>
                <a:lnTo>
                  <a:pt x="1278" y="0"/>
                </a:lnTo>
                <a:lnTo>
                  <a:pt x="880" y="50"/>
                </a:lnTo>
                <a:lnTo>
                  <a:pt x="888" y="466"/>
                </a:lnTo>
                <a:lnTo>
                  <a:pt x="1337" y="806"/>
                </a:lnTo>
                <a:lnTo>
                  <a:pt x="947" y="831"/>
                </a:lnTo>
                <a:lnTo>
                  <a:pt x="772" y="575"/>
                </a:lnTo>
                <a:lnTo>
                  <a:pt x="449" y="400"/>
                </a:lnTo>
                <a:lnTo>
                  <a:pt x="150" y="434"/>
                </a:lnTo>
                <a:lnTo>
                  <a:pt x="0" y="691"/>
                </a:lnTo>
                <a:lnTo>
                  <a:pt x="224" y="1480"/>
                </a:lnTo>
                <a:lnTo>
                  <a:pt x="515" y="1729"/>
                </a:lnTo>
                <a:lnTo>
                  <a:pt x="124" y="1654"/>
                </a:lnTo>
                <a:lnTo>
                  <a:pt x="266" y="1921"/>
                </a:lnTo>
                <a:lnTo>
                  <a:pt x="740" y="2286"/>
                </a:lnTo>
                <a:lnTo>
                  <a:pt x="732" y="1210"/>
                </a:lnTo>
                <a:lnTo>
                  <a:pt x="2208" y="1206"/>
                </a:lnTo>
                <a:lnTo>
                  <a:pt x="2681" y="1122"/>
                </a:lnTo>
                <a:lnTo>
                  <a:pt x="2846" y="922"/>
                </a:lnTo>
                <a:lnTo>
                  <a:pt x="3246" y="365"/>
                </a:lnTo>
                <a:lnTo>
                  <a:pt x="3246" y="365"/>
                </a:lnTo>
                <a:lnTo>
                  <a:pt x="3246" y="365"/>
                </a:lnTo>
                <a:close/>
              </a:path>
            </a:pathLst>
          </a:custGeom>
          <a:solidFill>
            <a:srgbClr val="B2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6" name="Freeform 1030"/>
          <p:cNvSpPr>
            <a:spLocks/>
          </p:cNvSpPr>
          <p:nvPr/>
        </p:nvSpPr>
        <p:spPr bwMode="auto">
          <a:xfrm>
            <a:off x="2497138" y="4132263"/>
            <a:ext cx="1855787" cy="138112"/>
          </a:xfrm>
          <a:custGeom>
            <a:avLst/>
            <a:gdLst>
              <a:gd name="T0" fmla="*/ 439 w 2338"/>
              <a:gd name="T1" fmla="*/ 0 h 175"/>
              <a:gd name="T2" fmla="*/ 0 w 2338"/>
              <a:gd name="T3" fmla="*/ 59 h 175"/>
              <a:gd name="T4" fmla="*/ 247 w 2338"/>
              <a:gd name="T5" fmla="*/ 175 h 175"/>
              <a:gd name="T6" fmla="*/ 1958 w 2338"/>
              <a:gd name="T7" fmla="*/ 159 h 175"/>
              <a:gd name="T8" fmla="*/ 2338 w 2338"/>
              <a:gd name="T9" fmla="*/ 108 h 175"/>
              <a:gd name="T10" fmla="*/ 471 w 2338"/>
              <a:gd name="T11" fmla="*/ 76 h 175"/>
              <a:gd name="T12" fmla="*/ 439 w 2338"/>
              <a:gd name="T13" fmla="*/ 0 h 175"/>
              <a:gd name="T14" fmla="*/ 439 w 2338"/>
              <a:gd name="T15" fmla="*/ 0 h 175"/>
              <a:gd name="T16" fmla="*/ 439 w 2338"/>
              <a:gd name="T1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38" h="175">
                <a:moveTo>
                  <a:pt x="439" y="0"/>
                </a:moveTo>
                <a:lnTo>
                  <a:pt x="0" y="59"/>
                </a:lnTo>
                <a:lnTo>
                  <a:pt x="247" y="175"/>
                </a:lnTo>
                <a:lnTo>
                  <a:pt x="1958" y="159"/>
                </a:lnTo>
                <a:lnTo>
                  <a:pt x="2338" y="108"/>
                </a:lnTo>
                <a:lnTo>
                  <a:pt x="471" y="76"/>
                </a:lnTo>
                <a:lnTo>
                  <a:pt x="439" y="0"/>
                </a:lnTo>
                <a:lnTo>
                  <a:pt x="439" y="0"/>
                </a:lnTo>
                <a:lnTo>
                  <a:pt x="439" y="0"/>
                </a:lnTo>
                <a:close/>
              </a:path>
            </a:pathLst>
          </a:custGeom>
          <a:solidFill>
            <a:srgbClr val="C9D9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7" name="Freeform 1031"/>
          <p:cNvSpPr>
            <a:spLocks/>
          </p:cNvSpPr>
          <p:nvPr/>
        </p:nvSpPr>
        <p:spPr bwMode="auto">
          <a:xfrm>
            <a:off x="4656138" y="4303713"/>
            <a:ext cx="1720850" cy="225425"/>
          </a:xfrm>
          <a:custGeom>
            <a:avLst/>
            <a:gdLst>
              <a:gd name="T0" fmla="*/ 0 w 2168"/>
              <a:gd name="T1" fmla="*/ 0 h 283"/>
              <a:gd name="T2" fmla="*/ 425 w 2168"/>
              <a:gd name="T3" fmla="*/ 157 h 283"/>
              <a:gd name="T4" fmla="*/ 972 w 2168"/>
              <a:gd name="T5" fmla="*/ 283 h 283"/>
              <a:gd name="T6" fmla="*/ 1719 w 2168"/>
              <a:gd name="T7" fmla="*/ 231 h 283"/>
              <a:gd name="T8" fmla="*/ 2168 w 2168"/>
              <a:gd name="T9" fmla="*/ 165 h 283"/>
              <a:gd name="T10" fmla="*/ 1056 w 2168"/>
              <a:gd name="T11" fmla="*/ 60 h 283"/>
              <a:gd name="T12" fmla="*/ 0 w 2168"/>
              <a:gd name="T13" fmla="*/ 0 h 283"/>
              <a:gd name="T14" fmla="*/ 0 w 2168"/>
              <a:gd name="T15" fmla="*/ 0 h 283"/>
              <a:gd name="T16" fmla="*/ 0 w 2168"/>
              <a:gd name="T17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8" h="283">
                <a:moveTo>
                  <a:pt x="0" y="0"/>
                </a:moveTo>
                <a:lnTo>
                  <a:pt x="425" y="157"/>
                </a:lnTo>
                <a:lnTo>
                  <a:pt x="972" y="283"/>
                </a:lnTo>
                <a:lnTo>
                  <a:pt x="1719" y="231"/>
                </a:lnTo>
                <a:lnTo>
                  <a:pt x="2168" y="165"/>
                </a:lnTo>
                <a:lnTo>
                  <a:pt x="1056" y="6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D9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8" name="Freeform 1032"/>
          <p:cNvSpPr>
            <a:spLocks/>
          </p:cNvSpPr>
          <p:nvPr/>
        </p:nvSpPr>
        <p:spPr bwMode="auto">
          <a:xfrm>
            <a:off x="2647950" y="4249738"/>
            <a:ext cx="2813050" cy="338137"/>
          </a:xfrm>
          <a:custGeom>
            <a:avLst/>
            <a:gdLst>
              <a:gd name="T0" fmla="*/ 0 w 3544"/>
              <a:gd name="T1" fmla="*/ 11 h 426"/>
              <a:gd name="T2" fmla="*/ 1951 w 3544"/>
              <a:gd name="T3" fmla="*/ 0 h 426"/>
              <a:gd name="T4" fmla="*/ 2323 w 3544"/>
              <a:gd name="T5" fmla="*/ 34 h 426"/>
              <a:gd name="T6" fmla="*/ 2772 w 3544"/>
              <a:gd name="T7" fmla="*/ 152 h 426"/>
              <a:gd name="T8" fmla="*/ 3004 w 3544"/>
              <a:gd name="T9" fmla="*/ 261 h 426"/>
              <a:gd name="T10" fmla="*/ 3544 w 3544"/>
              <a:gd name="T11" fmla="*/ 377 h 426"/>
              <a:gd name="T12" fmla="*/ 2000 w 3544"/>
              <a:gd name="T13" fmla="*/ 426 h 426"/>
              <a:gd name="T14" fmla="*/ 2281 w 3544"/>
              <a:gd name="T15" fmla="*/ 293 h 426"/>
              <a:gd name="T16" fmla="*/ 1892 w 3544"/>
              <a:gd name="T17" fmla="*/ 152 h 426"/>
              <a:gd name="T18" fmla="*/ 1270 w 3544"/>
              <a:gd name="T19" fmla="*/ 93 h 426"/>
              <a:gd name="T20" fmla="*/ 291 w 3544"/>
              <a:gd name="T21" fmla="*/ 86 h 426"/>
              <a:gd name="T22" fmla="*/ 0 w 3544"/>
              <a:gd name="T23" fmla="*/ 11 h 426"/>
              <a:gd name="T24" fmla="*/ 0 w 3544"/>
              <a:gd name="T25" fmla="*/ 11 h 426"/>
              <a:gd name="T26" fmla="*/ 0 w 3544"/>
              <a:gd name="T27" fmla="*/ 1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44" h="426">
                <a:moveTo>
                  <a:pt x="0" y="11"/>
                </a:moveTo>
                <a:lnTo>
                  <a:pt x="1951" y="0"/>
                </a:lnTo>
                <a:lnTo>
                  <a:pt x="2323" y="34"/>
                </a:lnTo>
                <a:lnTo>
                  <a:pt x="2772" y="152"/>
                </a:lnTo>
                <a:lnTo>
                  <a:pt x="3004" y="261"/>
                </a:lnTo>
                <a:lnTo>
                  <a:pt x="3544" y="377"/>
                </a:lnTo>
                <a:lnTo>
                  <a:pt x="2000" y="426"/>
                </a:lnTo>
                <a:lnTo>
                  <a:pt x="2281" y="293"/>
                </a:lnTo>
                <a:lnTo>
                  <a:pt x="1892" y="152"/>
                </a:lnTo>
                <a:lnTo>
                  <a:pt x="1270" y="93"/>
                </a:lnTo>
                <a:lnTo>
                  <a:pt x="291" y="86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9" name="Freeform 1033"/>
          <p:cNvSpPr>
            <a:spLocks/>
          </p:cNvSpPr>
          <p:nvPr/>
        </p:nvSpPr>
        <p:spPr bwMode="auto">
          <a:xfrm>
            <a:off x="2895600" y="3940175"/>
            <a:ext cx="1030288" cy="279400"/>
          </a:xfrm>
          <a:custGeom>
            <a:avLst/>
            <a:gdLst>
              <a:gd name="T0" fmla="*/ 25 w 1299"/>
              <a:gd name="T1" fmla="*/ 320 h 352"/>
              <a:gd name="T2" fmla="*/ 0 w 1299"/>
              <a:gd name="T3" fmla="*/ 278 h 352"/>
              <a:gd name="T4" fmla="*/ 82 w 1299"/>
              <a:gd name="T5" fmla="*/ 54 h 352"/>
              <a:gd name="T6" fmla="*/ 113 w 1299"/>
              <a:gd name="T7" fmla="*/ 278 h 352"/>
              <a:gd name="T8" fmla="*/ 170 w 1299"/>
              <a:gd name="T9" fmla="*/ 223 h 352"/>
              <a:gd name="T10" fmla="*/ 250 w 1299"/>
              <a:gd name="T11" fmla="*/ 265 h 352"/>
              <a:gd name="T12" fmla="*/ 331 w 1299"/>
              <a:gd name="T13" fmla="*/ 236 h 352"/>
              <a:gd name="T14" fmla="*/ 411 w 1299"/>
              <a:gd name="T15" fmla="*/ 274 h 352"/>
              <a:gd name="T16" fmla="*/ 440 w 1299"/>
              <a:gd name="T17" fmla="*/ 249 h 352"/>
              <a:gd name="T18" fmla="*/ 527 w 1299"/>
              <a:gd name="T19" fmla="*/ 282 h 352"/>
              <a:gd name="T20" fmla="*/ 523 w 1299"/>
              <a:gd name="T21" fmla="*/ 232 h 352"/>
              <a:gd name="T22" fmla="*/ 577 w 1299"/>
              <a:gd name="T23" fmla="*/ 4 h 352"/>
              <a:gd name="T24" fmla="*/ 622 w 1299"/>
              <a:gd name="T25" fmla="*/ 223 h 352"/>
              <a:gd name="T26" fmla="*/ 615 w 1299"/>
              <a:gd name="T27" fmla="*/ 299 h 352"/>
              <a:gd name="T28" fmla="*/ 672 w 1299"/>
              <a:gd name="T29" fmla="*/ 261 h 352"/>
              <a:gd name="T30" fmla="*/ 742 w 1299"/>
              <a:gd name="T31" fmla="*/ 299 h 352"/>
              <a:gd name="T32" fmla="*/ 780 w 1299"/>
              <a:gd name="T33" fmla="*/ 244 h 352"/>
              <a:gd name="T34" fmla="*/ 854 w 1299"/>
              <a:gd name="T35" fmla="*/ 285 h 352"/>
              <a:gd name="T36" fmla="*/ 900 w 1299"/>
              <a:gd name="T37" fmla="*/ 249 h 352"/>
              <a:gd name="T38" fmla="*/ 946 w 1299"/>
              <a:gd name="T39" fmla="*/ 303 h 352"/>
              <a:gd name="T40" fmla="*/ 970 w 1299"/>
              <a:gd name="T41" fmla="*/ 261 h 352"/>
              <a:gd name="T42" fmla="*/ 946 w 1299"/>
              <a:gd name="T43" fmla="*/ 215 h 352"/>
              <a:gd name="T44" fmla="*/ 1004 w 1299"/>
              <a:gd name="T45" fmla="*/ 0 h 352"/>
              <a:gd name="T46" fmla="*/ 1054 w 1299"/>
              <a:gd name="T47" fmla="*/ 211 h 352"/>
              <a:gd name="T48" fmla="*/ 1037 w 1299"/>
              <a:gd name="T49" fmla="*/ 261 h 352"/>
              <a:gd name="T50" fmla="*/ 1071 w 1299"/>
              <a:gd name="T51" fmla="*/ 295 h 352"/>
              <a:gd name="T52" fmla="*/ 1100 w 1299"/>
              <a:gd name="T53" fmla="*/ 228 h 352"/>
              <a:gd name="T54" fmla="*/ 1153 w 1299"/>
              <a:gd name="T55" fmla="*/ 285 h 352"/>
              <a:gd name="T56" fmla="*/ 1204 w 1299"/>
              <a:gd name="T57" fmla="*/ 232 h 352"/>
              <a:gd name="T58" fmla="*/ 1216 w 1299"/>
              <a:gd name="T59" fmla="*/ 291 h 352"/>
              <a:gd name="T60" fmla="*/ 1290 w 1299"/>
              <a:gd name="T61" fmla="*/ 249 h 352"/>
              <a:gd name="T62" fmla="*/ 1299 w 1299"/>
              <a:gd name="T63" fmla="*/ 320 h 352"/>
              <a:gd name="T64" fmla="*/ 951 w 1299"/>
              <a:gd name="T65" fmla="*/ 344 h 352"/>
              <a:gd name="T66" fmla="*/ 605 w 1299"/>
              <a:gd name="T67" fmla="*/ 331 h 352"/>
              <a:gd name="T68" fmla="*/ 440 w 1299"/>
              <a:gd name="T69" fmla="*/ 337 h 352"/>
              <a:gd name="T70" fmla="*/ 166 w 1299"/>
              <a:gd name="T71" fmla="*/ 324 h 352"/>
              <a:gd name="T72" fmla="*/ 75 w 1299"/>
              <a:gd name="T73" fmla="*/ 352 h 352"/>
              <a:gd name="T74" fmla="*/ 25 w 1299"/>
              <a:gd name="T75" fmla="*/ 320 h 352"/>
              <a:gd name="T76" fmla="*/ 25 w 1299"/>
              <a:gd name="T77" fmla="*/ 320 h 352"/>
              <a:gd name="T78" fmla="*/ 25 w 1299"/>
              <a:gd name="T79" fmla="*/ 32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99" h="352">
                <a:moveTo>
                  <a:pt x="25" y="320"/>
                </a:moveTo>
                <a:lnTo>
                  <a:pt x="0" y="278"/>
                </a:lnTo>
                <a:lnTo>
                  <a:pt x="82" y="54"/>
                </a:lnTo>
                <a:lnTo>
                  <a:pt x="113" y="278"/>
                </a:lnTo>
                <a:lnTo>
                  <a:pt x="170" y="223"/>
                </a:lnTo>
                <a:lnTo>
                  <a:pt x="250" y="265"/>
                </a:lnTo>
                <a:lnTo>
                  <a:pt x="331" y="236"/>
                </a:lnTo>
                <a:lnTo>
                  <a:pt x="411" y="274"/>
                </a:lnTo>
                <a:lnTo>
                  <a:pt x="440" y="249"/>
                </a:lnTo>
                <a:lnTo>
                  <a:pt x="527" y="282"/>
                </a:lnTo>
                <a:lnTo>
                  <a:pt x="523" y="232"/>
                </a:lnTo>
                <a:lnTo>
                  <a:pt x="577" y="4"/>
                </a:lnTo>
                <a:lnTo>
                  <a:pt x="622" y="223"/>
                </a:lnTo>
                <a:lnTo>
                  <a:pt x="615" y="299"/>
                </a:lnTo>
                <a:lnTo>
                  <a:pt x="672" y="261"/>
                </a:lnTo>
                <a:lnTo>
                  <a:pt x="742" y="299"/>
                </a:lnTo>
                <a:lnTo>
                  <a:pt x="780" y="244"/>
                </a:lnTo>
                <a:lnTo>
                  <a:pt x="854" y="285"/>
                </a:lnTo>
                <a:lnTo>
                  <a:pt x="900" y="249"/>
                </a:lnTo>
                <a:lnTo>
                  <a:pt x="946" y="303"/>
                </a:lnTo>
                <a:lnTo>
                  <a:pt x="970" y="261"/>
                </a:lnTo>
                <a:lnTo>
                  <a:pt x="946" y="215"/>
                </a:lnTo>
                <a:lnTo>
                  <a:pt x="1004" y="0"/>
                </a:lnTo>
                <a:lnTo>
                  <a:pt x="1054" y="211"/>
                </a:lnTo>
                <a:lnTo>
                  <a:pt x="1037" y="261"/>
                </a:lnTo>
                <a:lnTo>
                  <a:pt x="1071" y="295"/>
                </a:lnTo>
                <a:lnTo>
                  <a:pt x="1100" y="228"/>
                </a:lnTo>
                <a:lnTo>
                  <a:pt x="1153" y="285"/>
                </a:lnTo>
                <a:lnTo>
                  <a:pt x="1204" y="232"/>
                </a:lnTo>
                <a:lnTo>
                  <a:pt x="1216" y="291"/>
                </a:lnTo>
                <a:lnTo>
                  <a:pt x="1290" y="249"/>
                </a:lnTo>
                <a:lnTo>
                  <a:pt x="1299" y="320"/>
                </a:lnTo>
                <a:lnTo>
                  <a:pt x="951" y="344"/>
                </a:lnTo>
                <a:lnTo>
                  <a:pt x="605" y="331"/>
                </a:lnTo>
                <a:lnTo>
                  <a:pt x="440" y="337"/>
                </a:lnTo>
                <a:lnTo>
                  <a:pt x="166" y="324"/>
                </a:lnTo>
                <a:lnTo>
                  <a:pt x="75" y="352"/>
                </a:lnTo>
                <a:lnTo>
                  <a:pt x="25" y="320"/>
                </a:lnTo>
                <a:lnTo>
                  <a:pt x="25" y="320"/>
                </a:lnTo>
                <a:lnTo>
                  <a:pt x="25" y="320"/>
                </a:lnTo>
                <a:close/>
              </a:path>
            </a:pathLst>
          </a:custGeom>
          <a:solidFill>
            <a:srgbClr val="80B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0" name="Freeform 1034"/>
          <p:cNvSpPr>
            <a:spLocks/>
          </p:cNvSpPr>
          <p:nvPr/>
        </p:nvSpPr>
        <p:spPr bwMode="auto">
          <a:xfrm>
            <a:off x="4805363" y="3973513"/>
            <a:ext cx="474662" cy="414337"/>
          </a:xfrm>
          <a:custGeom>
            <a:avLst/>
            <a:gdLst>
              <a:gd name="T0" fmla="*/ 0 w 597"/>
              <a:gd name="T1" fmla="*/ 426 h 521"/>
              <a:gd name="T2" fmla="*/ 0 w 597"/>
              <a:gd name="T3" fmla="*/ 304 h 521"/>
              <a:gd name="T4" fmla="*/ 49 w 597"/>
              <a:gd name="T5" fmla="*/ 88 h 521"/>
              <a:gd name="T6" fmla="*/ 102 w 597"/>
              <a:gd name="T7" fmla="*/ 346 h 521"/>
              <a:gd name="T8" fmla="*/ 148 w 597"/>
              <a:gd name="T9" fmla="*/ 312 h 521"/>
              <a:gd name="T10" fmla="*/ 197 w 597"/>
              <a:gd name="T11" fmla="*/ 350 h 521"/>
              <a:gd name="T12" fmla="*/ 253 w 597"/>
              <a:gd name="T13" fmla="*/ 337 h 521"/>
              <a:gd name="T14" fmla="*/ 302 w 597"/>
              <a:gd name="T15" fmla="*/ 367 h 521"/>
              <a:gd name="T16" fmla="*/ 351 w 597"/>
              <a:gd name="T17" fmla="*/ 342 h 521"/>
              <a:gd name="T18" fmla="*/ 401 w 597"/>
              <a:gd name="T19" fmla="*/ 405 h 521"/>
              <a:gd name="T20" fmla="*/ 456 w 597"/>
              <a:gd name="T21" fmla="*/ 354 h 521"/>
              <a:gd name="T22" fmla="*/ 492 w 597"/>
              <a:gd name="T23" fmla="*/ 378 h 521"/>
              <a:gd name="T24" fmla="*/ 475 w 597"/>
              <a:gd name="T25" fmla="*/ 297 h 521"/>
              <a:gd name="T26" fmla="*/ 526 w 597"/>
              <a:gd name="T27" fmla="*/ 0 h 521"/>
              <a:gd name="T28" fmla="*/ 568 w 597"/>
              <a:gd name="T29" fmla="*/ 160 h 521"/>
              <a:gd name="T30" fmla="*/ 597 w 597"/>
              <a:gd name="T31" fmla="*/ 325 h 521"/>
              <a:gd name="T32" fmla="*/ 555 w 597"/>
              <a:gd name="T33" fmla="*/ 496 h 521"/>
              <a:gd name="T34" fmla="*/ 452 w 597"/>
              <a:gd name="T35" fmla="*/ 521 h 521"/>
              <a:gd name="T36" fmla="*/ 222 w 597"/>
              <a:gd name="T37" fmla="*/ 470 h 521"/>
              <a:gd name="T38" fmla="*/ 85 w 597"/>
              <a:gd name="T39" fmla="*/ 437 h 521"/>
              <a:gd name="T40" fmla="*/ 28 w 597"/>
              <a:gd name="T41" fmla="*/ 445 h 521"/>
              <a:gd name="T42" fmla="*/ 0 w 597"/>
              <a:gd name="T43" fmla="*/ 426 h 521"/>
              <a:gd name="T44" fmla="*/ 0 w 597"/>
              <a:gd name="T45" fmla="*/ 426 h 521"/>
              <a:gd name="T46" fmla="*/ 0 w 597"/>
              <a:gd name="T47" fmla="*/ 426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97" h="521">
                <a:moveTo>
                  <a:pt x="0" y="426"/>
                </a:moveTo>
                <a:lnTo>
                  <a:pt x="0" y="304"/>
                </a:lnTo>
                <a:lnTo>
                  <a:pt x="49" y="88"/>
                </a:lnTo>
                <a:lnTo>
                  <a:pt x="102" y="346"/>
                </a:lnTo>
                <a:lnTo>
                  <a:pt x="148" y="312"/>
                </a:lnTo>
                <a:lnTo>
                  <a:pt x="197" y="350"/>
                </a:lnTo>
                <a:lnTo>
                  <a:pt x="253" y="337"/>
                </a:lnTo>
                <a:lnTo>
                  <a:pt x="302" y="367"/>
                </a:lnTo>
                <a:lnTo>
                  <a:pt x="351" y="342"/>
                </a:lnTo>
                <a:lnTo>
                  <a:pt x="401" y="405"/>
                </a:lnTo>
                <a:lnTo>
                  <a:pt x="456" y="354"/>
                </a:lnTo>
                <a:lnTo>
                  <a:pt x="492" y="378"/>
                </a:lnTo>
                <a:lnTo>
                  <a:pt x="475" y="297"/>
                </a:lnTo>
                <a:lnTo>
                  <a:pt x="526" y="0"/>
                </a:lnTo>
                <a:lnTo>
                  <a:pt x="568" y="160"/>
                </a:lnTo>
                <a:lnTo>
                  <a:pt x="597" y="325"/>
                </a:lnTo>
                <a:lnTo>
                  <a:pt x="555" y="496"/>
                </a:lnTo>
                <a:lnTo>
                  <a:pt x="452" y="521"/>
                </a:lnTo>
                <a:lnTo>
                  <a:pt x="222" y="470"/>
                </a:lnTo>
                <a:lnTo>
                  <a:pt x="85" y="437"/>
                </a:lnTo>
                <a:lnTo>
                  <a:pt x="28" y="445"/>
                </a:lnTo>
                <a:lnTo>
                  <a:pt x="0" y="426"/>
                </a:lnTo>
                <a:lnTo>
                  <a:pt x="0" y="426"/>
                </a:lnTo>
                <a:lnTo>
                  <a:pt x="0" y="426"/>
                </a:lnTo>
                <a:close/>
              </a:path>
            </a:pathLst>
          </a:custGeom>
          <a:solidFill>
            <a:srgbClr val="80B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1" name="Freeform 1035"/>
          <p:cNvSpPr>
            <a:spLocks/>
          </p:cNvSpPr>
          <p:nvPr/>
        </p:nvSpPr>
        <p:spPr bwMode="auto">
          <a:xfrm>
            <a:off x="2903538" y="3965575"/>
            <a:ext cx="1039812" cy="280988"/>
          </a:xfrm>
          <a:custGeom>
            <a:avLst/>
            <a:gdLst>
              <a:gd name="T0" fmla="*/ 0 w 1308"/>
              <a:gd name="T1" fmla="*/ 291 h 353"/>
              <a:gd name="T2" fmla="*/ 84 w 1308"/>
              <a:gd name="T3" fmla="*/ 325 h 353"/>
              <a:gd name="T4" fmla="*/ 278 w 1308"/>
              <a:gd name="T5" fmla="*/ 298 h 353"/>
              <a:gd name="T6" fmla="*/ 785 w 1308"/>
              <a:gd name="T7" fmla="*/ 353 h 353"/>
              <a:gd name="T8" fmla="*/ 694 w 1308"/>
              <a:gd name="T9" fmla="*/ 298 h 353"/>
              <a:gd name="T10" fmla="*/ 1242 w 1308"/>
              <a:gd name="T11" fmla="*/ 336 h 353"/>
              <a:gd name="T12" fmla="*/ 1154 w 1308"/>
              <a:gd name="T13" fmla="*/ 298 h 353"/>
              <a:gd name="T14" fmla="*/ 1308 w 1308"/>
              <a:gd name="T15" fmla="*/ 298 h 353"/>
              <a:gd name="T16" fmla="*/ 1295 w 1308"/>
              <a:gd name="T17" fmla="*/ 224 h 353"/>
              <a:gd name="T18" fmla="*/ 1259 w 1308"/>
              <a:gd name="T19" fmla="*/ 270 h 353"/>
              <a:gd name="T20" fmla="*/ 1186 w 1308"/>
              <a:gd name="T21" fmla="*/ 262 h 353"/>
              <a:gd name="T22" fmla="*/ 1124 w 1308"/>
              <a:gd name="T23" fmla="*/ 277 h 353"/>
              <a:gd name="T24" fmla="*/ 1108 w 1308"/>
              <a:gd name="T25" fmla="*/ 245 h 353"/>
              <a:gd name="T26" fmla="*/ 1067 w 1308"/>
              <a:gd name="T27" fmla="*/ 294 h 353"/>
              <a:gd name="T28" fmla="*/ 1021 w 1308"/>
              <a:gd name="T29" fmla="*/ 241 h 353"/>
              <a:gd name="T30" fmla="*/ 1042 w 1308"/>
              <a:gd name="T31" fmla="*/ 211 h 353"/>
              <a:gd name="T32" fmla="*/ 989 w 1308"/>
              <a:gd name="T33" fmla="*/ 0 h 353"/>
              <a:gd name="T34" fmla="*/ 1008 w 1308"/>
              <a:gd name="T35" fmla="*/ 182 h 353"/>
              <a:gd name="T36" fmla="*/ 964 w 1308"/>
              <a:gd name="T37" fmla="*/ 294 h 353"/>
              <a:gd name="T38" fmla="*/ 918 w 1308"/>
              <a:gd name="T39" fmla="*/ 249 h 353"/>
              <a:gd name="T40" fmla="*/ 880 w 1308"/>
              <a:gd name="T41" fmla="*/ 287 h 353"/>
              <a:gd name="T42" fmla="*/ 814 w 1308"/>
              <a:gd name="T43" fmla="*/ 252 h 353"/>
              <a:gd name="T44" fmla="*/ 747 w 1308"/>
              <a:gd name="T45" fmla="*/ 291 h 353"/>
              <a:gd name="T46" fmla="*/ 702 w 1308"/>
              <a:gd name="T47" fmla="*/ 245 h 353"/>
              <a:gd name="T48" fmla="*/ 643 w 1308"/>
              <a:gd name="T49" fmla="*/ 287 h 353"/>
              <a:gd name="T50" fmla="*/ 603 w 1308"/>
              <a:gd name="T51" fmla="*/ 277 h 353"/>
              <a:gd name="T52" fmla="*/ 624 w 1308"/>
              <a:gd name="T53" fmla="*/ 203 h 353"/>
              <a:gd name="T54" fmla="*/ 572 w 1308"/>
              <a:gd name="T55" fmla="*/ 32 h 353"/>
              <a:gd name="T56" fmla="*/ 582 w 1308"/>
              <a:gd name="T57" fmla="*/ 211 h 353"/>
              <a:gd name="T58" fmla="*/ 540 w 1308"/>
              <a:gd name="T59" fmla="*/ 287 h 353"/>
              <a:gd name="T60" fmla="*/ 490 w 1308"/>
              <a:gd name="T61" fmla="*/ 241 h 353"/>
              <a:gd name="T62" fmla="*/ 432 w 1308"/>
              <a:gd name="T63" fmla="*/ 287 h 353"/>
              <a:gd name="T64" fmla="*/ 374 w 1308"/>
              <a:gd name="T65" fmla="*/ 232 h 353"/>
              <a:gd name="T66" fmla="*/ 340 w 1308"/>
              <a:gd name="T67" fmla="*/ 273 h 353"/>
              <a:gd name="T68" fmla="*/ 253 w 1308"/>
              <a:gd name="T69" fmla="*/ 245 h 353"/>
              <a:gd name="T70" fmla="*/ 196 w 1308"/>
              <a:gd name="T71" fmla="*/ 273 h 353"/>
              <a:gd name="T72" fmla="*/ 108 w 1308"/>
              <a:gd name="T73" fmla="*/ 287 h 353"/>
              <a:gd name="T74" fmla="*/ 116 w 1308"/>
              <a:gd name="T75" fmla="*/ 241 h 353"/>
              <a:gd name="T76" fmla="*/ 66 w 1308"/>
              <a:gd name="T77" fmla="*/ 49 h 353"/>
              <a:gd name="T78" fmla="*/ 84 w 1308"/>
              <a:gd name="T79" fmla="*/ 235 h 353"/>
              <a:gd name="T80" fmla="*/ 55 w 1308"/>
              <a:gd name="T81" fmla="*/ 281 h 353"/>
              <a:gd name="T82" fmla="*/ 0 w 1308"/>
              <a:gd name="T83" fmla="*/ 291 h 353"/>
              <a:gd name="T84" fmla="*/ 0 w 1308"/>
              <a:gd name="T85" fmla="*/ 291 h 353"/>
              <a:gd name="T86" fmla="*/ 0 w 1308"/>
              <a:gd name="T87" fmla="*/ 29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8" h="353">
                <a:moveTo>
                  <a:pt x="0" y="291"/>
                </a:moveTo>
                <a:lnTo>
                  <a:pt x="84" y="325"/>
                </a:lnTo>
                <a:lnTo>
                  <a:pt x="278" y="298"/>
                </a:lnTo>
                <a:lnTo>
                  <a:pt x="785" y="353"/>
                </a:lnTo>
                <a:lnTo>
                  <a:pt x="694" y="298"/>
                </a:lnTo>
                <a:lnTo>
                  <a:pt x="1242" y="336"/>
                </a:lnTo>
                <a:lnTo>
                  <a:pt x="1154" y="298"/>
                </a:lnTo>
                <a:lnTo>
                  <a:pt x="1308" y="298"/>
                </a:lnTo>
                <a:lnTo>
                  <a:pt x="1295" y="224"/>
                </a:lnTo>
                <a:lnTo>
                  <a:pt x="1259" y="270"/>
                </a:lnTo>
                <a:lnTo>
                  <a:pt x="1186" y="262"/>
                </a:lnTo>
                <a:lnTo>
                  <a:pt x="1124" y="277"/>
                </a:lnTo>
                <a:lnTo>
                  <a:pt x="1108" y="245"/>
                </a:lnTo>
                <a:lnTo>
                  <a:pt x="1067" y="294"/>
                </a:lnTo>
                <a:lnTo>
                  <a:pt x="1021" y="241"/>
                </a:lnTo>
                <a:lnTo>
                  <a:pt x="1042" y="211"/>
                </a:lnTo>
                <a:lnTo>
                  <a:pt x="989" y="0"/>
                </a:lnTo>
                <a:lnTo>
                  <a:pt x="1008" y="182"/>
                </a:lnTo>
                <a:lnTo>
                  <a:pt x="964" y="294"/>
                </a:lnTo>
                <a:lnTo>
                  <a:pt x="918" y="249"/>
                </a:lnTo>
                <a:lnTo>
                  <a:pt x="880" y="287"/>
                </a:lnTo>
                <a:lnTo>
                  <a:pt x="814" y="252"/>
                </a:lnTo>
                <a:lnTo>
                  <a:pt x="747" y="291"/>
                </a:lnTo>
                <a:lnTo>
                  <a:pt x="702" y="245"/>
                </a:lnTo>
                <a:lnTo>
                  <a:pt x="643" y="287"/>
                </a:lnTo>
                <a:lnTo>
                  <a:pt x="603" y="277"/>
                </a:lnTo>
                <a:lnTo>
                  <a:pt x="624" y="203"/>
                </a:lnTo>
                <a:lnTo>
                  <a:pt x="572" y="32"/>
                </a:lnTo>
                <a:lnTo>
                  <a:pt x="582" y="211"/>
                </a:lnTo>
                <a:lnTo>
                  <a:pt x="540" y="287"/>
                </a:lnTo>
                <a:lnTo>
                  <a:pt x="490" y="241"/>
                </a:lnTo>
                <a:lnTo>
                  <a:pt x="432" y="287"/>
                </a:lnTo>
                <a:lnTo>
                  <a:pt x="374" y="232"/>
                </a:lnTo>
                <a:lnTo>
                  <a:pt x="340" y="273"/>
                </a:lnTo>
                <a:lnTo>
                  <a:pt x="253" y="245"/>
                </a:lnTo>
                <a:lnTo>
                  <a:pt x="196" y="273"/>
                </a:lnTo>
                <a:lnTo>
                  <a:pt x="108" y="287"/>
                </a:lnTo>
                <a:lnTo>
                  <a:pt x="116" y="241"/>
                </a:lnTo>
                <a:lnTo>
                  <a:pt x="66" y="49"/>
                </a:lnTo>
                <a:lnTo>
                  <a:pt x="84" y="235"/>
                </a:lnTo>
                <a:lnTo>
                  <a:pt x="55" y="281"/>
                </a:lnTo>
                <a:lnTo>
                  <a:pt x="0" y="291"/>
                </a:lnTo>
                <a:lnTo>
                  <a:pt x="0" y="291"/>
                </a:lnTo>
                <a:lnTo>
                  <a:pt x="0" y="2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2" name="Freeform 1036"/>
          <p:cNvSpPr>
            <a:spLocks/>
          </p:cNvSpPr>
          <p:nvPr/>
        </p:nvSpPr>
        <p:spPr bwMode="auto">
          <a:xfrm>
            <a:off x="4818063" y="3967163"/>
            <a:ext cx="785812" cy="446087"/>
          </a:xfrm>
          <a:custGeom>
            <a:avLst/>
            <a:gdLst>
              <a:gd name="T0" fmla="*/ 0 w 991"/>
              <a:gd name="T1" fmla="*/ 452 h 560"/>
              <a:gd name="T2" fmla="*/ 66 w 991"/>
              <a:gd name="T3" fmla="*/ 437 h 560"/>
              <a:gd name="T4" fmla="*/ 167 w 991"/>
              <a:gd name="T5" fmla="*/ 465 h 560"/>
              <a:gd name="T6" fmla="*/ 352 w 991"/>
              <a:gd name="T7" fmla="*/ 494 h 560"/>
              <a:gd name="T8" fmla="*/ 456 w 991"/>
              <a:gd name="T9" fmla="*/ 522 h 560"/>
              <a:gd name="T10" fmla="*/ 532 w 991"/>
              <a:gd name="T11" fmla="*/ 494 h 560"/>
              <a:gd name="T12" fmla="*/ 523 w 991"/>
              <a:gd name="T13" fmla="*/ 325 h 560"/>
              <a:gd name="T14" fmla="*/ 548 w 991"/>
              <a:gd name="T15" fmla="*/ 266 h 560"/>
              <a:gd name="T16" fmla="*/ 508 w 991"/>
              <a:gd name="T17" fmla="*/ 0 h 560"/>
              <a:gd name="T18" fmla="*/ 568 w 991"/>
              <a:gd name="T19" fmla="*/ 224 h 560"/>
              <a:gd name="T20" fmla="*/ 606 w 991"/>
              <a:gd name="T21" fmla="*/ 325 h 560"/>
              <a:gd name="T22" fmla="*/ 578 w 991"/>
              <a:gd name="T23" fmla="*/ 465 h 560"/>
              <a:gd name="T24" fmla="*/ 991 w 991"/>
              <a:gd name="T25" fmla="*/ 553 h 560"/>
              <a:gd name="T26" fmla="*/ 593 w 991"/>
              <a:gd name="T27" fmla="*/ 536 h 560"/>
              <a:gd name="T28" fmla="*/ 466 w 991"/>
              <a:gd name="T29" fmla="*/ 560 h 560"/>
              <a:gd name="T30" fmla="*/ 304 w 991"/>
              <a:gd name="T31" fmla="*/ 522 h 560"/>
              <a:gd name="T32" fmla="*/ 158 w 991"/>
              <a:gd name="T33" fmla="*/ 519 h 560"/>
              <a:gd name="T34" fmla="*/ 91 w 991"/>
              <a:gd name="T35" fmla="*/ 465 h 560"/>
              <a:gd name="T36" fmla="*/ 0 w 991"/>
              <a:gd name="T37" fmla="*/ 452 h 560"/>
              <a:gd name="T38" fmla="*/ 0 w 991"/>
              <a:gd name="T39" fmla="*/ 452 h 560"/>
              <a:gd name="T40" fmla="*/ 0 w 991"/>
              <a:gd name="T41" fmla="*/ 452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91" h="560">
                <a:moveTo>
                  <a:pt x="0" y="452"/>
                </a:moveTo>
                <a:lnTo>
                  <a:pt x="66" y="437"/>
                </a:lnTo>
                <a:lnTo>
                  <a:pt x="167" y="465"/>
                </a:lnTo>
                <a:lnTo>
                  <a:pt x="352" y="494"/>
                </a:lnTo>
                <a:lnTo>
                  <a:pt x="456" y="522"/>
                </a:lnTo>
                <a:lnTo>
                  <a:pt x="532" y="494"/>
                </a:lnTo>
                <a:lnTo>
                  <a:pt x="523" y="325"/>
                </a:lnTo>
                <a:lnTo>
                  <a:pt x="548" y="266"/>
                </a:lnTo>
                <a:lnTo>
                  <a:pt x="508" y="0"/>
                </a:lnTo>
                <a:lnTo>
                  <a:pt x="568" y="224"/>
                </a:lnTo>
                <a:lnTo>
                  <a:pt x="606" y="325"/>
                </a:lnTo>
                <a:lnTo>
                  <a:pt x="578" y="465"/>
                </a:lnTo>
                <a:lnTo>
                  <a:pt x="991" y="553"/>
                </a:lnTo>
                <a:lnTo>
                  <a:pt x="593" y="536"/>
                </a:lnTo>
                <a:lnTo>
                  <a:pt x="466" y="560"/>
                </a:lnTo>
                <a:lnTo>
                  <a:pt x="304" y="522"/>
                </a:lnTo>
                <a:lnTo>
                  <a:pt x="158" y="519"/>
                </a:lnTo>
                <a:lnTo>
                  <a:pt x="91" y="465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3" name="Freeform 1037"/>
          <p:cNvSpPr>
            <a:spLocks/>
          </p:cNvSpPr>
          <p:nvPr/>
        </p:nvSpPr>
        <p:spPr bwMode="auto">
          <a:xfrm>
            <a:off x="4949825" y="4160838"/>
            <a:ext cx="255588" cy="174625"/>
          </a:xfrm>
          <a:custGeom>
            <a:avLst/>
            <a:gdLst>
              <a:gd name="T0" fmla="*/ 0 w 324"/>
              <a:gd name="T1" fmla="*/ 104 h 220"/>
              <a:gd name="T2" fmla="*/ 21 w 324"/>
              <a:gd name="T3" fmla="*/ 141 h 220"/>
              <a:gd name="T4" fmla="*/ 75 w 324"/>
              <a:gd name="T5" fmla="*/ 108 h 220"/>
              <a:gd name="T6" fmla="*/ 99 w 324"/>
              <a:gd name="T7" fmla="*/ 163 h 220"/>
              <a:gd name="T8" fmla="*/ 73 w 324"/>
              <a:gd name="T9" fmla="*/ 207 h 220"/>
              <a:gd name="T10" fmla="*/ 118 w 324"/>
              <a:gd name="T11" fmla="*/ 215 h 220"/>
              <a:gd name="T12" fmla="*/ 128 w 324"/>
              <a:gd name="T13" fmla="*/ 146 h 220"/>
              <a:gd name="T14" fmla="*/ 179 w 324"/>
              <a:gd name="T15" fmla="*/ 112 h 220"/>
              <a:gd name="T16" fmla="*/ 206 w 324"/>
              <a:gd name="T17" fmla="*/ 169 h 220"/>
              <a:gd name="T18" fmla="*/ 183 w 324"/>
              <a:gd name="T19" fmla="*/ 219 h 220"/>
              <a:gd name="T20" fmla="*/ 227 w 324"/>
              <a:gd name="T21" fmla="*/ 220 h 220"/>
              <a:gd name="T22" fmla="*/ 249 w 324"/>
              <a:gd name="T23" fmla="*/ 158 h 220"/>
              <a:gd name="T24" fmla="*/ 280 w 324"/>
              <a:gd name="T25" fmla="*/ 146 h 220"/>
              <a:gd name="T26" fmla="*/ 324 w 324"/>
              <a:gd name="T27" fmla="*/ 200 h 220"/>
              <a:gd name="T28" fmla="*/ 305 w 324"/>
              <a:gd name="T29" fmla="*/ 0 h 220"/>
              <a:gd name="T30" fmla="*/ 287 w 324"/>
              <a:gd name="T31" fmla="*/ 108 h 220"/>
              <a:gd name="T32" fmla="*/ 244 w 324"/>
              <a:gd name="T33" fmla="*/ 118 h 220"/>
              <a:gd name="T34" fmla="*/ 232 w 324"/>
              <a:gd name="T35" fmla="*/ 146 h 220"/>
              <a:gd name="T36" fmla="*/ 187 w 324"/>
              <a:gd name="T37" fmla="*/ 89 h 220"/>
              <a:gd name="T38" fmla="*/ 132 w 324"/>
              <a:gd name="T39" fmla="*/ 129 h 220"/>
              <a:gd name="T40" fmla="*/ 105 w 324"/>
              <a:gd name="T41" fmla="*/ 85 h 220"/>
              <a:gd name="T42" fmla="*/ 31 w 324"/>
              <a:gd name="T43" fmla="*/ 114 h 220"/>
              <a:gd name="T44" fmla="*/ 0 w 324"/>
              <a:gd name="T45" fmla="*/ 104 h 220"/>
              <a:gd name="T46" fmla="*/ 0 w 324"/>
              <a:gd name="T47" fmla="*/ 104 h 220"/>
              <a:gd name="T48" fmla="*/ 0 w 324"/>
              <a:gd name="T49" fmla="*/ 10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4" h="220">
                <a:moveTo>
                  <a:pt x="0" y="104"/>
                </a:moveTo>
                <a:lnTo>
                  <a:pt x="21" y="141"/>
                </a:lnTo>
                <a:lnTo>
                  <a:pt x="75" y="108"/>
                </a:lnTo>
                <a:lnTo>
                  <a:pt x="99" y="163"/>
                </a:lnTo>
                <a:lnTo>
                  <a:pt x="73" y="207"/>
                </a:lnTo>
                <a:lnTo>
                  <a:pt x="118" y="215"/>
                </a:lnTo>
                <a:lnTo>
                  <a:pt x="128" y="146"/>
                </a:lnTo>
                <a:lnTo>
                  <a:pt x="179" y="112"/>
                </a:lnTo>
                <a:lnTo>
                  <a:pt x="206" y="169"/>
                </a:lnTo>
                <a:lnTo>
                  <a:pt x="183" y="219"/>
                </a:lnTo>
                <a:lnTo>
                  <a:pt x="227" y="220"/>
                </a:lnTo>
                <a:lnTo>
                  <a:pt x="249" y="158"/>
                </a:lnTo>
                <a:lnTo>
                  <a:pt x="280" y="146"/>
                </a:lnTo>
                <a:lnTo>
                  <a:pt x="324" y="200"/>
                </a:lnTo>
                <a:lnTo>
                  <a:pt x="305" y="0"/>
                </a:lnTo>
                <a:lnTo>
                  <a:pt x="287" y="108"/>
                </a:lnTo>
                <a:lnTo>
                  <a:pt x="244" y="118"/>
                </a:lnTo>
                <a:lnTo>
                  <a:pt x="232" y="146"/>
                </a:lnTo>
                <a:lnTo>
                  <a:pt x="187" y="89"/>
                </a:lnTo>
                <a:lnTo>
                  <a:pt x="132" y="129"/>
                </a:lnTo>
                <a:lnTo>
                  <a:pt x="105" y="85"/>
                </a:lnTo>
                <a:lnTo>
                  <a:pt x="31" y="114"/>
                </a:lnTo>
                <a:lnTo>
                  <a:pt x="0" y="104"/>
                </a:lnTo>
                <a:lnTo>
                  <a:pt x="0" y="104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4" name="Freeform 1038"/>
          <p:cNvSpPr>
            <a:spLocks/>
          </p:cNvSpPr>
          <p:nvPr/>
        </p:nvSpPr>
        <p:spPr bwMode="auto">
          <a:xfrm>
            <a:off x="5375275" y="4211638"/>
            <a:ext cx="1330325" cy="177800"/>
          </a:xfrm>
          <a:custGeom>
            <a:avLst/>
            <a:gdLst>
              <a:gd name="T0" fmla="*/ 663 w 1677"/>
              <a:gd name="T1" fmla="*/ 224 h 224"/>
              <a:gd name="T2" fmla="*/ 1371 w 1677"/>
              <a:gd name="T3" fmla="*/ 199 h 224"/>
              <a:gd name="T4" fmla="*/ 1677 w 1677"/>
              <a:gd name="T5" fmla="*/ 91 h 224"/>
              <a:gd name="T6" fmla="*/ 631 w 1677"/>
              <a:gd name="T7" fmla="*/ 0 h 224"/>
              <a:gd name="T8" fmla="*/ 623 w 1677"/>
              <a:gd name="T9" fmla="*/ 133 h 224"/>
              <a:gd name="T10" fmla="*/ 0 w 1677"/>
              <a:gd name="T11" fmla="*/ 174 h 224"/>
              <a:gd name="T12" fmla="*/ 663 w 1677"/>
              <a:gd name="T13" fmla="*/ 224 h 224"/>
              <a:gd name="T14" fmla="*/ 663 w 1677"/>
              <a:gd name="T15" fmla="*/ 224 h 224"/>
              <a:gd name="T16" fmla="*/ 663 w 1677"/>
              <a:gd name="T17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7" h="224">
                <a:moveTo>
                  <a:pt x="663" y="224"/>
                </a:moveTo>
                <a:lnTo>
                  <a:pt x="1371" y="199"/>
                </a:lnTo>
                <a:lnTo>
                  <a:pt x="1677" y="91"/>
                </a:lnTo>
                <a:lnTo>
                  <a:pt x="631" y="0"/>
                </a:lnTo>
                <a:lnTo>
                  <a:pt x="623" y="133"/>
                </a:lnTo>
                <a:lnTo>
                  <a:pt x="0" y="174"/>
                </a:lnTo>
                <a:lnTo>
                  <a:pt x="663" y="224"/>
                </a:lnTo>
                <a:lnTo>
                  <a:pt x="663" y="224"/>
                </a:lnTo>
                <a:lnTo>
                  <a:pt x="663" y="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5" name="Freeform 1039"/>
          <p:cNvSpPr>
            <a:spLocks/>
          </p:cNvSpPr>
          <p:nvPr/>
        </p:nvSpPr>
        <p:spPr bwMode="auto">
          <a:xfrm>
            <a:off x="2711450" y="1673225"/>
            <a:ext cx="3384550" cy="1817688"/>
          </a:xfrm>
          <a:custGeom>
            <a:avLst/>
            <a:gdLst>
              <a:gd name="T0" fmla="*/ 100 w 2132"/>
              <a:gd name="T1" fmla="*/ 1079 h 1145"/>
              <a:gd name="T2" fmla="*/ 300 w 2132"/>
              <a:gd name="T3" fmla="*/ 1127 h 1145"/>
              <a:gd name="T4" fmla="*/ 692 w 2132"/>
              <a:gd name="T5" fmla="*/ 1055 h 1145"/>
              <a:gd name="T6" fmla="*/ 900 w 2132"/>
              <a:gd name="T7" fmla="*/ 1007 h 1145"/>
              <a:gd name="T8" fmla="*/ 1004 w 2132"/>
              <a:gd name="T9" fmla="*/ 943 h 1145"/>
              <a:gd name="T10" fmla="*/ 1100 w 2132"/>
              <a:gd name="T11" fmla="*/ 919 h 1145"/>
              <a:gd name="T12" fmla="*/ 1212 w 2132"/>
              <a:gd name="T13" fmla="*/ 927 h 1145"/>
              <a:gd name="T14" fmla="*/ 1244 w 2132"/>
              <a:gd name="T15" fmla="*/ 951 h 1145"/>
              <a:gd name="T16" fmla="*/ 1428 w 2132"/>
              <a:gd name="T17" fmla="*/ 1015 h 1145"/>
              <a:gd name="T18" fmla="*/ 1780 w 2132"/>
              <a:gd name="T19" fmla="*/ 1079 h 1145"/>
              <a:gd name="T20" fmla="*/ 2036 w 2132"/>
              <a:gd name="T21" fmla="*/ 1119 h 1145"/>
              <a:gd name="T22" fmla="*/ 2092 w 2132"/>
              <a:gd name="T23" fmla="*/ 1079 h 1145"/>
              <a:gd name="T24" fmla="*/ 2068 w 2132"/>
              <a:gd name="T25" fmla="*/ 855 h 1145"/>
              <a:gd name="T26" fmla="*/ 2076 w 2132"/>
              <a:gd name="T27" fmla="*/ 695 h 1145"/>
              <a:gd name="T28" fmla="*/ 2092 w 2132"/>
              <a:gd name="T29" fmla="*/ 671 h 1145"/>
              <a:gd name="T30" fmla="*/ 2108 w 2132"/>
              <a:gd name="T31" fmla="*/ 567 h 1145"/>
              <a:gd name="T32" fmla="*/ 2012 w 2132"/>
              <a:gd name="T33" fmla="*/ 391 h 1145"/>
              <a:gd name="T34" fmla="*/ 1748 w 2132"/>
              <a:gd name="T35" fmla="*/ 295 h 1145"/>
              <a:gd name="T36" fmla="*/ 1644 w 2132"/>
              <a:gd name="T37" fmla="*/ 247 h 1145"/>
              <a:gd name="T38" fmla="*/ 1628 w 2132"/>
              <a:gd name="T39" fmla="*/ 215 h 1145"/>
              <a:gd name="T40" fmla="*/ 1452 w 2132"/>
              <a:gd name="T41" fmla="*/ 63 h 1145"/>
              <a:gd name="T42" fmla="*/ 1324 w 2132"/>
              <a:gd name="T43" fmla="*/ 111 h 1145"/>
              <a:gd name="T44" fmla="*/ 1260 w 2132"/>
              <a:gd name="T45" fmla="*/ 175 h 1145"/>
              <a:gd name="T46" fmla="*/ 1164 w 2132"/>
              <a:gd name="T47" fmla="*/ 247 h 1145"/>
              <a:gd name="T48" fmla="*/ 1132 w 2132"/>
              <a:gd name="T49" fmla="*/ 407 h 1145"/>
              <a:gd name="T50" fmla="*/ 1068 w 2132"/>
              <a:gd name="T51" fmla="*/ 423 h 1145"/>
              <a:gd name="T52" fmla="*/ 964 w 2132"/>
              <a:gd name="T53" fmla="*/ 431 h 1145"/>
              <a:gd name="T54" fmla="*/ 324 w 2132"/>
              <a:gd name="T55" fmla="*/ 439 h 1145"/>
              <a:gd name="T56" fmla="*/ 12 w 2132"/>
              <a:gd name="T57" fmla="*/ 455 h 1145"/>
              <a:gd name="T58" fmla="*/ 20 w 2132"/>
              <a:gd name="T59" fmla="*/ 695 h 1145"/>
              <a:gd name="T60" fmla="*/ 28 w 2132"/>
              <a:gd name="T61" fmla="*/ 791 h 1145"/>
              <a:gd name="T62" fmla="*/ 60 w 2132"/>
              <a:gd name="T63" fmla="*/ 839 h 1145"/>
              <a:gd name="T64" fmla="*/ 108 w 2132"/>
              <a:gd name="T65" fmla="*/ 919 h 1145"/>
              <a:gd name="T66" fmla="*/ 100 w 2132"/>
              <a:gd name="T67" fmla="*/ 1087 h 1145"/>
              <a:gd name="T68" fmla="*/ 124 w 2132"/>
              <a:gd name="T69" fmla="*/ 1095 h 1145"/>
              <a:gd name="T70" fmla="*/ 100 w 2132"/>
              <a:gd name="T71" fmla="*/ 1079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32" h="1145">
                <a:moveTo>
                  <a:pt x="100" y="1079"/>
                </a:moveTo>
                <a:cubicBezTo>
                  <a:pt x="169" y="1098"/>
                  <a:pt x="230" y="1118"/>
                  <a:pt x="300" y="1127"/>
                </a:cubicBezTo>
                <a:cubicBezTo>
                  <a:pt x="433" y="1117"/>
                  <a:pt x="560" y="1077"/>
                  <a:pt x="692" y="1055"/>
                </a:cubicBezTo>
                <a:cubicBezTo>
                  <a:pt x="765" y="1026"/>
                  <a:pt x="824" y="1020"/>
                  <a:pt x="900" y="1007"/>
                </a:cubicBezTo>
                <a:cubicBezTo>
                  <a:pt x="939" y="978"/>
                  <a:pt x="955" y="957"/>
                  <a:pt x="1004" y="943"/>
                </a:cubicBezTo>
                <a:cubicBezTo>
                  <a:pt x="1036" y="934"/>
                  <a:pt x="1100" y="919"/>
                  <a:pt x="1100" y="919"/>
                </a:cubicBezTo>
                <a:cubicBezTo>
                  <a:pt x="1137" y="922"/>
                  <a:pt x="1175" y="919"/>
                  <a:pt x="1212" y="927"/>
                </a:cubicBezTo>
                <a:cubicBezTo>
                  <a:pt x="1225" y="930"/>
                  <a:pt x="1232" y="944"/>
                  <a:pt x="1244" y="951"/>
                </a:cubicBezTo>
                <a:cubicBezTo>
                  <a:pt x="1301" y="983"/>
                  <a:pt x="1364" y="1004"/>
                  <a:pt x="1428" y="1015"/>
                </a:cubicBezTo>
                <a:cubicBezTo>
                  <a:pt x="1527" y="1065"/>
                  <a:pt x="1669" y="1063"/>
                  <a:pt x="1780" y="1079"/>
                </a:cubicBezTo>
                <a:cubicBezTo>
                  <a:pt x="1863" y="1107"/>
                  <a:pt x="1950" y="1108"/>
                  <a:pt x="2036" y="1119"/>
                </a:cubicBezTo>
                <a:cubicBezTo>
                  <a:pt x="2064" y="1128"/>
                  <a:pt x="2088" y="1145"/>
                  <a:pt x="2092" y="1079"/>
                </a:cubicBezTo>
                <a:cubicBezTo>
                  <a:pt x="2101" y="946"/>
                  <a:pt x="2094" y="933"/>
                  <a:pt x="2068" y="855"/>
                </a:cubicBezTo>
                <a:cubicBezTo>
                  <a:pt x="2071" y="802"/>
                  <a:pt x="2069" y="748"/>
                  <a:pt x="2076" y="695"/>
                </a:cubicBezTo>
                <a:cubicBezTo>
                  <a:pt x="2077" y="685"/>
                  <a:pt x="2089" y="680"/>
                  <a:pt x="2092" y="671"/>
                </a:cubicBezTo>
                <a:cubicBezTo>
                  <a:pt x="2095" y="663"/>
                  <a:pt x="2107" y="571"/>
                  <a:pt x="2108" y="567"/>
                </a:cubicBezTo>
                <a:cubicBezTo>
                  <a:pt x="2099" y="411"/>
                  <a:pt x="2132" y="421"/>
                  <a:pt x="2012" y="391"/>
                </a:cubicBezTo>
                <a:cubicBezTo>
                  <a:pt x="1904" y="319"/>
                  <a:pt x="1869" y="308"/>
                  <a:pt x="1748" y="295"/>
                </a:cubicBezTo>
                <a:cubicBezTo>
                  <a:pt x="1663" y="267"/>
                  <a:pt x="1696" y="286"/>
                  <a:pt x="1644" y="247"/>
                </a:cubicBezTo>
                <a:cubicBezTo>
                  <a:pt x="1639" y="236"/>
                  <a:pt x="1629" y="227"/>
                  <a:pt x="1628" y="215"/>
                </a:cubicBezTo>
                <a:cubicBezTo>
                  <a:pt x="1601" y="0"/>
                  <a:pt x="1690" y="52"/>
                  <a:pt x="1452" y="63"/>
                </a:cubicBezTo>
                <a:cubicBezTo>
                  <a:pt x="1412" y="89"/>
                  <a:pt x="1367" y="90"/>
                  <a:pt x="1324" y="111"/>
                </a:cubicBezTo>
                <a:cubicBezTo>
                  <a:pt x="1285" y="169"/>
                  <a:pt x="1309" y="150"/>
                  <a:pt x="1260" y="175"/>
                </a:cubicBezTo>
                <a:cubicBezTo>
                  <a:pt x="1245" y="235"/>
                  <a:pt x="1210" y="216"/>
                  <a:pt x="1164" y="247"/>
                </a:cubicBezTo>
                <a:cubicBezTo>
                  <a:pt x="1151" y="298"/>
                  <a:pt x="1195" y="384"/>
                  <a:pt x="1132" y="407"/>
                </a:cubicBezTo>
                <a:cubicBezTo>
                  <a:pt x="1111" y="415"/>
                  <a:pt x="1090" y="420"/>
                  <a:pt x="1068" y="423"/>
                </a:cubicBezTo>
                <a:cubicBezTo>
                  <a:pt x="1034" y="428"/>
                  <a:pt x="999" y="428"/>
                  <a:pt x="964" y="431"/>
                </a:cubicBezTo>
                <a:cubicBezTo>
                  <a:pt x="748" y="425"/>
                  <a:pt x="540" y="425"/>
                  <a:pt x="324" y="439"/>
                </a:cubicBezTo>
                <a:cubicBezTo>
                  <a:pt x="220" y="446"/>
                  <a:pt x="12" y="455"/>
                  <a:pt x="12" y="455"/>
                </a:cubicBezTo>
                <a:cubicBezTo>
                  <a:pt x="1" y="535"/>
                  <a:pt x="0" y="615"/>
                  <a:pt x="20" y="695"/>
                </a:cubicBezTo>
                <a:cubicBezTo>
                  <a:pt x="23" y="727"/>
                  <a:pt x="19" y="760"/>
                  <a:pt x="28" y="791"/>
                </a:cubicBezTo>
                <a:cubicBezTo>
                  <a:pt x="33" y="810"/>
                  <a:pt x="49" y="823"/>
                  <a:pt x="60" y="839"/>
                </a:cubicBezTo>
                <a:cubicBezTo>
                  <a:pt x="77" y="865"/>
                  <a:pt x="92" y="892"/>
                  <a:pt x="108" y="919"/>
                </a:cubicBezTo>
                <a:cubicBezTo>
                  <a:pt x="82" y="985"/>
                  <a:pt x="70" y="1004"/>
                  <a:pt x="100" y="1087"/>
                </a:cubicBezTo>
                <a:cubicBezTo>
                  <a:pt x="103" y="1095"/>
                  <a:pt x="124" y="1103"/>
                  <a:pt x="124" y="1095"/>
                </a:cubicBezTo>
                <a:cubicBezTo>
                  <a:pt x="124" y="1085"/>
                  <a:pt x="108" y="1084"/>
                  <a:pt x="100" y="1079"/>
                </a:cubicBezTo>
                <a:close/>
              </a:path>
            </a:pathLst>
          </a:custGeom>
          <a:solidFill>
            <a:srgbClr val="B2F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6" name="Text Box 1040"/>
          <p:cNvSpPr txBox="1">
            <a:spLocks noChangeArrowheads="1"/>
          </p:cNvSpPr>
          <p:nvPr/>
        </p:nvSpPr>
        <p:spPr bwMode="auto">
          <a:xfrm>
            <a:off x="2971800" y="381000"/>
            <a:ext cx="3124200" cy="77152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</a:t>
            </a:r>
          </a:p>
        </p:txBody>
      </p:sp>
      <p:sp>
        <p:nvSpPr>
          <p:cNvPr id="189457" name="Freeform 1041"/>
          <p:cNvSpPr>
            <a:spLocks/>
          </p:cNvSpPr>
          <p:nvPr/>
        </p:nvSpPr>
        <p:spPr bwMode="auto">
          <a:xfrm>
            <a:off x="2727325" y="2749550"/>
            <a:ext cx="4192588" cy="1150938"/>
          </a:xfrm>
          <a:custGeom>
            <a:avLst/>
            <a:gdLst>
              <a:gd name="T0" fmla="*/ 598 w 2641"/>
              <a:gd name="T1" fmla="*/ 305 h 725"/>
              <a:gd name="T2" fmla="*/ 190 w 2641"/>
              <a:gd name="T3" fmla="*/ 353 h 725"/>
              <a:gd name="T4" fmla="*/ 166 w 2641"/>
              <a:gd name="T5" fmla="*/ 389 h 725"/>
              <a:gd name="T6" fmla="*/ 178 w 2641"/>
              <a:gd name="T7" fmla="*/ 437 h 725"/>
              <a:gd name="T8" fmla="*/ 82 w 2641"/>
              <a:gd name="T9" fmla="*/ 473 h 725"/>
              <a:gd name="T10" fmla="*/ 34 w 2641"/>
              <a:gd name="T11" fmla="*/ 701 h 725"/>
              <a:gd name="T12" fmla="*/ 70 w 2641"/>
              <a:gd name="T13" fmla="*/ 713 h 725"/>
              <a:gd name="T14" fmla="*/ 238 w 2641"/>
              <a:gd name="T15" fmla="*/ 725 h 725"/>
              <a:gd name="T16" fmla="*/ 1018 w 2641"/>
              <a:gd name="T17" fmla="*/ 641 h 725"/>
              <a:gd name="T18" fmla="*/ 2614 w 2641"/>
              <a:gd name="T19" fmla="*/ 629 h 725"/>
              <a:gd name="T20" fmla="*/ 2638 w 2641"/>
              <a:gd name="T21" fmla="*/ 593 h 725"/>
              <a:gd name="T22" fmla="*/ 2626 w 2641"/>
              <a:gd name="T23" fmla="*/ 425 h 725"/>
              <a:gd name="T24" fmla="*/ 2590 w 2641"/>
              <a:gd name="T25" fmla="*/ 413 h 725"/>
              <a:gd name="T26" fmla="*/ 2194 w 2641"/>
              <a:gd name="T27" fmla="*/ 317 h 725"/>
              <a:gd name="T28" fmla="*/ 1666 w 2641"/>
              <a:gd name="T29" fmla="*/ 281 h 725"/>
              <a:gd name="T30" fmla="*/ 1654 w 2641"/>
              <a:gd name="T31" fmla="*/ 161 h 725"/>
              <a:gd name="T32" fmla="*/ 1414 w 2641"/>
              <a:gd name="T33" fmla="*/ 17 h 725"/>
              <a:gd name="T34" fmla="*/ 1222 w 2641"/>
              <a:gd name="T35" fmla="*/ 29 h 725"/>
              <a:gd name="T36" fmla="*/ 1198 w 2641"/>
              <a:gd name="T37" fmla="*/ 125 h 725"/>
              <a:gd name="T38" fmla="*/ 982 w 2641"/>
              <a:gd name="T39" fmla="*/ 173 h 725"/>
              <a:gd name="T40" fmla="*/ 694 w 2641"/>
              <a:gd name="T41" fmla="*/ 101 h 725"/>
              <a:gd name="T42" fmla="*/ 622 w 2641"/>
              <a:gd name="T43" fmla="*/ 113 h 725"/>
              <a:gd name="T44" fmla="*/ 610 w 2641"/>
              <a:gd name="T45" fmla="*/ 149 h 725"/>
              <a:gd name="T46" fmla="*/ 586 w 2641"/>
              <a:gd name="T47" fmla="*/ 305 h 725"/>
              <a:gd name="T48" fmla="*/ 514 w 2641"/>
              <a:gd name="T49" fmla="*/ 329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41" h="725">
                <a:moveTo>
                  <a:pt x="598" y="305"/>
                </a:moveTo>
                <a:cubicBezTo>
                  <a:pt x="465" y="313"/>
                  <a:pt x="318" y="310"/>
                  <a:pt x="190" y="353"/>
                </a:cubicBezTo>
                <a:cubicBezTo>
                  <a:pt x="182" y="365"/>
                  <a:pt x="168" y="375"/>
                  <a:pt x="166" y="389"/>
                </a:cubicBezTo>
                <a:cubicBezTo>
                  <a:pt x="164" y="405"/>
                  <a:pt x="190" y="425"/>
                  <a:pt x="178" y="437"/>
                </a:cubicBezTo>
                <a:cubicBezTo>
                  <a:pt x="154" y="461"/>
                  <a:pt x="114" y="461"/>
                  <a:pt x="82" y="473"/>
                </a:cubicBezTo>
                <a:cubicBezTo>
                  <a:pt x="13" y="542"/>
                  <a:pt x="0" y="589"/>
                  <a:pt x="34" y="701"/>
                </a:cubicBezTo>
                <a:cubicBezTo>
                  <a:pt x="38" y="713"/>
                  <a:pt x="57" y="712"/>
                  <a:pt x="70" y="713"/>
                </a:cubicBezTo>
                <a:cubicBezTo>
                  <a:pt x="126" y="720"/>
                  <a:pt x="182" y="721"/>
                  <a:pt x="238" y="725"/>
                </a:cubicBezTo>
                <a:cubicBezTo>
                  <a:pt x="501" y="709"/>
                  <a:pt x="755" y="655"/>
                  <a:pt x="1018" y="641"/>
                </a:cubicBezTo>
                <a:cubicBezTo>
                  <a:pt x="1526" y="651"/>
                  <a:pt x="2122" y="711"/>
                  <a:pt x="2614" y="629"/>
                </a:cubicBezTo>
                <a:cubicBezTo>
                  <a:pt x="2622" y="617"/>
                  <a:pt x="2637" y="607"/>
                  <a:pt x="2638" y="593"/>
                </a:cubicBezTo>
                <a:cubicBezTo>
                  <a:pt x="2641" y="537"/>
                  <a:pt x="2640" y="479"/>
                  <a:pt x="2626" y="425"/>
                </a:cubicBezTo>
                <a:cubicBezTo>
                  <a:pt x="2623" y="413"/>
                  <a:pt x="2602" y="418"/>
                  <a:pt x="2590" y="413"/>
                </a:cubicBezTo>
                <a:cubicBezTo>
                  <a:pt x="2396" y="333"/>
                  <a:pt x="2396" y="333"/>
                  <a:pt x="2194" y="317"/>
                </a:cubicBezTo>
                <a:cubicBezTo>
                  <a:pt x="2017" y="273"/>
                  <a:pt x="1843" y="325"/>
                  <a:pt x="1666" y="281"/>
                </a:cubicBezTo>
                <a:cubicBezTo>
                  <a:pt x="1672" y="241"/>
                  <a:pt x="1698" y="191"/>
                  <a:pt x="1654" y="161"/>
                </a:cubicBezTo>
                <a:cubicBezTo>
                  <a:pt x="1577" y="108"/>
                  <a:pt x="1414" y="17"/>
                  <a:pt x="1414" y="17"/>
                </a:cubicBezTo>
                <a:cubicBezTo>
                  <a:pt x="1350" y="21"/>
                  <a:pt x="1279" y="0"/>
                  <a:pt x="1222" y="29"/>
                </a:cubicBezTo>
                <a:cubicBezTo>
                  <a:pt x="1192" y="44"/>
                  <a:pt x="1220" y="101"/>
                  <a:pt x="1198" y="125"/>
                </a:cubicBezTo>
                <a:cubicBezTo>
                  <a:pt x="1161" y="165"/>
                  <a:pt x="1022" y="169"/>
                  <a:pt x="982" y="173"/>
                </a:cubicBezTo>
                <a:cubicBezTo>
                  <a:pt x="947" y="32"/>
                  <a:pt x="830" y="94"/>
                  <a:pt x="694" y="101"/>
                </a:cubicBezTo>
                <a:cubicBezTo>
                  <a:pt x="670" y="105"/>
                  <a:pt x="643" y="101"/>
                  <a:pt x="622" y="113"/>
                </a:cubicBezTo>
                <a:cubicBezTo>
                  <a:pt x="611" y="119"/>
                  <a:pt x="612" y="137"/>
                  <a:pt x="610" y="149"/>
                </a:cubicBezTo>
                <a:cubicBezTo>
                  <a:pt x="600" y="201"/>
                  <a:pt x="611" y="259"/>
                  <a:pt x="586" y="305"/>
                </a:cubicBezTo>
                <a:cubicBezTo>
                  <a:pt x="574" y="327"/>
                  <a:pt x="514" y="329"/>
                  <a:pt x="514" y="32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58" name="Text Box 1042"/>
          <p:cNvSpPr txBox="1">
            <a:spLocks noChangeArrowheads="1"/>
          </p:cNvSpPr>
          <p:nvPr/>
        </p:nvSpPr>
        <p:spPr bwMode="auto">
          <a:xfrm>
            <a:off x="1066800" y="4795838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0"/>
          </a:p>
        </p:txBody>
      </p:sp>
      <p:sp>
        <p:nvSpPr>
          <p:cNvPr id="189459" name="Text Box 1043"/>
          <p:cNvSpPr txBox="1">
            <a:spLocks noChangeArrowheads="1"/>
          </p:cNvSpPr>
          <p:nvPr/>
        </p:nvSpPr>
        <p:spPr bwMode="auto">
          <a:xfrm>
            <a:off x="1524000" y="4724400"/>
            <a:ext cx="617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/>
              <a:t>Land has an infinite life; therefore, it does not depreciate.</a:t>
            </a:r>
          </a:p>
        </p:txBody>
      </p:sp>
      <p:sp>
        <p:nvSpPr>
          <p:cNvPr id="189461" name="AutoShape 104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4906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657600" y="9906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i="1">
                <a:effectLst>
                  <a:outerShdw blurRad="38100" dist="38100" dir="2700000" algn="tl">
                    <a:srgbClr val="FFFFFF"/>
                  </a:outerShdw>
                </a:effectLst>
              </a:rPr>
              <a:t>Chapter </a:t>
            </a:r>
            <a:r>
              <a:rPr lang="en-US" sz="66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92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Matching Concept and the Adjusting Process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Accounting,</a:t>
            </a:r>
            <a:r>
              <a:rPr lang="en-US"/>
              <a:t> 21</a:t>
            </a:r>
            <a:r>
              <a:rPr lang="en-US" baseline="30000"/>
              <a:t>st</a:t>
            </a:r>
            <a:r>
              <a:rPr lang="en-US"/>
              <a:t> Edition</a:t>
            </a:r>
          </a:p>
          <a:p>
            <a:pPr algn="ctr">
              <a:spcBef>
                <a:spcPct val="50000"/>
              </a:spcBef>
            </a:pPr>
            <a:r>
              <a:rPr lang="en-US"/>
              <a:t>Warren   Reeve   Fess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AF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10000"/>
                </a:solidFill>
                <a:latin typeface="Arial" charset="0"/>
              </a:rPr>
              <a:t>PowerPoint Presentation by Douglas Cloud</a:t>
            </a:r>
            <a:br>
              <a:rPr lang="en-US" sz="1200">
                <a:solidFill>
                  <a:srgbClr val="010000"/>
                </a:solidFill>
                <a:latin typeface="Arial" charset="0"/>
              </a:rPr>
            </a:br>
            <a:r>
              <a:rPr lang="en-US" sz="1000">
                <a:solidFill>
                  <a:srgbClr val="010000"/>
                </a:solidFill>
                <a:latin typeface="Arial" charset="0"/>
              </a:rPr>
              <a:t>Professor Emeritus of Accounting</a:t>
            </a:r>
            <a:br>
              <a:rPr lang="en-US" sz="1000">
                <a:solidFill>
                  <a:srgbClr val="010000"/>
                </a:solidFill>
                <a:latin typeface="Arial" charset="0"/>
              </a:rPr>
            </a:br>
            <a:r>
              <a:rPr lang="en-US" sz="1000">
                <a:solidFill>
                  <a:srgbClr val="010000"/>
                </a:solidFill>
                <a:latin typeface="Arial" charset="0"/>
              </a:rPr>
              <a:t>Pepperdine University</a:t>
            </a:r>
          </a:p>
        </p:txBody>
      </p:sp>
      <p:grpSp>
        <p:nvGrpSpPr>
          <p:cNvPr id="224263" name="Group 7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224264" name="Text Box 8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AF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 </a:t>
              </a:r>
              <a:r>
                <a:rPr lang="en-US" sz="1000"/>
                <a:t>© 	Copyright 2004 South-Western, a division of Thomson Learning.  All rights reserved. </a:t>
              </a:r>
            </a:p>
          </p:txBody>
        </p:sp>
        <p:sp>
          <p:nvSpPr>
            <p:cNvPr id="224265" name="Rectangle 9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solidFill>
                    <a:schemeClr val="bg1"/>
                  </a:solidFill>
                  <a:latin typeface="Arial" charset="0"/>
                </a:rPr>
                <a:t>Task Force Image Gallery </a:t>
              </a:r>
              <a:r>
                <a:rPr lang="en-US" sz="1000">
                  <a:solidFill>
                    <a:schemeClr val="bg1"/>
                  </a:solidFill>
                  <a:latin typeface="Arial" charset="0"/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464573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2971800" y="381000"/>
            <a:ext cx="3124200" cy="77152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Building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066800" y="51816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0"/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0" y="4724400"/>
            <a:ext cx="91440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/>
              <a:t>A building has a limited life, so it must be depreciated.  The contra account used in the adjusting entry is </a:t>
            </a:r>
            <a:r>
              <a:rPr lang="en-US" sz="3200" b="0" i="1"/>
              <a:t>Accumulated Depreciation</a:t>
            </a:r>
            <a:r>
              <a:rPr lang="en-US" sz="3200" b="0" i="1">
                <a:cs typeface="Times New Roman" charset="0"/>
              </a:rPr>
              <a:t>—</a:t>
            </a:r>
            <a:r>
              <a:rPr lang="en-US" sz="3200" b="0" i="1"/>
              <a:t>Building</a:t>
            </a:r>
          </a:p>
        </p:txBody>
      </p:sp>
      <p:grpSp>
        <p:nvGrpSpPr>
          <p:cNvPr id="190469" name="Group 5"/>
          <p:cNvGrpSpPr>
            <a:grpSpLocks/>
          </p:cNvGrpSpPr>
          <p:nvPr/>
        </p:nvGrpSpPr>
        <p:grpSpPr bwMode="auto">
          <a:xfrm>
            <a:off x="2274888" y="1524000"/>
            <a:ext cx="4645025" cy="3090863"/>
            <a:chOff x="1433" y="960"/>
            <a:chExt cx="2926" cy="1947"/>
          </a:xfrm>
        </p:grpSpPr>
        <p:sp>
          <p:nvSpPr>
            <p:cNvPr id="190470" name="Freeform 6"/>
            <p:cNvSpPr>
              <a:spLocks/>
            </p:cNvSpPr>
            <p:nvPr/>
          </p:nvSpPr>
          <p:spPr bwMode="auto">
            <a:xfrm>
              <a:off x="1724" y="2548"/>
              <a:ext cx="2047" cy="245"/>
            </a:xfrm>
            <a:custGeom>
              <a:avLst/>
              <a:gdLst>
                <a:gd name="T0" fmla="*/ 84 w 2047"/>
                <a:gd name="T1" fmla="*/ 82 h 245"/>
                <a:gd name="T2" fmla="*/ 940 w 2047"/>
                <a:gd name="T3" fmla="*/ 42 h 245"/>
                <a:gd name="T4" fmla="*/ 1540 w 2047"/>
                <a:gd name="T5" fmla="*/ 34 h 245"/>
                <a:gd name="T6" fmla="*/ 1788 w 2047"/>
                <a:gd name="T7" fmla="*/ 66 h 245"/>
                <a:gd name="T8" fmla="*/ 2028 w 2047"/>
                <a:gd name="T9" fmla="*/ 114 h 245"/>
                <a:gd name="T10" fmla="*/ 2028 w 2047"/>
                <a:gd name="T11" fmla="*/ 162 h 245"/>
                <a:gd name="T12" fmla="*/ 1956 w 2047"/>
                <a:gd name="T13" fmla="*/ 170 h 245"/>
                <a:gd name="T14" fmla="*/ 1772 w 2047"/>
                <a:gd name="T15" fmla="*/ 186 h 245"/>
                <a:gd name="T16" fmla="*/ 1612 w 2047"/>
                <a:gd name="T17" fmla="*/ 210 h 245"/>
                <a:gd name="T18" fmla="*/ 1564 w 2047"/>
                <a:gd name="T19" fmla="*/ 146 h 245"/>
                <a:gd name="T20" fmla="*/ 1324 w 2047"/>
                <a:gd name="T21" fmla="*/ 178 h 245"/>
                <a:gd name="T22" fmla="*/ 868 w 2047"/>
                <a:gd name="T23" fmla="*/ 162 h 245"/>
                <a:gd name="T24" fmla="*/ 700 w 2047"/>
                <a:gd name="T25" fmla="*/ 98 h 245"/>
                <a:gd name="T26" fmla="*/ 388 w 2047"/>
                <a:gd name="T27" fmla="*/ 122 h 245"/>
                <a:gd name="T28" fmla="*/ 164 w 2047"/>
                <a:gd name="T29" fmla="*/ 114 h 245"/>
                <a:gd name="T30" fmla="*/ 148 w 2047"/>
                <a:gd name="T31" fmla="*/ 90 h 245"/>
                <a:gd name="T32" fmla="*/ 188 w 2047"/>
                <a:gd name="T33" fmla="*/ 7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7" h="245">
                  <a:moveTo>
                    <a:pt x="84" y="82"/>
                  </a:moveTo>
                  <a:cubicBezTo>
                    <a:pt x="370" y="41"/>
                    <a:pt x="649" y="46"/>
                    <a:pt x="940" y="42"/>
                  </a:cubicBezTo>
                  <a:cubicBezTo>
                    <a:pt x="1067" y="0"/>
                    <a:pt x="1436" y="32"/>
                    <a:pt x="1540" y="34"/>
                  </a:cubicBezTo>
                  <a:cubicBezTo>
                    <a:pt x="1624" y="42"/>
                    <a:pt x="1704" y="58"/>
                    <a:pt x="1788" y="66"/>
                  </a:cubicBezTo>
                  <a:cubicBezTo>
                    <a:pt x="1868" y="86"/>
                    <a:pt x="1946" y="101"/>
                    <a:pt x="2028" y="114"/>
                  </a:cubicBezTo>
                  <a:cubicBezTo>
                    <a:pt x="2031" y="122"/>
                    <a:pt x="2047" y="154"/>
                    <a:pt x="2028" y="162"/>
                  </a:cubicBezTo>
                  <a:cubicBezTo>
                    <a:pt x="2006" y="171"/>
                    <a:pt x="1980" y="168"/>
                    <a:pt x="1956" y="170"/>
                  </a:cubicBezTo>
                  <a:cubicBezTo>
                    <a:pt x="1895" y="176"/>
                    <a:pt x="1833" y="181"/>
                    <a:pt x="1772" y="186"/>
                  </a:cubicBezTo>
                  <a:cubicBezTo>
                    <a:pt x="1719" y="199"/>
                    <a:pt x="1665" y="197"/>
                    <a:pt x="1612" y="210"/>
                  </a:cubicBezTo>
                  <a:cubicBezTo>
                    <a:pt x="1560" y="245"/>
                    <a:pt x="1570" y="191"/>
                    <a:pt x="1564" y="146"/>
                  </a:cubicBezTo>
                  <a:cubicBezTo>
                    <a:pt x="1470" y="152"/>
                    <a:pt x="1415" y="170"/>
                    <a:pt x="1324" y="178"/>
                  </a:cubicBezTo>
                  <a:cubicBezTo>
                    <a:pt x="1185" y="224"/>
                    <a:pt x="1011" y="174"/>
                    <a:pt x="868" y="162"/>
                  </a:cubicBezTo>
                  <a:cubicBezTo>
                    <a:pt x="803" y="113"/>
                    <a:pt x="783" y="86"/>
                    <a:pt x="700" y="98"/>
                  </a:cubicBezTo>
                  <a:cubicBezTo>
                    <a:pt x="660" y="158"/>
                    <a:pt x="442" y="125"/>
                    <a:pt x="388" y="122"/>
                  </a:cubicBezTo>
                  <a:cubicBezTo>
                    <a:pt x="312" y="97"/>
                    <a:pt x="244" y="109"/>
                    <a:pt x="164" y="114"/>
                  </a:cubicBezTo>
                  <a:cubicBezTo>
                    <a:pt x="0" y="100"/>
                    <a:pt x="80" y="101"/>
                    <a:pt x="148" y="90"/>
                  </a:cubicBezTo>
                  <a:cubicBezTo>
                    <a:pt x="176" y="71"/>
                    <a:pt x="162" y="74"/>
                    <a:pt x="188" y="7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0471" name="Freeform 7"/>
            <p:cNvSpPr>
              <a:spLocks/>
            </p:cNvSpPr>
            <p:nvPr/>
          </p:nvSpPr>
          <p:spPr bwMode="auto">
            <a:xfrm>
              <a:off x="3726" y="1691"/>
              <a:ext cx="582" cy="598"/>
            </a:xfrm>
            <a:custGeom>
              <a:avLst/>
              <a:gdLst>
                <a:gd name="T0" fmla="*/ 36 w 1164"/>
                <a:gd name="T1" fmla="*/ 1040 h 1196"/>
                <a:gd name="T2" fmla="*/ 869 w 1164"/>
                <a:gd name="T3" fmla="*/ 1196 h 1196"/>
                <a:gd name="T4" fmla="*/ 1164 w 1164"/>
                <a:gd name="T5" fmla="*/ 1196 h 1196"/>
                <a:gd name="T6" fmla="*/ 1054 w 1164"/>
                <a:gd name="T7" fmla="*/ 1012 h 1196"/>
                <a:gd name="T8" fmla="*/ 1143 w 1164"/>
                <a:gd name="T9" fmla="*/ 820 h 1196"/>
                <a:gd name="T10" fmla="*/ 1077 w 1164"/>
                <a:gd name="T11" fmla="*/ 443 h 1196"/>
                <a:gd name="T12" fmla="*/ 928 w 1164"/>
                <a:gd name="T13" fmla="*/ 354 h 1196"/>
                <a:gd name="T14" fmla="*/ 751 w 1164"/>
                <a:gd name="T15" fmla="*/ 361 h 1196"/>
                <a:gd name="T16" fmla="*/ 398 w 1164"/>
                <a:gd name="T17" fmla="*/ 553 h 1196"/>
                <a:gd name="T18" fmla="*/ 544 w 1164"/>
                <a:gd name="T19" fmla="*/ 110 h 1196"/>
                <a:gd name="T20" fmla="*/ 377 w 1164"/>
                <a:gd name="T21" fmla="*/ 0 h 1196"/>
                <a:gd name="T22" fmla="*/ 0 w 1164"/>
                <a:gd name="T23" fmla="*/ 0 h 1196"/>
                <a:gd name="T24" fmla="*/ 36 w 1164"/>
                <a:gd name="T25" fmla="*/ 1040 h 1196"/>
                <a:gd name="T26" fmla="*/ 36 w 1164"/>
                <a:gd name="T27" fmla="*/ 104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4" h="1196">
                  <a:moveTo>
                    <a:pt x="36" y="1040"/>
                  </a:moveTo>
                  <a:lnTo>
                    <a:pt x="869" y="1196"/>
                  </a:lnTo>
                  <a:lnTo>
                    <a:pt x="1164" y="1196"/>
                  </a:lnTo>
                  <a:lnTo>
                    <a:pt x="1054" y="1012"/>
                  </a:lnTo>
                  <a:lnTo>
                    <a:pt x="1143" y="820"/>
                  </a:lnTo>
                  <a:lnTo>
                    <a:pt x="1077" y="443"/>
                  </a:lnTo>
                  <a:lnTo>
                    <a:pt x="928" y="354"/>
                  </a:lnTo>
                  <a:lnTo>
                    <a:pt x="751" y="361"/>
                  </a:lnTo>
                  <a:lnTo>
                    <a:pt x="398" y="553"/>
                  </a:lnTo>
                  <a:lnTo>
                    <a:pt x="544" y="110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36" y="1040"/>
                  </a:lnTo>
                  <a:lnTo>
                    <a:pt x="36" y="1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2" name="Freeform 8"/>
            <p:cNvSpPr>
              <a:spLocks/>
            </p:cNvSpPr>
            <p:nvPr/>
          </p:nvSpPr>
          <p:spPr bwMode="auto">
            <a:xfrm>
              <a:off x="3772" y="1756"/>
              <a:ext cx="435" cy="515"/>
            </a:xfrm>
            <a:custGeom>
              <a:avLst/>
              <a:gdLst>
                <a:gd name="T0" fmla="*/ 83 w 870"/>
                <a:gd name="T1" fmla="*/ 251 h 1031"/>
                <a:gd name="T2" fmla="*/ 116 w 870"/>
                <a:gd name="T3" fmla="*/ 42 h 1031"/>
                <a:gd name="T4" fmla="*/ 357 w 870"/>
                <a:gd name="T5" fmla="*/ 0 h 1031"/>
                <a:gd name="T6" fmla="*/ 515 w 870"/>
                <a:gd name="T7" fmla="*/ 192 h 1031"/>
                <a:gd name="T8" fmla="*/ 481 w 870"/>
                <a:gd name="T9" fmla="*/ 476 h 1031"/>
                <a:gd name="T10" fmla="*/ 663 w 870"/>
                <a:gd name="T11" fmla="*/ 333 h 1031"/>
                <a:gd name="T12" fmla="*/ 754 w 870"/>
                <a:gd name="T13" fmla="*/ 508 h 1031"/>
                <a:gd name="T14" fmla="*/ 747 w 870"/>
                <a:gd name="T15" fmla="*/ 750 h 1031"/>
                <a:gd name="T16" fmla="*/ 564 w 870"/>
                <a:gd name="T17" fmla="*/ 883 h 1031"/>
                <a:gd name="T18" fmla="*/ 870 w 870"/>
                <a:gd name="T19" fmla="*/ 966 h 1031"/>
                <a:gd name="T20" fmla="*/ 340 w 870"/>
                <a:gd name="T21" fmla="*/ 1031 h 1031"/>
                <a:gd name="T22" fmla="*/ 0 w 870"/>
                <a:gd name="T23" fmla="*/ 957 h 1031"/>
                <a:gd name="T24" fmla="*/ 83 w 870"/>
                <a:gd name="T25" fmla="*/ 251 h 1031"/>
                <a:gd name="T26" fmla="*/ 83 w 870"/>
                <a:gd name="T27" fmla="*/ 251 h 1031"/>
                <a:gd name="T28" fmla="*/ 83 w 870"/>
                <a:gd name="T29" fmla="*/ 25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0" h="1031">
                  <a:moveTo>
                    <a:pt x="83" y="251"/>
                  </a:moveTo>
                  <a:lnTo>
                    <a:pt x="116" y="42"/>
                  </a:lnTo>
                  <a:lnTo>
                    <a:pt x="357" y="0"/>
                  </a:lnTo>
                  <a:lnTo>
                    <a:pt x="515" y="192"/>
                  </a:lnTo>
                  <a:lnTo>
                    <a:pt x="481" y="476"/>
                  </a:lnTo>
                  <a:lnTo>
                    <a:pt x="663" y="333"/>
                  </a:lnTo>
                  <a:lnTo>
                    <a:pt x="754" y="508"/>
                  </a:lnTo>
                  <a:lnTo>
                    <a:pt x="747" y="750"/>
                  </a:lnTo>
                  <a:lnTo>
                    <a:pt x="564" y="883"/>
                  </a:lnTo>
                  <a:lnTo>
                    <a:pt x="870" y="966"/>
                  </a:lnTo>
                  <a:lnTo>
                    <a:pt x="340" y="1031"/>
                  </a:lnTo>
                  <a:lnTo>
                    <a:pt x="0" y="957"/>
                  </a:lnTo>
                  <a:lnTo>
                    <a:pt x="83" y="251"/>
                  </a:lnTo>
                  <a:lnTo>
                    <a:pt x="83" y="251"/>
                  </a:lnTo>
                  <a:lnTo>
                    <a:pt x="83" y="251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3" name="Freeform 9"/>
            <p:cNvSpPr>
              <a:spLocks/>
            </p:cNvSpPr>
            <p:nvPr/>
          </p:nvSpPr>
          <p:spPr bwMode="auto">
            <a:xfrm>
              <a:off x="1452" y="1025"/>
              <a:ext cx="1623" cy="1142"/>
            </a:xfrm>
            <a:custGeom>
              <a:avLst/>
              <a:gdLst>
                <a:gd name="T0" fmla="*/ 3246 w 3246"/>
                <a:gd name="T1" fmla="*/ 365 h 2286"/>
                <a:gd name="T2" fmla="*/ 3155 w 3246"/>
                <a:gd name="T3" fmla="*/ 143 h 2286"/>
                <a:gd name="T4" fmla="*/ 2822 w 3246"/>
                <a:gd name="T5" fmla="*/ 10 h 2286"/>
                <a:gd name="T6" fmla="*/ 2316 w 3246"/>
                <a:gd name="T7" fmla="*/ 50 h 2286"/>
                <a:gd name="T8" fmla="*/ 2225 w 3246"/>
                <a:gd name="T9" fmla="*/ 624 h 2286"/>
                <a:gd name="T10" fmla="*/ 2647 w 3246"/>
                <a:gd name="T11" fmla="*/ 932 h 2286"/>
                <a:gd name="T12" fmla="*/ 2124 w 3246"/>
                <a:gd name="T13" fmla="*/ 824 h 2286"/>
                <a:gd name="T14" fmla="*/ 1759 w 3246"/>
                <a:gd name="T15" fmla="*/ 242 h 2286"/>
                <a:gd name="T16" fmla="*/ 1278 w 3246"/>
                <a:gd name="T17" fmla="*/ 0 h 2286"/>
                <a:gd name="T18" fmla="*/ 880 w 3246"/>
                <a:gd name="T19" fmla="*/ 50 h 2286"/>
                <a:gd name="T20" fmla="*/ 888 w 3246"/>
                <a:gd name="T21" fmla="*/ 466 h 2286"/>
                <a:gd name="T22" fmla="*/ 1337 w 3246"/>
                <a:gd name="T23" fmla="*/ 806 h 2286"/>
                <a:gd name="T24" fmla="*/ 947 w 3246"/>
                <a:gd name="T25" fmla="*/ 831 h 2286"/>
                <a:gd name="T26" fmla="*/ 772 w 3246"/>
                <a:gd name="T27" fmla="*/ 575 h 2286"/>
                <a:gd name="T28" fmla="*/ 449 w 3246"/>
                <a:gd name="T29" fmla="*/ 400 h 2286"/>
                <a:gd name="T30" fmla="*/ 150 w 3246"/>
                <a:gd name="T31" fmla="*/ 434 h 2286"/>
                <a:gd name="T32" fmla="*/ 0 w 3246"/>
                <a:gd name="T33" fmla="*/ 691 h 2286"/>
                <a:gd name="T34" fmla="*/ 224 w 3246"/>
                <a:gd name="T35" fmla="*/ 1480 h 2286"/>
                <a:gd name="T36" fmla="*/ 515 w 3246"/>
                <a:gd name="T37" fmla="*/ 1729 h 2286"/>
                <a:gd name="T38" fmla="*/ 124 w 3246"/>
                <a:gd name="T39" fmla="*/ 1654 h 2286"/>
                <a:gd name="T40" fmla="*/ 266 w 3246"/>
                <a:gd name="T41" fmla="*/ 1921 h 2286"/>
                <a:gd name="T42" fmla="*/ 740 w 3246"/>
                <a:gd name="T43" fmla="*/ 2286 h 2286"/>
                <a:gd name="T44" fmla="*/ 732 w 3246"/>
                <a:gd name="T45" fmla="*/ 1210 h 2286"/>
                <a:gd name="T46" fmla="*/ 2208 w 3246"/>
                <a:gd name="T47" fmla="*/ 1206 h 2286"/>
                <a:gd name="T48" fmla="*/ 2681 w 3246"/>
                <a:gd name="T49" fmla="*/ 1122 h 2286"/>
                <a:gd name="T50" fmla="*/ 2846 w 3246"/>
                <a:gd name="T51" fmla="*/ 922 h 2286"/>
                <a:gd name="T52" fmla="*/ 3246 w 3246"/>
                <a:gd name="T53" fmla="*/ 365 h 2286"/>
                <a:gd name="T54" fmla="*/ 3246 w 3246"/>
                <a:gd name="T55" fmla="*/ 365 h 2286"/>
                <a:gd name="T56" fmla="*/ 3246 w 3246"/>
                <a:gd name="T57" fmla="*/ 365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46" h="2286">
                  <a:moveTo>
                    <a:pt x="3246" y="365"/>
                  </a:moveTo>
                  <a:lnTo>
                    <a:pt x="3155" y="143"/>
                  </a:lnTo>
                  <a:lnTo>
                    <a:pt x="2822" y="10"/>
                  </a:lnTo>
                  <a:lnTo>
                    <a:pt x="2316" y="50"/>
                  </a:lnTo>
                  <a:lnTo>
                    <a:pt x="2225" y="624"/>
                  </a:lnTo>
                  <a:lnTo>
                    <a:pt x="2647" y="932"/>
                  </a:lnTo>
                  <a:lnTo>
                    <a:pt x="2124" y="824"/>
                  </a:lnTo>
                  <a:lnTo>
                    <a:pt x="1759" y="242"/>
                  </a:lnTo>
                  <a:lnTo>
                    <a:pt x="1278" y="0"/>
                  </a:lnTo>
                  <a:lnTo>
                    <a:pt x="880" y="50"/>
                  </a:lnTo>
                  <a:lnTo>
                    <a:pt x="888" y="466"/>
                  </a:lnTo>
                  <a:lnTo>
                    <a:pt x="1337" y="806"/>
                  </a:lnTo>
                  <a:lnTo>
                    <a:pt x="947" y="831"/>
                  </a:lnTo>
                  <a:lnTo>
                    <a:pt x="772" y="575"/>
                  </a:lnTo>
                  <a:lnTo>
                    <a:pt x="449" y="400"/>
                  </a:lnTo>
                  <a:lnTo>
                    <a:pt x="150" y="434"/>
                  </a:lnTo>
                  <a:lnTo>
                    <a:pt x="0" y="691"/>
                  </a:lnTo>
                  <a:lnTo>
                    <a:pt x="224" y="1480"/>
                  </a:lnTo>
                  <a:lnTo>
                    <a:pt x="515" y="1729"/>
                  </a:lnTo>
                  <a:lnTo>
                    <a:pt x="124" y="1654"/>
                  </a:lnTo>
                  <a:lnTo>
                    <a:pt x="266" y="1921"/>
                  </a:lnTo>
                  <a:lnTo>
                    <a:pt x="740" y="2286"/>
                  </a:lnTo>
                  <a:lnTo>
                    <a:pt x="732" y="1210"/>
                  </a:lnTo>
                  <a:lnTo>
                    <a:pt x="2208" y="1206"/>
                  </a:lnTo>
                  <a:lnTo>
                    <a:pt x="2681" y="1122"/>
                  </a:lnTo>
                  <a:lnTo>
                    <a:pt x="2846" y="922"/>
                  </a:lnTo>
                  <a:lnTo>
                    <a:pt x="3246" y="365"/>
                  </a:lnTo>
                  <a:lnTo>
                    <a:pt x="3246" y="365"/>
                  </a:lnTo>
                  <a:lnTo>
                    <a:pt x="3246" y="365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4" name="Freeform 10"/>
            <p:cNvSpPr>
              <a:spLocks/>
            </p:cNvSpPr>
            <p:nvPr/>
          </p:nvSpPr>
          <p:spPr bwMode="auto">
            <a:xfrm>
              <a:off x="1573" y="2620"/>
              <a:ext cx="1169" cy="87"/>
            </a:xfrm>
            <a:custGeom>
              <a:avLst/>
              <a:gdLst>
                <a:gd name="T0" fmla="*/ 439 w 2338"/>
                <a:gd name="T1" fmla="*/ 0 h 175"/>
                <a:gd name="T2" fmla="*/ 0 w 2338"/>
                <a:gd name="T3" fmla="*/ 59 h 175"/>
                <a:gd name="T4" fmla="*/ 247 w 2338"/>
                <a:gd name="T5" fmla="*/ 175 h 175"/>
                <a:gd name="T6" fmla="*/ 1958 w 2338"/>
                <a:gd name="T7" fmla="*/ 159 h 175"/>
                <a:gd name="T8" fmla="*/ 2338 w 2338"/>
                <a:gd name="T9" fmla="*/ 108 h 175"/>
                <a:gd name="T10" fmla="*/ 471 w 2338"/>
                <a:gd name="T11" fmla="*/ 76 h 175"/>
                <a:gd name="T12" fmla="*/ 439 w 2338"/>
                <a:gd name="T13" fmla="*/ 0 h 175"/>
                <a:gd name="T14" fmla="*/ 439 w 2338"/>
                <a:gd name="T15" fmla="*/ 0 h 175"/>
                <a:gd name="T16" fmla="*/ 439 w 2338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8" h="175">
                  <a:moveTo>
                    <a:pt x="439" y="0"/>
                  </a:moveTo>
                  <a:lnTo>
                    <a:pt x="0" y="59"/>
                  </a:lnTo>
                  <a:lnTo>
                    <a:pt x="247" y="175"/>
                  </a:lnTo>
                  <a:lnTo>
                    <a:pt x="1958" y="159"/>
                  </a:lnTo>
                  <a:lnTo>
                    <a:pt x="2338" y="108"/>
                  </a:lnTo>
                  <a:lnTo>
                    <a:pt x="471" y="76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C9D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5" name="Freeform 11"/>
            <p:cNvSpPr>
              <a:spLocks/>
            </p:cNvSpPr>
            <p:nvPr/>
          </p:nvSpPr>
          <p:spPr bwMode="auto">
            <a:xfrm>
              <a:off x="2933" y="2728"/>
              <a:ext cx="1084" cy="142"/>
            </a:xfrm>
            <a:custGeom>
              <a:avLst/>
              <a:gdLst>
                <a:gd name="T0" fmla="*/ 0 w 2168"/>
                <a:gd name="T1" fmla="*/ 0 h 283"/>
                <a:gd name="T2" fmla="*/ 425 w 2168"/>
                <a:gd name="T3" fmla="*/ 157 h 283"/>
                <a:gd name="T4" fmla="*/ 972 w 2168"/>
                <a:gd name="T5" fmla="*/ 283 h 283"/>
                <a:gd name="T6" fmla="*/ 1719 w 2168"/>
                <a:gd name="T7" fmla="*/ 231 h 283"/>
                <a:gd name="T8" fmla="*/ 2168 w 2168"/>
                <a:gd name="T9" fmla="*/ 165 h 283"/>
                <a:gd name="T10" fmla="*/ 1056 w 2168"/>
                <a:gd name="T11" fmla="*/ 60 h 283"/>
                <a:gd name="T12" fmla="*/ 0 w 2168"/>
                <a:gd name="T13" fmla="*/ 0 h 283"/>
                <a:gd name="T14" fmla="*/ 0 w 2168"/>
                <a:gd name="T15" fmla="*/ 0 h 283"/>
                <a:gd name="T16" fmla="*/ 0 w 2168"/>
                <a:gd name="T1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8" h="283">
                  <a:moveTo>
                    <a:pt x="0" y="0"/>
                  </a:moveTo>
                  <a:lnTo>
                    <a:pt x="425" y="157"/>
                  </a:lnTo>
                  <a:lnTo>
                    <a:pt x="972" y="283"/>
                  </a:lnTo>
                  <a:lnTo>
                    <a:pt x="1719" y="231"/>
                  </a:lnTo>
                  <a:lnTo>
                    <a:pt x="2168" y="165"/>
                  </a:lnTo>
                  <a:lnTo>
                    <a:pt x="1056" y="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6" name="Freeform 12"/>
            <p:cNvSpPr>
              <a:spLocks/>
            </p:cNvSpPr>
            <p:nvPr/>
          </p:nvSpPr>
          <p:spPr bwMode="auto">
            <a:xfrm>
              <a:off x="1668" y="2694"/>
              <a:ext cx="1772" cy="213"/>
            </a:xfrm>
            <a:custGeom>
              <a:avLst/>
              <a:gdLst>
                <a:gd name="T0" fmla="*/ 0 w 3544"/>
                <a:gd name="T1" fmla="*/ 11 h 426"/>
                <a:gd name="T2" fmla="*/ 1951 w 3544"/>
                <a:gd name="T3" fmla="*/ 0 h 426"/>
                <a:gd name="T4" fmla="*/ 2323 w 3544"/>
                <a:gd name="T5" fmla="*/ 34 h 426"/>
                <a:gd name="T6" fmla="*/ 2772 w 3544"/>
                <a:gd name="T7" fmla="*/ 152 h 426"/>
                <a:gd name="T8" fmla="*/ 3004 w 3544"/>
                <a:gd name="T9" fmla="*/ 261 h 426"/>
                <a:gd name="T10" fmla="*/ 3544 w 3544"/>
                <a:gd name="T11" fmla="*/ 377 h 426"/>
                <a:gd name="T12" fmla="*/ 2000 w 3544"/>
                <a:gd name="T13" fmla="*/ 426 h 426"/>
                <a:gd name="T14" fmla="*/ 2281 w 3544"/>
                <a:gd name="T15" fmla="*/ 293 h 426"/>
                <a:gd name="T16" fmla="*/ 1892 w 3544"/>
                <a:gd name="T17" fmla="*/ 152 h 426"/>
                <a:gd name="T18" fmla="*/ 1270 w 3544"/>
                <a:gd name="T19" fmla="*/ 93 h 426"/>
                <a:gd name="T20" fmla="*/ 291 w 3544"/>
                <a:gd name="T21" fmla="*/ 86 h 426"/>
                <a:gd name="T22" fmla="*/ 0 w 3544"/>
                <a:gd name="T23" fmla="*/ 11 h 426"/>
                <a:gd name="T24" fmla="*/ 0 w 3544"/>
                <a:gd name="T25" fmla="*/ 11 h 426"/>
                <a:gd name="T26" fmla="*/ 0 w 3544"/>
                <a:gd name="T27" fmla="*/ 1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4" h="426">
                  <a:moveTo>
                    <a:pt x="0" y="11"/>
                  </a:moveTo>
                  <a:lnTo>
                    <a:pt x="1951" y="0"/>
                  </a:lnTo>
                  <a:lnTo>
                    <a:pt x="2323" y="34"/>
                  </a:lnTo>
                  <a:lnTo>
                    <a:pt x="2772" y="152"/>
                  </a:lnTo>
                  <a:lnTo>
                    <a:pt x="3004" y="261"/>
                  </a:lnTo>
                  <a:lnTo>
                    <a:pt x="3544" y="377"/>
                  </a:lnTo>
                  <a:lnTo>
                    <a:pt x="2000" y="426"/>
                  </a:lnTo>
                  <a:lnTo>
                    <a:pt x="2281" y="293"/>
                  </a:lnTo>
                  <a:lnTo>
                    <a:pt x="1892" y="152"/>
                  </a:lnTo>
                  <a:lnTo>
                    <a:pt x="1270" y="93"/>
                  </a:lnTo>
                  <a:lnTo>
                    <a:pt x="291" y="8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7" name="Freeform 13"/>
            <p:cNvSpPr>
              <a:spLocks/>
            </p:cNvSpPr>
            <p:nvPr/>
          </p:nvSpPr>
          <p:spPr bwMode="auto">
            <a:xfrm>
              <a:off x="1824" y="2499"/>
              <a:ext cx="649" cy="176"/>
            </a:xfrm>
            <a:custGeom>
              <a:avLst/>
              <a:gdLst>
                <a:gd name="T0" fmla="*/ 25 w 1299"/>
                <a:gd name="T1" fmla="*/ 320 h 352"/>
                <a:gd name="T2" fmla="*/ 0 w 1299"/>
                <a:gd name="T3" fmla="*/ 278 h 352"/>
                <a:gd name="T4" fmla="*/ 82 w 1299"/>
                <a:gd name="T5" fmla="*/ 54 h 352"/>
                <a:gd name="T6" fmla="*/ 113 w 1299"/>
                <a:gd name="T7" fmla="*/ 278 h 352"/>
                <a:gd name="T8" fmla="*/ 170 w 1299"/>
                <a:gd name="T9" fmla="*/ 223 h 352"/>
                <a:gd name="T10" fmla="*/ 250 w 1299"/>
                <a:gd name="T11" fmla="*/ 265 h 352"/>
                <a:gd name="T12" fmla="*/ 331 w 1299"/>
                <a:gd name="T13" fmla="*/ 236 h 352"/>
                <a:gd name="T14" fmla="*/ 411 w 1299"/>
                <a:gd name="T15" fmla="*/ 274 h 352"/>
                <a:gd name="T16" fmla="*/ 440 w 1299"/>
                <a:gd name="T17" fmla="*/ 249 h 352"/>
                <a:gd name="T18" fmla="*/ 527 w 1299"/>
                <a:gd name="T19" fmla="*/ 282 h 352"/>
                <a:gd name="T20" fmla="*/ 523 w 1299"/>
                <a:gd name="T21" fmla="*/ 232 h 352"/>
                <a:gd name="T22" fmla="*/ 577 w 1299"/>
                <a:gd name="T23" fmla="*/ 4 h 352"/>
                <a:gd name="T24" fmla="*/ 622 w 1299"/>
                <a:gd name="T25" fmla="*/ 223 h 352"/>
                <a:gd name="T26" fmla="*/ 615 w 1299"/>
                <a:gd name="T27" fmla="*/ 299 h 352"/>
                <a:gd name="T28" fmla="*/ 672 w 1299"/>
                <a:gd name="T29" fmla="*/ 261 h 352"/>
                <a:gd name="T30" fmla="*/ 742 w 1299"/>
                <a:gd name="T31" fmla="*/ 299 h 352"/>
                <a:gd name="T32" fmla="*/ 780 w 1299"/>
                <a:gd name="T33" fmla="*/ 244 h 352"/>
                <a:gd name="T34" fmla="*/ 854 w 1299"/>
                <a:gd name="T35" fmla="*/ 285 h 352"/>
                <a:gd name="T36" fmla="*/ 900 w 1299"/>
                <a:gd name="T37" fmla="*/ 249 h 352"/>
                <a:gd name="T38" fmla="*/ 946 w 1299"/>
                <a:gd name="T39" fmla="*/ 303 h 352"/>
                <a:gd name="T40" fmla="*/ 970 w 1299"/>
                <a:gd name="T41" fmla="*/ 261 h 352"/>
                <a:gd name="T42" fmla="*/ 946 w 1299"/>
                <a:gd name="T43" fmla="*/ 215 h 352"/>
                <a:gd name="T44" fmla="*/ 1004 w 1299"/>
                <a:gd name="T45" fmla="*/ 0 h 352"/>
                <a:gd name="T46" fmla="*/ 1054 w 1299"/>
                <a:gd name="T47" fmla="*/ 211 h 352"/>
                <a:gd name="T48" fmla="*/ 1037 w 1299"/>
                <a:gd name="T49" fmla="*/ 261 h 352"/>
                <a:gd name="T50" fmla="*/ 1071 w 1299"/>
                <a:gd name="T51" fmla="*/ 295 h 352"/>
                <a:gd name="T52" fmla="*/ 1100 w 1299"/>
                <a:gd name="T53" fmla="*/ 228 h 352"/>
                <a:gd name="T54" fmla="*/ 1153 w 1299"/>
                <a:gd name="T55" fmla="*/ 285 h 352"/>
                <a:gd name="T56" fmla="*/ 1204 w 1299"/>
                <a:gd name="T57" fmla="*/ 232 h 352"/>
                <a:gd name="T58" fmla="*/ 1216 w 1299"/>
                <a:gd name="T59" fmla="*/ 291 h 352"/>
                <a:gd name="T60" fmla="*/ 1290 w 1299"/>
                <a:gd name="T61" fmla="*/ 249 h 352"/>
                <a:gd name="T62" fmla="*/ 1299 w 1299"/>
                <a:gd name="T63" fmla="*/ 320 h 352"/>
                <a:gd name="T64" fmla="*/ 951 w 1299"/>
                <a:gd name="T65" fmla="*/ 344 h 352"/>
                <a:gd name="T66" fmla="*/ 605 w 1299"/>
                <a:gd name="T67" fmla="*/ 331 h 352"/>
                <a:gd name="T68" fmla="*/ 440 w 1299"/>
                <a:gd name="T69" fmla="*/ 337 h 352"/>
                <a:gd name="T70" fmla="*/ 166 w 1299"/>
                <a:gd name="T71" fmla="*/ 324 h 352"/>
                <a:gd name="T72" fmla="*/ 75 w 1299"/>
                <a:gd name="T73" fmla="*/ 352 h 352"/>
                <a:gd name="T74" fmla="*/ 25 w 1299"/>
                <a:gd name="T75" fmla="*/ 320 h 352"/>
                <a:gd name="T76" fmla="*/ 25 w 1299"/>
                <a:gd name="T77" fmla="*/ 320 h 352"/>
                <a:gd name="T78" fmla="*/ 25 w 1299"/>
                <a:gd name="T79" fmla="*/ 32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9" h="352">
                  <a:moveTo>
                    <a:pt x="25" y="320"/>
                  </a:moveTo>
                  <a:lnTo>
                    <a:pt x="0" y="278"/>
                  </a:lnTo>
                  <a:lnTo>
                    <a:pt x="82" y="54"/>
                  </a:lnTo>
                  <a:lnTo>
                    <a:pt x="113" y="278"/>
                  </a:lnTo>
                  <a:lnTo>
                    <a:pt x="170" y="223"/>
                  </a:lnTo>
                  <a:lnTo>
                    <a:pt x="250" y="265"/>
                  </a:lnTo>
                  <a:lnTo>
                    <a:pt x="331" y="236"/>
                  </a:lnTo>
                  <a:lnTo>
                    <a:pt x="411" y="274"/>
                  </a:lnTo>
                  <a:lnTo>
                    <a:pt x="440" y="249"/>
                  </a:lnTo>
                  <a:lnTo>
                    <a:pt x="527" y="282"/>
                  </a:lnTo>
                  <a:lnTo>
                    <a:pt x="523" y="232"/>
                  </a:lnTo>
                  <a:lnTo>
                    <a:pt x="577" y="4"/>
                  </a:lnTo>
                  <a:lnTo>
                    <a:pt x="622" y="223"/>
                  </a:lnTo>
                  <a:lnTo>
                    <a:pt x="615" y="299"/>
                  </a:lnTo>
                  <a:lnTo>
                    <a:pt x="672" y="261"/>
                  </a:lnTo>
                  <a:lnTo>
                    <a:pt x="742" y="299"/>
                  </a:lnTo>
                  <a:lnTo>
                    <a:pt x="780" y="244"/>
                  </a:lnTo>
                  <a:lnTo>
                    <a:pt x="854" y="285"/>
                  </a:lnTo>
                  <a:lnTo>
                    <a:pt x="900" y="249"/>
                  </a:lnTo>
                  <a:lnTo>
                    <a:pt x="946" y="303"/>
                  </a:lnTo>
                  <a:lnTo>
                    <a:pt x="970" y="261"/>
                  </a:lnTo>
                  <a:lnTo>
                    <a:pt x="946" y="215"/>
                  </a:lnTo>
                  <a:lnTo>
                    <a:pt x="1004" y="0"/>
                  </a:lnTo>
                  <a:lnTo>
                    <a:pt x="1054" y="211"/>
                  </a:lnTo>
                  <a:lnTo>
                    <a:pt x="1037" y="261"/>
                  </a:lnTo>
                  <a:lnTo>
                    <a:pt x="1071" y="295"/>
                  </a:lnTo>
                  <a:lnTo>
                    <a:pt x="1100" y="228"/>
                  </a:lnTo>
                  <a:lnTo>
                    <a:pt x="1153" y="285"/>
                  </a:lnTo>
                  <a:lnTo>
                    <a:pt x="1204" y="232"/>
                  </a:lnTo>
                  <a:lnTo>
                    <a:pt x="1216" y="291"/>
                  </a:lnTo>
                  <a:lnTo>
                    <a:pt x="1290" y="249"/>
                  </a:lnTo>
                  <a:lnTo>
                    <a:pt x="1299" y="320"/>
                  </a:lnTo>
                  <a:lnTo>
                    <a:pt x="951" y="344"/>
                  </a:lnTo>
                  <a:lnTo>
                    <a:pt x="605" y="331"/>
                  </a:lnTo>
                  <a:lnTo>
                    <a:pt x="440" y="337"/>
                  </a:lnTo>
                  <a:lnTo>
                    <a:pt x="166" y="324"/>
                  </a:lnTo>
                  <a:lnTo>
                    <a:pt x="75" y="352"/>
                  </a:lnTo>
                  <a:lnTo>
                    <a:pt x="25" y="320"/>
                  </a:lnTo>
                  <a:lnTo>
                    <a:pt x="25" y="320"/>
                  </a:lnTo>
                  <a:lnTo>
                    <a:pt x="25" y="320"/>
                  </a:lnTo>
                  <a:close/>
                </a:path>
              </a:pathLst>
            </a:custGeom>
            <a:solidFill>
              <a:srgbClr val="80B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8" name="Freeform 14"/>
            <p:cNvSpPr>
              <a:spLocks/>
            </p:cNvSpPr>
            <p:nvPr/>
          </p:nvSpPr>
          <p:spPr bwMode="auto">
            <a:xfrm>
              <a:off x="3027" y="2520"/>
              <a:ext cx="299" cy="261"/>
            </a:xfrm>
            <a:custGeom>
              <a:avLst/>
              <a:gdLst>
                <a:gd name="T0" fmla="*/ 0 w 597"/>
                <a:gd name="T1" fmla="*/ 426 h 521"/>
                <a:gd name="T2" fmla="*/ 0 w 597"/>
                <a:gd name="T3" fmla="*/ 304 h 521"/>
                <a:gd name="T4" fmla="*/ 49 w 597"/>
                <a:gd name="T5" fmla="*/ 88 h 521"/>
                <a:gd name="T6" fmla="*/ 102 w 597"/>
                <a:gd name="T7" fmla="*/ 346 h 521"/>
                <a:gd name="T8" fmla="*/ 148 w 597"/>
                <a:gd name="T9" fmla="*/ 312 h 521"/>
                <a:gd name="T10" fmla="*/ 197 w 597"/>
                <a:gd name="T11" fmla="*/ 350 h 521"/>
                <a:gd name="T12" fmla="*/ 253 w 597"/>
                <a:gd name="T13" fmla="*/ 337 h 521"/>
                <a:gd name="T14" fmla="*/ 302 w 597"/>
                <a:gd name="T15" fmla="*/ 367 h 521"/>
                <a:gd name="T16" fmla="*/ 351 w 597"/>
                <a:gd name="T17" fmla="*/ 342 h 521"/>
                <a:gd name="T18" fmla="*/ 401 w 597"/>
                <a:gd name="T19" fmla="*/ 405 h 521"/>
                <a:gd name="T20" fmla="*/ 456 w 597"/>
                <a:gd name="T21" fmla="*/ 354 h 521"/>
                <a:gd name="T22" fmla="*/ 492 w 597"/>
                <a:gd name="T23" fmla="*/ 378 h 521"/>
                <a:gd name="T24" fmla="*/ 475 w 597"/>
                <a:gd name="T25" fmla="*/ 297 h 521"/>
                <a:gd name="T26" fmla="*/ 526 w 597"/>
                <a:gd name="T27" fmla="*/ 0 h 521"/>
                <a:gd name="T28" fmla="*/ 568 w 597"/>
                <a:gd name="T29" fmla="*/ 160 h 521"/>
                <a:gd name="T30" fmla="*/ 597 w 597"/>
                <a:gd name="T31" fmla="*/ 325 h 521"/>
                <a:gd name="T32" fmla="*/ 555 w 597"/>
                <a:gd name="T33" fmla="*/ 496 h 521"/>
                <a:gd name="T34" fmla="*/ 452 w 597"/>
                <a:gd name="T35" fmla="*/ 521 h 521"/>
                <a:gd name="T36" fmla="*/ 222 w 597"/>
                <a:gd name="T37" fmla="*/ 470 h 521"/>
                <a:gd name="T38" fmla="*/ 85 w 597"/>
                <a:gd name="T39" fmla="*/ 437 h 521"/>
                <a:gd name="T40" fmla="*/ 28 w 597"/>
                <a:gd name="T41" fmla="*/ 445 h 521"/>
                <a:gd name="T42" fmla="*/ 0 w 597"/>
                <a:gd name="T43" fmla="*/ 426 h 521"/>
                <a:gd name="T44" fmla="*/ 0 w 597"/>
                <a:gd name="T45" fmla="*/ 426 h 521"/>
                <a:gd name="T46" fmla="*/ 0 w 597"/>
                <a:gd name="T47" fmla="*/ 42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7" h="521">
                  <a:moveTo>
                    <a:pt x="0" y="426"/>
                  </a:moveTo>
                  <a:lnTo>
                    <a:pt x="0" y="304"/>
                  </a:lnTo>
                  <a:lnTo>
                    <a:pt x="49" y="88"/>
                  </a:lnTo>
                  <a:lnTo>
                    <a:pt x="102" y="346"/>
                  </a:lnTo>
                  <a:lnTo>
                    <a:pt x="148" y="312"/>
                  </a:lnTo>
                  <a:lnTo>
                    <a:pt x="197" y="350"/>
                  </a:lnTo>
                  <a:lnTo>
                    <a:pt x="253" y="337"/>
                  </a:lnTo>
                  <a:lnTo>
                    <a:pt x="302" y="367"/>
                  </a:lnTo>
                  <a:lnTo>
                    <a:pt x="351" y="342"/>
                  </a:lnTo>
                  <a:lnTo>
                    <a:pt x="401" y="405"/>
                  </a:lnTo>
                  <a:lnTo>
                    <a:pt x="456" y="354"/>
                  </a:lnTo>
                  <a:lnTo>
                    <a:pt x="492" y="378"/>
                  </a:lnTo>
                  <a:lnTo>
                    <a:pt x="475" y="297"/>
                  </a:lnTo>
                  <a:lnTo>
                    <a:pt x="526" y="0"/>
                  </a:lnTo>
                  <a:lnTo>
                    <a:pt x="568" y="160"/>
                  </a:lnTo>
                  <a:lnTo>
                    <a:pt x="597" y="325"/>
                  </a:lnTo>
                  <a:lnTo>
                    <a:pt x="555" y="496"/>
                  </a:lnTo>
                  <a:lnTo>
                    <a:pt x="452" y="521"/>
                  </a:lnTo>
                  <a:lnTo>
                    <a:pt x="222" y="470"/>
                  </a:lnTo>
                  <a:lnTo>
                    <a:pt x="85" y="437"/>
                  </a:lnTo>
                  <a:lnTo>
                    <a:pt x="28" y="445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80B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9" name="Freeform 15"/>
            <p:cNvSpPr>
              <a:spLocks/>
            </p:cNvSpPr>
            <p:nvPr/>
          </p:nvSpPr>
          <p:spPr bwMode="auto">
            <a:xfrm>
              <a:off x="1829" y="2515"/>
              <a:ext cx="655" cy="177"/>
            </a:xfrm>
            <a:custGeom>
              <a:avLst/>
              <a:gdLst>
                <a:gd name="T0" fmla="*/ 0 w 1308"/>
                <a:gd name="T1" fmla="*/ 291 h 353"/>
                <a:gd name="T2" fmla="*/ 84 w 1308"/>
                <a:gd name="T3" fmla="*/ 325 h 353"/>
                <a:gd name="T4" fmla="*/ 278 w 1308"/>
                <a:gd name="T5" fmla="*/ 298 h 353"/>
                <a:gd name="T6" fmla="*/ 785 w 1308"/>
                <a:gd name="T7" fmla="*/ 353 h 353"/>
                <a:gd name="T8" fmla="*/ 694 w 1308"/>
                <a:gd name="T9" fmla="*/ 298 h 353"/>
                <a:gd name="T10" fmla="*/ 1242 w 1308"/>
                <a:gd name="T11" fmla="*/ 336 h 353"/>
                <a:gd name="T12" fmla="*/ 1154 w 1308"/>
                <a:gd name="T13" fmla="*/ 298 h 353"/>
                <a:gd name="T14" fmla="*/ 1308 w 1308"/>
                <a:gd name="T15" fmla="*/ 298 h 353"/>
                <a:gd name="T16" fmla="*/ 1295 w 1308"/>
                <a:gd name="T17" fmla="*/ 224 h 353"/>
                <a:gd name="T18" fmla="*/ 1259 w 1308"/>
                <a:gd name="T19" fmla="*/ 270 h 353"/>
                <a:gd name="T20" fmla="*/ 1186 w 1308"/>
                <a:gd name="T21" fmla="*/ 262 h 353"/>
                <a:gd name="T22" fmla="*/ 1124 w 1308"/>
                <a:gd name="T23" fmla="*/ 277 h 353"/>
                <a:gd name="T24" fmla="*/ 1108 w 1308"/>
                <a:gd name="T25" fmla="*/ 245 h 353"/>
                <a:gd name="T26" fmla="*/ 1067 w 1308"/>
                <a:gd name="T27" fmla="*/ 294 h 353"/>
                <a:gd name="T28" fmla="*/ 1021 w 1308"/>
                <a:gd name="T29" fmla="*/ 241 h 353"/>
                <a:gd name="T30" fmla="*/ 1042 w 1308"/>
                <a:gd name="T31" fmla="*/ 211 h 353"/>
                <a:gd name="T32" fmla="*/ 989 w 1308"/>
                <a:gd name="T33" fmla="*/ 0 h 353"/>
                <a:gd name="T34" fmla="*/ 1008 w 1308"/>
                <a:gd name="T35" fmla="*/ 182 h 353"/>
                <a:gd name="T36" fmla="*/ 964 w 1308"/>
                <a:gd name="T37" fmla="*/ 294 h 353"/>
                <a:gd name="T38" fmla="*/ 918 w 1308"/>
                <a:gd name="T39" fmla="*/ 249 h 353"/>
                <a:gd name="T40" fmla="*/ 880 w 1308"/>
                <a:gd name="T41" fmla="*/ 287 h 353"/>
                <a:gd name="T42" fmla="*/ 814 w 1308"/>
                <a:gd name="T43" fmla="*/ 252 h 353"/>
                <a:gd name="T44" fmla="*/ 747 w 1308"/>
                <a:gd name="T45" fmla="*/ 291 h 353"/>
                <a:gd name="T46" fmla="*/ 702 w 1308"/>
                <a:gd name="T47" fmla="*/ 245 h 353"/>
                <a:gd name="T48" fmla="*/ 643 w 1308"/>
                <a:gd name="T49" fmla="*/ 287 h 353"/>
                <a:gd name="T50" fmla="*/ 603 w 1308"/>
                <a:gd name="T51" fmla="*/ 277 h 353"/>
                <a:gd name="T52" fmla="*/ 624 w 1308"/>
                <a:gd name="T53" fmla="*/ 203 h 353"/>
                <a:gd name="T54" fmla="*/ 572 w 1308"/>
                <a:gd name="T55" fmla="*/ 32 h 353"/>
                <a:gd name="T56" fmla="*/ 582 w 1308"/>
                <a:gd name="T57" fmla="*/ 211 h 353"/>
                <a:gd name="T58" fmla="*/ 540 w 1308"/>
                <a:gd name="T59" fmla="*/ 287 h 353"/>
                <a:gd name="T60" fmla="*/ 490 w 1308"/>
                <a:gd name="T61" fmla="*/ 241 h 353"/>
                <a:gd name="T62" fmla="*/ 432 w 1308"/>
                <a:gd name="T63" fmla="*/ 287 h 353"/>
                <a:gd name="T64" fmla="*/ 374 w 1308"/>
                <a:gd name="T65" fmla="*/ 232 h 353"/>
                <a:gd name="T66" fmla="*/ 340 w 1308"/>
                <a:gd name="T67" fmla="*/ 273 h 353"/>
                <a:gd name="T68" fmla="*/ 253 w 1308"/>
                <a:gd name="T69" fmla="*/ 245 h 353"/>
                <a:gd name="T70" fmla="*/ 196 w 1308"/>
                <a:gd name="T71" fmla="*/ 273 h 353"/>
                <a:gd name="T72" fmla="*/ 108 w 1308"/>
                <a:gd name="T73" fmla="*/ 287 h 353"/>
                <a:gd name="T74" fmla="*/ 116 w 1308"/>
                <a:gd name="T75" fmla="*/ 241 h 353"/>
                <a:gd name="T76" fmla="*/ 66 w 1308"/>
                <a:gd name="T77" fmla="*/ 49 h 353"/>
                <a:gd name="T78" fmla="*/ 84 w 1308"/>
                <a:gd name="T79" fmla="*/ 235 h 353"/>
                <a:gd name="T80" fmla="*/ 55 w 1308"/>
                <a:gd name="T81" fmla="*/ 281 h 353"/>
                <a:gd name="T82" fmla="*/ 0 w 1308"/>
                <a:gd name="T83" fmla="*/ 291 h 353"/>
                <a:gd name="T84" fmla="*/ 0 w 1308"/>
                <a:gd name="T85" fmla="*/ 291 h 353"/>
                <a:gd name="T86" fmla="*/ 0 w 1308"/>
                <a:gd name="T87" fmla="*/ 29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8" h="353">
                  <a:moveTo>
                    <a:pt x="0" y="291"/>
                  </a:moveTo>
                  <a:lnTo>
                    <a:pt x="84" y="325"/>
                  </a:lnTo>
                  <a:lnTo>
                    <a:pt x="278" y="298"/>
                  </a:lnTo>
                  <a:lnTo>
                    <a:pt x="785" y="353"/>
                  </a:lnTo>
                  <a:lnTo>
                    <a:pt x="694" y="298"/>
                  </a:lnTo>
                  <a:lnTo>
                    <a:pt x="1242" y="336"/>
                  </a:lnTo>
                  <a:lnTo>
                    <a:pt x="1154" y="298"/>
                  </a:lnTo>
                  <a:lnTo>
                    <a:pt x="1308" y="298"/>
                  </a:lnTo>
                  <a:lnTo>
                    <a:pt x="1295" y="224"/>
                  </a:lnTo>
                  <a:lnTo>
                    <a:pt x="1259" y="270"/>
                  </a:lnTo>
                  <a:lnTo>
                    <a:pt x="1186" y="262"/>
                  </a:lnTo>
                  <a:lnTo>
                    <a:pt x="1124" y="277"/>
                  </a:lnTo>
                  <a:lnTo>
                    <a:pt x="1108" y="245"/>
                  </a:lnTo>
                  <a:lnTo>
                    <a:pt x="1067" y="294"/>
                  </a:lnTo>
                  <a:lnTo>
                    <a:pt x="1021" y="241"/>
                  </a:lnTo>
                  <a:lnTo>
                    <a:pt x="1042" y="211"/>
                  </a:lnTo>
                  <a:lnTo>
                    <a:pt x="989" y="0"/>
                  </a:lnTo>
                  <a:lnTo>
                    <a:pt x="1008" y="182"/>
                  </a:lnTo>
                  <a:lnTo>
                    <a:pt x="964" y="294"/>
                  </a:lnTo>
                  <a:lnTo>
                    <a:pt x="918" y="249"/>
                  </a:lnTo>
                  <a:lnTo>
                    <a:pt x="880" y="287"/>
                  </a:lnTo>
                  <a:lnTo>
                    <a:pt x="814" y="252"/>
                  </a:lnTo>
                  <a:lnTo>
                    <a:pt x="747" y="291"/>
                  </a:lnTo>
                  <a:lnTo>
                    <a:pt x="702" y="245"/>
                  </a:lnTo>
                  <a:lnTo>
                    <a:pt x="643" y="287"/>
                  </a:lnTo>
                  <a:lnTo>
                    <a:pt x="603" y="277"/>
                  </a:lnTo>
                  <a:lnTo>
                    <a:pt x="624" y="203"/>
                  </a:lnTo>
                  <a:lnTo>
                    <a:pt x="572" y="32"/>
                  </a:lnTo>
                  <a:lnTo>
                    <a:pt x="582" y="211"/>
                  </a:lnTo>
                  <a:lnTo>
                    <a:pt x="540" y="287"/>
                  </a:lnTo>
                  <a:lnTo>
                    <a:pt x="490" y="241"/>
                  </a:lnTo>
                  <a:lnTo>
                    <a:pt x="432" y="287"/>
                  </a:lnTo>
                  <a:lnTo>
                    <a:pt x="374" y="232"/>
                  </a:lnTo>
                  <a:lnTo>
                    <a:pt x="340" y="273"/>
                  </a:lnTo>
                  <a:lnTo>
                    <a:pt x="253" y="245"/>
                  </a:lnTo>
                  <a:lnTo>
                    <a:pt x="196" y="273"/>
                  </a:lnTo>
                  <a:lnTo>
                    <a:pt x="108" y="287"/>
                  </a:lnTo>
                  <a:lnTo>
                    <a:pt x="116" y="241"/>
                  </a:lnTo>
                  <a:lnTo>
                    <a:pt x="66" y="49"/>
                  </a:lnTo>
                  <a:lnTo>
                    <a:pt x="84" y="235"/>
                  </a:lnTo>
                  <a:lnTo>
                    <a:pt x="55" y="281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0" name="Freeform 16"/>
            <p:cNvSpPr>
              <a:spLocks/>
            </p:cNvSpPr>
            <p:nvPr/>
          </p:nvSpPr>
          <p:spPr bwMode="auto">
            <a:xfrm>
              <a:off x="3035" y="2516"/>
              <a:ext cx="495" cy="281"/>
            </a:xfrm>
            <a:custGeom>
              <a:avLst/>
              <a:gdLst>
                <a:gd name="T0" fmla="*/ 0 w 991"/>
                <a:gd name="T1" fmla="*/ 452 h 560"/>
                <a:gd name="T2" fmla="*/ 66 w 991"/>
                <a:gd name="T3" fmla="*/ 437 h 560"/>
                <a:gd name="T4" fmla="*/ 167 w 991"/>
                <a:gd name="T5" fmla="*/ 465 h 560"/>
                <a:gd name="T6" fmla="*/ 352 w 991"/>
                <a:gd name="T7" fmla="*/ 494 h 560"/>
                <a:gd name="T8" fmla="*/ 456 w 991"/>
                <a:gd name="T9" fmla="*/ 522 h 560"/>
                <a:gd name="T10" fmla="*/ 532 w 991"/>
                <a:gd name="T11" fmla="*/ 494 h 560"/>
                <a:gd name="T12" fmla="*/ 523 w 991"/>
                <a:gd name="T13" fmla="*/ 325 h 560"/>
                <a:gd name="T14" fmla="*/ 548 w 991"/>
                <a:gd name="T15" fmla="*/ 266 h 560"/>
                <a:gd name="T16" fmla="*/ 508 w 991"/>
                <a:gd name="T17" fmla="*/ 0 h 560"/>
                <a:gd name="T18" fmla="*/ 568 w 991"/>
                <a:gd name="T19" fmla="*/ 224 h 560"/>
                <a:gd name="T20" fmla="*/ 606 w 991"/>
                <a:gd name="T21" fmla="*/ 325 h 560"/>
                <a:gd name="T22" fmla="*/ 578 w 991"/>
                <a:gd name="T23" fmla="*/ 465 h 560"/>
                <a:gd name="T24" fmla="*/ 991 w 991"/>
                <a:gd name="T25" fmla="*/ 553 h 560"/>
                <a:gd name="T26" fmla="*/ 593 w 991"/>
                <a:gd name="T27" fmla="*/ 536 h 560"/>
                <a:gd name="T28" fmla="*/ 466 w 991"/>
                <a:gd name="T29" fmla="*/ 560 h 560"/>
                <a:gd name="T30" fmla="*/ 304 w 991"/>
                <a:gd name="T31" fmla="*/ 522 h 560"/>
                <a:gd name="T32" fmla="*/ 158 w 991"/>
                <a:gd name="T33" fmla="*/ 519 h 560"/>
                <a:gd name="T34" fmla="*/ 91 w 991"/>
                <a:gd name="T35" fmla="*/ 465 h 560"/>
                <a:gd name="T36" fmla="*/ 0 w 991"/>
                <a:gd name="T37" fmla="*/ 452 h 560"/>
                <a:gd name="T38" fmla="*/ 0 w 991"/>
                <a:gd name="T39" fmla="*/ 452 h 560"/>
                <a:gd name="T40" fmla="*/ 0 w 991"/>
                <a:gd name="T41" fmla="*/ 452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1" h="560">
                  <a:moveTo>
                    <a:pt x="0" y="452"/>
                  </a:moveTo>
                  <a:lnTo>
                    <a:pt x="66" y="437"/>
                  </a:lnTo>
                  <a:lnTo>
                    <a:pt x="167" y="465"/>
                  </a:lnTo>
                  <a:lnTo>
                    <a:pt x="352" y="494"/>
                  </a:lnTo>
                  <a:lnTo>
                    <a:pt x="456" y="522"/>
                  </a:lnTo>
                  <a:lnTo>
                    <a:pt x="532" y="494"/>
                  </a:lnTo>
                  <a:lnTo>
                    <a:pt x="523" y="325"/>
                  </a:lnTo>
                  <a:lnTo>
                    <a:pt x="548" y="266"/>
                  </a:lnTo>
                  <a:lnTo>
                    <a:pt x="508" y="0"/>
                  </a:lnTo>
                  <a:lnTo>
                    <a:pt x="568" y="224"/>
                  </a:lnTo>
                  <a:lnTo>
                    <a:pt x="606" y="325"/>
                  </a:lnTo>
                  <a:lnTo>
                    <a:pt x="578" y="465"/>
                  </a:lnTo>
                  <a:lnTo>
                    <a:pt x="991" y="553"/>
                  </a:lnTo>
                  <a:lnTo>
                    <a:pt x="593" y="536"/>
                  </a:lnTo>
                  <a:lnTo>
                    <a:pt x="466" y="560"/>
                  </a:lnTo>
                  <a:lnTo>
                    <a:pt x="304" y="522"/>
                  </a:lnTo>
                  <a:lnTo>
                    <a:pt x="158" y="519"/>
                  </a:lnTo>
                  <a:lnTo>
                    <a:pt x="91" y="465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1" name="Freeform 17"/>
            <p:cNvSpPr>
              <a:spLocks/>
            </p:cNvSpPr>
            <p:nvPr/>
          </p:nvSpPr>
          <p:spPr bwMode="auto">
            <a:xfrm>
              <a:off x="3118" y="2638"/>
              <a:ext cx="161" cy="110"/>
            </a:xfrm>
            <a:custGeom>
              <a:avLst/>
              <a:gdLst>
                <a:gd name="T0" fmla="*/ 0 w 324"/>
                <a:gd name="T1" fmla="*/ 104 h 220"/>
                <a:gd name="T2" fmla="*/ 21 w 324"/>
                <a:gd name="T3" fmla="*/ 141 h 220"/>
                <a:gd name="T4" fmla="*/ 75 w 324"/>
                <a:gd name="T5" fmla="*/ 108 h 220"/>
                <a:gd name="T6" fmla="*/ 99 w 324"/>
                <a:gd name="T7" fmla="*/ 163 h 220"/>
                <a:gd name="T8" fmla="*/ 73 w 324"/>
                <a:gd name="T9" fmla="*/ 207 h 220"/>
                <a:gd name="T10" fmla="*/ 118 w 324"/>
                <a:gd name="T11" fmla="*/ 215 h 220"/>
                <a:gd name="T12" fmla="*/ 128 w 324"/>
                <a:gd name="T13" fmla="*/ 146 h 220"/>
                <a:gd name="T14" fmla="*/ 179 w 324"/>
                <a:gd name="T15" fmla="*/ 112 h 220"/>
                <a:gd name="T16" fmla="*/ 206 w 324"/>
                <a:gd name="T17" fmla="*/ 169 h 220"/>
                <a:gd name="T18" fmla="*/ 183 w 324"/>
                <a:gd name="T19" fmla="*/ 219 h 220"/>
                <a:gd name="T20" fmla="*/ 227 w 324"/>
                <a:gd name="T21" fmla="*/ 220 h 220"/>
                <a:gd name="T22" fmla="*/ 249 w 324"/>
                <a:gd name="T23" fmla="*/ 158 h 220"/>
                <a:gd name="T24" fmla="*/ 280 w 324"/>
                <a:gd name="T25" fmla="*/ 146 h 220"/>
                <a:gd name="T26" fmla="*/ 324 w 324"/>
                <a:gd name="T27" fmla="*/ 200 h 220"/>
                <a:gd name="T28" fmla="*/ 305 w 324"/>
                <a:gd name="T29" fmla="*/ 0 h 220"/>
                <a:gd name="T30" fmla="*/ 287 w 324"/>
                <a:gd name="T31" fmla="*/ 108 h 220"/>
                <a:gd name="T32" fmla="*/ 244 w 324"/>
                <a:gd name="T33" fmla="*/ 118 h 220"/>
                <a:gd name="T34" fmla="*/ 232 w 324"/>
                <a:gd name="T35" fmla="*/ 146 h 220"/>
                <a:gd name="T36" fmla="*/ 187 w 324"/>
                <a:gd name="T37" fmla="*/ 89 h 220"/>
                <a:gd name="T38" fmla="*/ 132 w 324"/>
                <a:gd name="T39" fmla="*/ 129 h 220"/>
                <a:gd name="T40" fmla="*/ 105 w 324"/>
                <a:gd name="T41" fmla="*/ 85 h 220"/>
                <a:gd name="T42" fmla="*/ 31 w 324"/>
                <a:gd name="T43" fmla="*/ 114 h 220"/>
                <a:gd name="T44" fmla="*/ 0 w 324"/>
                <a:gd name="T45" fmla="*/ 104 h 220"/>
                <a:gd name="T46" fmla="*/ 0 w 324"/>
                <a:gd name="T47" fmla="*/ 104 h 220"/>
                <a:gd name="T48" fmla="*/ 0 w 324"/>
                <a:gd name="T49" fmla="*/ 10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4" h="220">
                  <a:moveTo>
                    <a:pt x="0" y="104"/>
                  </a:moveTo>
                  <a:lnTo>
                    <a:pt x="21" y="141"/>
                  </a:lnTo>
                  <a:lnTo>
                    <a:pt x="75" y="108"/>
                  </a:lnTo>
                  <a:lnTo>
                    <a:pt x="99" y="163"/>
                  </a:lnTo>
                  <a:lnTo>
                    <a:pt x="73" y="207"/>
                  </a:lnTo>
                  <a:lnTo>
                    <a:pt x="118" y="215"/>
                  </a:lnTo>
                  <a:lnTo>
                    <a:pt x="128" y="146"/>
                  </a:lnTo>
                  <a:lnTo>
                    <a:pt x="179" y="112"/>
                  </a:lnTo>
                  <a:lnTo>
                    <a:pt x="206" y="169"/>
                  </a:lnTo>
                  <a:lnTo>
                    <a:pt x="183" y="219"/>
                  </a:lnTo>
                  <a:lnTo>
                    <a:pt x="227" y="220"/>
                  </a:lnTo>
                  <a:lnTo>
                    <a:pt x="249" y="158"/>
                  </a:lnTo>
                  <a:lnTo>
                    <a:pt x="280" y="146"/>
                  </a:lnTo>
                  <a:lnTo>
                    <a:pt x="324" y="200"/>
                  </a:lnTo>
                  <a:lnTo>
                    <a:pt x="305" y="0"/>
                  </a:lnTo>
                  <a:lnTo>
                    <a:pt x="287" y="108"/>
                  </a:lnTo>
                  <a:lnTo>
                    <a:pt x="244" y="118"/>
                  </a:lnTo>
                  <a:lnTo>
                    <a:pt x="232" y="146"/>
                  </a:lnTo>
                  <a:lnTo>
                    <a:pt x="187" y="89"/>
                  </a:lnTo>
                  <a:lnTo>
                    <a:pt x="132" y="129"/>
                  </a:lnTo>
                  <a:lnTo>
                    <a:pt x="105" y="85"/>
                  </a:lnTo>
                  <a:lnTo>
                    <a:pt x="31" y="11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2" name="Freeform 18"/>
            <p:cNvSpPr>
              <a:spLocks/>
            </p:cNvSpPr>
            <p:nvPr/>
          </p:nvSpPr>
          <p:spPr bwMode="auto">
            <a:xfrm>
              <a:off x="3386" y="2670"/>
              <a:ext cx="838" cy="112"/>
            </a:xfrm>
            <a:custGeom>
              <a:avLst/>
              <a:gdLst>
                <a:gd name="T0" fmla="*/ 663 w 1677"/>
                <a:gd name="T1" fmla="*/ 224 h 224"/>
                <a:gd name="T2" fmla="*/ 1371 w 1677"/>
                <a:gd name="T3" fmla="*/ 199 h 224"/>
                <a:gd name="T4" fmla="*/ 1677 w 1677"/>
                <a:gd name="T5" fmla="*/ 91 h 224"/>
                <a:gd name="T6" fmla="*/ 631 w 1677"/>
                <a:gd name="T7" fmla="*/ 0 h 224"/>
                <a:gd name="T8" fmla="*/ 623 w 1677"/>
                <a:gd name="T9" fmla="*/ 133 h 224"/>
                <a:gd name="T10" fmla="*/ 0 w 1677"/>
                <a:gd name="T11" fmla="*/ 174 h 224"/>
                <a:gd name="T12" fmla="*/ 663 w 1677"/>
                <a:gd name="T13" fmla="*/ 224 h 224"/>
                <a:gd name="T14" fmla="*/ 663 w 1677"/>
                <a:gd name="T15" fmla="*/ 224 h 224"/>
                <a:gd name="T16" fmla="*/ 663 w 1677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7" h="224">
                  <a:moveTo>
                    <a:pt x="663" y="224"/>
                  </a:moveTo>
                  <a:lnTo>
                    <a:pt x="1371" y="199"/>
                  </a:lnTo>
                  <a:lnTo>
                    <a:pt x="1677" y="91"/>
                  </a:lnTo>
                  <a:lnTo>
                    <a:pt x="631" y="0"/>
                  </a:lnTo>
                  <a:lnTo>
                    <a:pt x="623" y="133"/>
                  </a:lnTo>
                  <a:lnTo>
                    <a:pt x="0" y="174"/>
                  </a:lnTo>
                  <a:lnTo>
                    <a:pt x="663" y="224"/>
                  </a:lnTo>
                  <a:lnTo>
                    <a:pt x="663" y="224"/>
                  </a:lnTo>
                  <a:lnTo>
                    <a:pt x="663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3" name="Freeform 19"/>
            <p:cNvSpPr>
              <a:spLocks/>
            </p:cNvSpPr>
            <p:nvPr/>
          </p:nvSpPr>
          <p:spPr bwMode="auto">
            <a:xfrm>
              <a:off x="1708" y="1071"/>
              <a:ext cx="2132" cy="1145"/>
            </a:xfrm>
            <a:custGeom>
              <a:avLst/>
              <a:gdLst>
                <a:gd name="T0" fmla="*/ 100 w 2132"/>
                <a:gd name="T1" fmla="*/ 1079 h 1145"/>
                <a:gd name="T2" fmla="*/ 300 w 2132"/>
                <a:gd name="T3" fmla="*/ 1127 h 1145"/>
                <a:gd name="T4" fmla="*/ 692 w 2132"/>
                <a:gd name="T5" fmla="*/ 1055 h 1145"/>
                <a:gd name="T6" fmla="*/ 900 w 2132"/>
                <a:gd name="T7" fmla="*/ 1007 h 1145"/>
                <a:gd name="T8" fmla="*/ 1004 w 2132"/>
                <a:gd name="T9" fmla="*/ 943 h 1145"/>
                <a:gd name="T10" fmla="*/ 1100 w 2132"/>
                <a:gd name="T11" fmla="*/ 919 h 1145"/>
                <a:gd name="T12" fmla="*/ 1212 w 2132"/>
                <a:gd name="T13" fmla="*/ 927 h 1145"/>
                <a:gd name="T14" fmla="*/ 1244 w 2132"/>
                <a:gd name="T15" fmla="*/ 951 h 1145"/>
                <a:gd name="T16" fmla="*/ 1428 w 2132"/>
                <a:gd name="T17" fmla="*/ 1015 h 1145"/>
                <a:gd name="T18" fmla="*/ 1780 w 2132"/>
                <a:gd name="T19" fmla="*/ 1079 h 1145"/>
                <a:gd name="T20" fmla="*/ 2036 w 2132"/>
                <a:gd name="T21" fmla="*/ 1119 h 1145"/>
                <a:gd name="T22" fmla="*/ 2092 w 2132"/>
                <a:gd name="T23" fmla="*/ 1079 h 1145"/>
                <a:gd name="T24" fmla="*/ 2068 w 2132"/>
                <a:gd name="T25" fmla="*/ 855 h 1145"/>
                <a:gd name="T26" fmla="*/ 2076 w 2132"/>
                <a:gd name="T27" fmla="*/ 695 h 1145"/>
                <a:gd name="T28" fmla="*/ 2092 w 2132"/>
                <a:gd name="T29" fmla="*/ 671 h 1145"/>
                <a:gd name="T30" fmla="*/ 2108 w 2132"/>
                <a:gd name="T31" fmla="*/ 567 h 1145"/>
                <a:gd name="T32" fmla="*/ 2012 w 2132"/>
                <a:gd name="T33" fmla="*/ 391 h 1145"/>
                <a:gd name="T34" fmla="*/ 1748 w 2132"/>
                <a:gd name="T35" fmla="*/ 295 h 1145"/>
                <a:gd name="T36" fmla="*/ 1644 w 2132"/>
                <a:gd name="T37" fmla="*/ 247 h 1145"/>
                <a:gd name="T38" fmla="*/ 1628 w 2132"/>
                <a:gd name="T39" fmla="*/ 215 h 1145"/>
                <a:gd name="T40" fmla="*/ 1452 w 2132"/>
                <a:gd name="T41" fmla="*/ 63 h 1145"/>
                <a:gd name="T42" fmla="*/ 1324 w 2132"/>
                <a:gd name="T43" fmla="*/ 111 h 1145"/>
                <a:gd name="T44" fmla="*/ 1260 w 2132"/>
                <a:gd name="T45" fmla="*/ 175 h 1145"/>
                <a:gd name="T46" fmla="*/ 1164 w 2132"/>
                <a:gd name="T47" fmla="*/ 247 h 1145"/>
                <a:gd name="T48" fmla="*/ 1132 w 2132"/>
                <a:gd name="T49" fmla="*/ 407 h 1145"/>
                <a:gd name="T50" fmla="*/ 1068 w 2132"/>
                <a:gd name="T51" fmla="*/ 423 h 1145"/>
                <a:gd name="T52" fmla="*/ 964 w 2132"/>
                <a:gd name="T53" fmla="*/ 431 h 1145"/>
                <a:gd name="T54" fmla="*/ 324 w 2132"/>
                <a:gd name="T55" fmla="*/ 439 h 1145"/>
                <a:gd name="T56" fmla="*/ 12 w 2132"/>
                <a:gd name="T57" fmla="*/ 455 h 1145"/>
                <a:gd name="T58" fmla="*/ 20 w 2132"/>
                <a:gd name="T59" fmla="*/ 695 h 1145"/>
                <a:gd name="T60" fmla="*/ 28 w 2132"/>
                <a:gd name="T61" fmla="*/ 791 h 1145"/>
                <a:gd name="T62" fmla="*/ 60 w 2132"/>
                <a:gd name="T63" fmla="*/ 839 h 1145"/>
                <a:gd name="T64" fmla="*/ 108 w 2132"/>
                <a:gd name="T65" fmla="*/ 919 h 1145"/>
                <a:gd name="T66" fmla="*/ 100 w 2132"/>
                <a:gd name="T67" fmla="*/ 1087 h 1145"/>
                <a:gd name="T68" fmla="*/ 124 w 2132"/>
                <a:gd name="T69" fmla="*/ 1095 h 1145"/>
                <a:gd name="T70" fmla="*/ 100 w 2132"/>
                <a:gd name="T71" fmla="*/ 1079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32" h="1145">
                  <a:moveTo>
                    <a:pt x="100" y="1079"/>
                  </a:moveTo>
                  <a:cubicBezTo>
                    <a:pt x="169" y="1098"/>
                    <a:pt x="230" y="1118"/>
                    <a:pt x="300" y="1127"/>
                  </a:cubicBezTo>
                  <a:cubicBezTo>
                    <a:pt x="433" y="1117"/>
                    <a:pt x="560" y="1077"/>
                    <a:pt x="692" y="1055"/>
                  </a:cubicBezTo>
                  <a:cubicBezTo>
                    <a:pt x="765" y="1026"/>
                    <a:pt x="824" y="1020"/>
                    <a:pt x="900" y="1007"/>
                  </a:cubicBezTo>
                  <a:cubicBezTo>
                    <a:pt x="939" y="978"/>
                    <a:pt x="955" y="957"/>
                    <a:pt x="1004" y="943"/>
                  </a:cubicBezTo>
                  <a:cubicBezTo>
                    <a:pt x="1036" y="934"/>
                    <a:pt x="1100" y="919"/>
                    <a:pt x="1100" y="919"/>
                  </a:cubicBezTo>
                  <a:cubicBezTo>
                    <a:pt x="1137" y="922"/>
                    <a:pt x="1175" y="919"/>
                    <a:pt x="1212" y="927"/>
                  </a:cubicBezTo>
                  <a:cubicBezTo>
                    <a:pt x="1225" y="930"/>
                    <a:pt x="1232" y="944"/>
                    <a:pt x="1244" y="951"/>
                  </a:cubicBezTo>
                  <a:cubicBezTo>
                    <a:pt x="1301" y="983"/>
                    <a:pt x="1364" y="1004"/>
                    <a:pt x="1428" y="1015"/>
                  </a:cubicBezTo>
                  <a:cubicBezTo>
                    <a:pt x="1527" y="1065"/>
                    <a:pt x="1669" y="1063"/>
                    <a:pt x="1780" y="1079"/>
                  </a:cubicBezTo>
                  <a:cubicBezTo>
                    <a:pt x="1863" y="1107"/>
                    <a:pt x="1950" y="1108"/>
                    <a:pt x="2036" y="1119"/>
                  </a:cubicBezTo>
                  <a:cubicBezTo>
                    <a:pt x="2064" y="1128"/>
                    <a:pt x="2088" y="1145"/>
                    <a:pt x="2092" y="1079"/>
                  </a:cubicBezTo>
                  <a:cubicBezTo>
                    <a:pt x="2101" y="946"/>
                    <a:pt x="2094" y="933"/>
                    <a:pt x="2068" y="855"/>
                  </a:cubicBezTo>
                  <a:cubicBezTo>
                    <a:pt x="2071" y="802"/>
                    <a:pt x="2069" y="748"/>
                    <a:pt x="2076" y="695"/>
                  </a:cubicBezTo>
                  <a:cubicBezTo>
                    <a:pt x="2077" y="685"/>
                    <a:pt x="2089" y="680"/>
                    <a:pt x="2092" y="671"/>
                  </a:cubicBezTo>
                  <a:cubicBezTo>
                    <a:pt x="2095" y="663"/>
                    <a:pt x="2107" y="571"/>
                    <a:pt x="2108" y="567"/>
                  </a:cubicBezTo>
                  <a:cubicBezTo>
                    <a:pt x="2099" y="411"/>
                    <a:pt x="2132" y="421"/>
                    <a:pt x="2012" y="391"/>
                  </a:cubicBezTo>
                  <a:cubicBezTo>
                    <a:pt x="1904" y="319"/>
                    <a:pt x="1869" y="308"/>
                    <a:pt x="1748" y="295"/>
                  </a:cubicBezTo>
                  <a:cubicBezTo>
                    <a:pt x="1663" y="267"/>
                    <a:pt x="1696" y="286"/>
                    <a:pt x="1644" y="247"/>
                  </a:cubicBezTo>
                  <a:cubicBezTo>
                    <a:pt x="1639" y="236"/>
                    <a:pt x="1629" y="227"/>
                    <a:pt x="1628" y="215"/>
                  </a:cubicBezTo>
                  <a:cubicBezTo>
                    <a:pt x="1601" y="0"/>
                    <a:pt x="1690" y="52"/>
                    <a:pt x="1452" y="63"/>
                  </a:cubicBezTo>
                  <a:cubicBezTo>
                    <a:pt x="1412" y="89"/>
                    <a:pt x="1367" y="90"/>
                    <a:pt x="1324" y="111"/>
                  </a:cubicBezTo>
                  <a:cubicBezTo>
                    <a:pt x="1285" y="169"/>
                    <a:pt x="1309" y="150"/>
                    <a:pt x="1260" y="175"/>
                  </a:cubicBezTo>
                  <a:cubicBezTo>
                    <a:pt x="1245" y="235"/>
                    <a:pt x="1210" y="216"/>
                    <a:pt x="1164" y="247"/>
                  </a:cubicBezTo>
                  <a:cubicBezTo>
                    <a:pt x="1151" y="298"/>
                    <a:pt x="1195" y="384"/>
                    <a:pt x="1132" y="407"/>
                  </a:cubicBezTo>
                  <a:cubicBezTo>
                    <a:pt x="1111" y="415"/>
                    <a:pt x="1090" y="420"/>
                    <a:pt x="1068" y="423"/>
                  </a:cubicBezTo>
                  <a:cubicBezTo>
                    <a:pt x="1034" y="428"/>
                    <a:pt x="999" y="428"/>
                    <a:pt x="964" y="431"/>
                  </a:cubicBezTo>
                  <a:cubicBezTo>
                    <a:pt x="748" y="425"/>
                    <a:pt x="540" y="425"/>
                    <a:pt x="324" y="439"/>
                  </a:cubicBezTo>
                  <a:cubicBezTo>
                    <a:pt x="220" y="446"/>
                    <a:pt x="12" y="455"/>
                    <a:pt x="12" y="455"/>
                  </a:cubicBezTo>
                  <a:cubicBezTo>
                    <a:pt x="1" y="535"/>
                    <a:pt x="0" y="615"/>
                    <a:pt x="20" y="695"/>
                  </a:cubicBezTo>
                  <a:cubicBezTo>
                    <a:pt x="23" y="727"/>
                    <a:pt x="19" y="760"/>
                    <a:pt x="28" y="791"/>
                  </a:cubicBezTo>
                  <a:cubicBezTo>
                    <a:pt x="33" y="810"/>
                    <a:pt x="49" y="823"/>
                    <a:pt x="60" y="839"/>
                  </a:cubicBezTo>
                  <a:cubicBezTo>
                    <a:pt x="77" y="865"/>
                    <a:pt x="92" y="892"/>
                    <a:pt x="108" y="919"/>
                  </a:cubicBezTo>
                  <a:cubicBezTo>
                    <a:pt x="82" y="985"/>
                    <a:pt x="70" y="1004"/>
                    <a:pt x="100" y="1087"/>
                  </a:cubicBezTo>
                  <a:cubicBezTo>
                    <a:pt x="103" y="1095"/>
                    <a:pt x="124" y="1103"/>
                    <a:pt x="124" y="1095"/>
                  </a:cubicBezTo>
                  <a:cubicBezTo>
                    <a:pt x="124" y="1085"/>
                    <a:pt x="108" y="1084"/>
                    <a:pt x="100" y="1079"/>
                  </a:cubicBez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4" name="Freeform 20"/>
            <p:cNvSpPr>
              <a:spLocks/>
            </p:cNvSpPr>
            <p:nvPr/>
          </p:nvSpPr>
          <p:spPr bwMode="auto">
            <a:xfrm>
              <a:off x="1718" y="1749"/>
              <a:ext cx="2641" cy="725"/>
            </a:xfrm>
            <a:custGeom>
              <a:avLst/>
              <a:gdLst>
                <a:gd name="T0" fmla="*/ 598 w 2641"/>
                <a:gd name="T1" fmla="*/ 305 h 725"/>
                <a:gd name="T2" fmla="*/ 190 w 2641"/>
                <a:gd name="T3" fmla="*/ 353 h 725"/>
                <a:gd name="T4" fmla="*/ 166 w 2641"/>
                <a:gd name="T5" fmla="*/ 389 h 725"/>
                <a:gd name="T6" fmla="*/ 178 w 2641"/>
                <a:gd name="T7" fmla="*/ 437 h 725"/>
                <a:gd name="T8" fmla="*/ 82 w 2641"/>
                <a:gd name="T9" fmla="*/ 473 h 725"/>
                <a:gd name="T10" fmla="*/ 34 w 2641"/>
                <a:gd name="T11" fmla="*/ 701 h 725"/>
                <a:gd name="T12" fmla="*/ 70 w 2641"/>
                <a:gd name="T13" fmla="*/ 713 h 725"/>
                <a:gd name="T14" fmla="*/ 238 w 2641"/>
                <a:gd name="T15" fmla="*/ 725 h 725"/>
                <a:gd name="T16" fmla="*/ 1018 w 2641"/>
                <a:gd name="T17" fmla="*/ 641 h 725"/>
                <a:gd name="T18" fmla="*/ 2614 w 2641"/>
                <a:gd name="T19" fmla="*/ 629 h 725"/>
                <a:gd name="T20" fmla="*/ 2638 w 2641"/>
                <a:gd name="T21" fmla="*/ 593 h 725"/>
                <a:gd name="T22" fmla="*/ 2626 w 2641"/>
                <a:gd name="T23" fmla="*/ 425 h 725"/>
                <a:gd name="T24" fmla="*/ 2590 w 2641"/>
                <a:gd name="T25" fmla="*/ 413 h 725"/>
                <a:gd name="T26" fmla="*/ 2194 w 2641"/>
                <a:gd name="T27" fmla="*/ 317 h 725"/>
                <a:gd name="T28" fmla="*/ 1666 w 2641"/>
                <a:gd name="T29" fmla="*/ 281 h 725"/>
                <a:gd name="T30" fmla="*/ 1654 w 2641"/>
                <a:gd name="T31" fmla="*/ 161 h 725"/>
                <a:gd name="T32" fmla="*/ 1414 w 2641"/>
                <a:gd name="T33" fmla="*/ 17 h 725"/>
                <a:gd name="T34" fmla="*/ 1222 w 2641"/>
                <a:gd name="T35" fmla="*/ 29 h 725"/>
                <a:gd name="T36" fmla="*/ 1198 w 2641"/>
                <a:gd name="T37" fmla="*/ 125 h 725"/>
                <a:gd name="T38" fmla="*/ 982 w 2641"/>
                <a:gd name="T39" fmla="*/ 173 h 725"/>
                <a:gd name="T40" fmla="*/ 694 w 2641"/>
                <a:gd name="T41" fmla="*/ 101 h 725"/>
                <a:gd name="T42" fmla="*/ 622 w 2641"/>
                <a:gd name="T43" fmla="*/ 113 h 725"/>
                <a:gd name="T44" fmla="*/ 610 w 2641"/>
                <a:gd name="T45" fmla="*/ 149 h 725"/>
                <a:gd name="T46" fmla="*/ 586 w 2641"/>
                <a:gd name="T47" fmla="*/ 305 h 725"/>
                <a:gd name="T48" fmla="*/ 514 w 2641"/>
                <a:gd name="T49" fmla="*/ 32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1" h="725">
                  <a:moveTo>
                    <a:pt x="598" y="305"/>
                  </a:moveTo>
                  <a:cubicBezTo>
                    <a:pt x="465" y="313"/>
                    <a:pt x="318" y="310"/>
                    <a:pt x="190" y="353"/>
                  </a:cubicBezTo>
                  <a:cubicBezTo>
                    <a:pt x="182" y="365"/>
                    <a:pt x="168" y="375"/>
                    <a:pt x="166" y="389"/>
                  </a:cubicBezTo>
                  <a:cubicBezTo>
                    <a:pt x="164" y="405"/>
                    <a:pt x="190" y="425"/>
                    <a:pt x="178" y="437"/>
                  </a:cubicBezTo>
                  <a:cubicBezTo>
                    <a:pt x="154" y="461"/>
                    <a:pt x="114" y="461"/>
                    <a:pt x="82" y="473"/>
                  </a:cubicBezTo>
                  <a:cubicBezTo>
                    <a:pt x="13" y="542"/>
                    <a:pt x="0" y="589"/>
                    <a:pt x="34" y="701"/>
                  </a:cubicBezTo>
                  <a:cubicBezTo>
                    <a:pt x="38" y="713"/>
                    <a:pt x="57" y="712"/>
                    <a:pt x="70" y="713"/>
                  </a:cubicBezTo>
                  <a:cubicBezTo>
                    <a:pt x="126" y="720"/>
                    <a:pt x="182" y="721"/>
                    <a:pt x="238" y="725"/>
                  </a:cubicBezTo>
                  <a:cubicBezTo>
                    <a:pt x="501" y="709"/>
                    <a:pt x="755" y="655"/>
                    <a:pt x="1018" y="641"/>
                  </a:cubicBezTo>
                  <a:cubicBezTo>
                    <a:pt x="1526" y="651"/>
                    <a:pt x="2122" y="711"/>
                    <a:pt x="2614" y="629"/>
                  </a:cubicBezTo>
                  <a:cubicBezTo>
                    <a:pt x="2622" y="617"/>
                    <a:pt x="2637" y="607"/>
                    <a:pt x="2638" y="593"/>
                  </a:cubicBezTo>
                  <a:cubicBezTo>
                    <a:pt x="2641" y="537"/>
                    <a:pt x="2640" y="479"/>
                    <a:pt x="2626" y="425"/>
                  </a:cubicBezTo>
                  <a:cubicBezTo>
                    <a:pt x="2623" y="413"/>
                    <a:pt x="2602" y="418"/>
                    <a:pt x="2590" y="413"/>
                  </a:cubicBezTo>
                  <a:cubicBezTo>
                    <a:pt x="2396" y="333"/>
                    <a:pt x="2396" y="333"/>
                    <a:pt x="2194" y="317"/>
                  </a:cubicBezTo>
                  <a:cubicBezTo>
                    <a:pt x="2017" y="273"/>
                    <a:pt x="1843" y="325"/>
                    <a:pt x="1666" y="281"/>
                  </a:cubicBezTo>
                  <a:cubicBezTo>
                    <a:pt x="1672" y="241"/>
                    <a:pt x="1698" y="191"/>
                    <a:pt x="1654" y="161"/>
                  </a:cubicBezTo>
                  <a:cubicBezTo>
                    <a:pt x="1577" y="108"/>
                    <a:pt x="1414" y="17"/>
                    <a:pt x="1414" y="17"/>
                  </a:cubicBezTo>
                  <a:cubicBezTo>
                    <a:pt x="1350" y="21"/>
                    <a:pt x="1279" y="0"/>
                    <a:pt x="1222" y="29"/>
                  </a:cubicBezTo>
                  <a:cubicBezTo>
                    <a:pt x="1192" y="44"/>
                    <a:pt x="1220" y="101"/>
                    <a:pt x="1198" y="125"/>
                  </a:cubicBezTo>
                  <a:cubicBezTo>
                    <a:pt x="1161" y="165"/>
                    <a:pt x="1022" y="169"/>
                    <a:pt x="982" y="173"/>
                  </a:cubicBezTo>
                  <a:cubicBezTo>
                    <a:pt x="947" y="32"/>
                    <a:pt x="830" y="94"/>
                    <a:pt x="694" y="101"/>
                  </a:cubicBezTo>
                  <a:cubicBezTo>
                    <a:pt x="670" y="105"/>
                    <a:pt x="643" y="101"/>
                    <a:pt x="622" y="113"/>
                  </a:cubicBezTo>
                  <a:cubicBezTo>
                    <a:pt x="611" y="119"/>
                    <a:pt x="612" y="137"/>
                    <a:pt x="610" y="149"/>
                  </a:cubicBezTo>
                  <a:cubicBezTo>
                    <a:pt x="600" y="201"/>
                    <a:pt x="611" y="259"/>
                    <a:pt x="586" y="305"/>
                  </a:cubicBezTo>
                  <a:cubicBezTo>
                    <a:pt x="574" y="327"/>
                    <a:pt x="514" y="329"/>
                    <a:pt x="514" y="3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0485" name="Group 21"/>
            <p:cNvGrpSpPr>
              <a:grpSpLocks/>
            </p:cNvGrpSpPr>
            <p:nvPr/>
          </p:nvGrpSpPr>
          <p:grpSpPr bwMode="auto">
            <a:xfrm>
              <a:off x="1433" y="960"/>
              <a:ext cx="2875" cy="1947"/>
              <a:chOff x="1433" y="1186"/>
              <a:chExt cx="2875" cy="1947"/>
            </a:xfrm>
          </p:grpSpPr>
          <p:sp>
            <p:nvSpPr>
              <p:cNvPr id="190486" name="Freeform 22"/>
              <p:cNvSpPr>
                <a:spLocks/>
              </p:cNvSpPr>
              <p:nvPr/>
            </p:nvSpPr>
            <p:spPr bwMode="auto">
              <a:xfrm>
                <a:off x="3726" y="1917"/>
                <a:ext cx="582" cy="598"/>
              </a:xfrm>
              <a:custGeom>
                <a:avLst/>
                <a:gdLst>
                  <a:gd name="T0" fmla="*/ 36 w 1164"/>
                  <a:gd name="T1" fmla="*/ 1040 h 1196"/>
                  <a:gd name="T2" fmla="*/ 869 w 1164"/>
                  <a:gd name="T3" fmla="*/ 1196 h 1196"/>
                  <a:gd name="T4" fmla="*/ 1164 w 1164"/>
                  <a:gd name="T5" fmla="*/ 1196 h 1196"/>
                  <a:gd name="T6" fmla="*/ 1054 w 1164"/>
                  <a:gd name="T7" fmla="*/ 1012 h 1196"/>
                  <a:gd name="T8" fmla="*/ 1143 w 1164"/>
                  <a:gd name="T9" fmla="*/ 820 h 1196"/>
                  <a:gd name="T10" fmla="*/ 1077 w 1164"/>
                  <a:gd name="T11" fmla="*/ 443 h 1196"/>
                  <a:gd name="T12" fmla="*/ 928 w 1164"/>
                  <a:gd name="T13" fmla="*/ 354 h 1196"/>
                  <a:gd name="T14" fmla="*/ 751 w 1164"/>
                  <a:gd name="T15" fmla="*/ 361 h 1196"/>
                  <a:gd name="T16" fmla="*/ 398 w 1164"/>
                  <a:gd name="T17" fmla="*/ 553 h 1196"/>
                  <a:gd name="T18" fmla="*/ 544 w 1164"/>
                  <a:gd name="T19" fmla="*/ 110 h 1196"/>
                  <a:gd name="T20" fmla="*/ 377 w 1164"/>
                  <a:gd name="T21" fmla="*/ 0 h 1196"/>
                  <a:gd name="T22" fmla="*/ 0 w 1164"/>
                  <a:gd name="T23" fmla="*/ 0 h 1196"/>
                  <a:gd name="T24" fmla="*/ 36 w 1164"/>
                  <a:gd name="T25" fmla="*/ 1040 h 1196"/>
                  <a:gd name="T26" fmla="*/ 36 w 1164"/>
                  <a:gd name="T27" fmla="*/ 1040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4" h="1196">
                    <a:moveTo>
                      <a:pt x="36" y="1040"/>
                    </a:moveTo>
                    <a:lnTo>
                      <a:pt x="869" y="1196"/>
                    </a:lnTo>
                    <a:lnTo>
                      <a:pt x="1164" y="1196"/>
                    </a:lnTo>
                    <a:lnTo>
                      <a:pt x="1054" y="1012"/>
                    </a:lnTo>
                    <a:lnTo>
                      <a:pt x="1143" y="820"/>
                    </a:lnTo>
                    <a:lnTo>
                      <a:pt x="1077" y="443"/>
                    </a:lnTo>
                    <a:lnTo>
                      <a:pt x="928" y="354"/>
                    </a:lnTo>
                    <a:lnTo>
                      <a:pt x="751" y="361"/>
                    </a:lnTo>
                    <a:lnTo>
                      <a:pt x="398" y="553"/>
                    </a:lnTo>
                    <a:lnTo>
                      <a:pt x="544" y="110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36" y="1040"/>
                    </a:lnTo>
                    <a:lnTo>
                      <a:pt x="36" y="10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7" name="Freeform 23"/>
              <p:cNvSpPr>
                <a:spLocks/>
              </p:cNvSpPr>
              <p:nvPr/>
            </p:nvSpPr>
            <p:spPr bwMode="auto">
              <a:xfrm>
                <a:off x="1595" y="1186"/>
                <a:ext cx="2433" cy="1927"/>
              </a:xfrm>
              <a:custGeom>
                <a:avLst/>
                <a:gdLst>
                  <a:gd name="T0" fmla="*/ 3429 w 4868"/>
                  <a:gd name="T1" fmla="*/ 287 h 3854"/>
                  <a:gd name="T2" fmla="*/ 3179 w 4868"/>
                  <a:gd name="T3" fmla="*/ 487 h 3854"/>
                  <a:gd name="T4" fmla="*/ 3001 w 4868"/>
                  <a:gd name="T5" fmla="*/ 472 h 3854"/>
                  <a:gd name="T6" fmla="*/ 2898 w 4868"/>
                  <a:gd name="T7" fmla="*/ 192 h 3854"/>
                  <a:gd name="T8" fmla="*/ 2677 w 4868"/>
                  <a:gd name="T9" fmla="*/ 51 h 3854"/>
                  <a:gd name="T10" fmla="*/ 2396 w 4868"/>
                  <a:gd name="T11" fmla="*/ 36 h 3854"/>
                  <a:gd name="T12" fmla="*/ 2183 w 4868"/>
                  <a:gd name="T13" fmla="*/ 156 h 3854"/>
                  <a:gd name="T14" fmla="*/ 2065 w 4868"/>
                  <a:gd name="T15" fmla="*/ 376 h 3854"/>
                  <a:gd name="T16" fmla="*/ 2132 w 4868"/>
                  <a:gd name="T17" fmla="*/ 761 h 3854"/>
                  <a:gd name="T18" fmla="*/ 2463 w 4868"/>
                  <a:gd name="T19" fmla="*/ 1055 h 3854"/>
                  <a:gd name="T20" fmla="*/ 1961 w 4868"/>
                  <a:gd name="T21" fmla="*/ 1055 h 3854"/>
                  <a:gd name="T22" fmla="*/ 1417 w 4868"/>
                  <a:gd name="T23" fmla="*/ 789 h 3854"/>
                  <a:gd name="T24" fmla="*/ 1453 w 4868"/>
                  <a:gd name="T25" fmla="*/ 361 h 3854"/>
                  <a:gd name="T26" fmla="*/ 1343 w 4868"/>
                  <a:gd name="T27" fmla="*/ 169 h 3854"/>
                  <a:gd name="T28" fmla="*/ 951 w 4868"/>
                  <a:gd name="T29" fmla="*/ 0 h 3854"/>
                  <a:gd name="T30" fmla="*/ 679 w 4868"/>
                  <a:gd name="T31" fmla="*/ 51 h 3854"/>
                  <a:gd name="T32" fmla="*/ 436 w 4868"/>
                  <a:gd name="T33" fmla="*/ 148 h 3854"/>
                  <a:gd name="T34" fmla="*/ 354 w 4868"/>
                  <a:gd name="T35" fmla="*/ 287 h 3854"/>
                  <a:gd name="T36" fmla="*/ 295 w 4868"/>
                  <a:gd name="T37" fmla="*/ 561 h 3854"/>
                  <a:gd name="T38" fmla="*/ 0 w 4868"/>
                  <a:gd name="T39" fmla="*/ 1114 h 3854"/>
                  <a:gd name="T40" fmla="*/ 479 w 4868"/>
                  <a:gd name="T41" fmla="*/ 2422 h 3854"/>
                  <a:gd name="T42" fmla="*/ 538 w 4868"/>
                  <a:gd name="T43" fmla="*/ 3352 h 3854"/>
                  <a:gd name="T44" fmla="*/ 1999 w 4868"/>
                  <a:gd name="T45" fmla="*/ 3559 h 3854"/>
                  <a:gd name="T46" fmla="*/ 2868 w 4868"/>
                  <a:gd name="T47" fmla="*/ 3677 h 3854"/>
                  <a:gd name="T48" fmla="*/ 3400 w 4868"/>
                  <a:gd name="T49" fmla="*/ 3816 h 3854"/>
                  <a:gd name="T50" fmla="*/ 3702 w 4868"/>
                  <a:gd name="T51" fmla="*/ 3854 h 3854"/>
                  <a:gd name="T52" fmla="*/ 4868 w 4868"/>
                  <a:gd name="T53" fmla="*/ 3765 h 3854"/>
                  <a:gd name="T54" fmla="*/ 4225 w 4868"/>
                  <a:gd name="T55" fmla="*/ 3603 h 3854"/>
                  <a:gd name="T56" fmla="*/ 3657 w 4868"/>
                  <a:gd name="T57" fmla="*/ 392 h 3854"/>
                  <a:gd name="T58" fmla="*/ 3429 w 4868"/>
                  <a:gd name="T59" fmla="*/ 287 h 3854"/>
                  <a:gd name="T60" fmla="*/ 3429 w 4868"/>
                  <a:gd name="T61" fmla="*/ 287 h 3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68" h="3854">
                    <a:moveTo>
                      <a:pt x="3429" y="287"/>
                    </a:moveTo>
                    <a:lnTo>
                      <a:pt x="3179" y="487"/>
                    </a:lnTo>
                    <a:lnTo>
                      <a:pt x="3001" y="472"/>
                    </a:lnTo>
                    <a:lnTo>
                      <a:pt x="2898" y="192"/>
                    </a:lnTo>
                    <a:lnTo>
                      <a:pt x="2677" y="51"/>
                    </a:lnTo>
                    <a:lnTo>
                      <a:pt x="2396" y="36"/>
                    </a:lnTo>
                    <a:lnTo>
                      <a:pt x="2183" y="156"/>
                    </a:lnTo>
                    <a:lnTo>
                      <a:pt x="2065" y="376"/>
                    </a:lnTo>
                    <a:lnTo>
                      <a:pt x="2132" y="761"/>
                    </a:lnTo>
                    <a:lnTo>
                      <a:pt x="2463" y="1055"/>
                    </a:lnTo>
                    <a:lnTo>
                      <a:pt x="1961" y="1055"/>
                    </a:lnTo>
                    <a:lnTo>
                      <a:pt x="1417" y="789"/>
                    </a:lnTo>
                    <a:lnTo>
                      <a:pt x="1453" y="361"/>
                    </a:lnTo>
                    <a:lnTo>
                      <a:pt x="1343" y="169"/>
                    </a:lnTo>
                    <a:lnTo>
                      <a:pt x="951" y="0"/>
                    </a:lnTo>
                    <a:lnTo>
                      <a:pt x="679" y="51"/>
                    </a:lnTo>
                    <a:lnTo>
                      <a:pt x="436" y="148"/>
                    </a:lnTo>
                    <a:lnTo>
                      <a:pt x="354" y="287"/>
                    </a:lnTo>
                    <a:lnTo>
                      <a:pt x="295" y="561"/>
                    </a:lnTo>
                    <a:lnTo>
                      <a:pt x="0" y="1114"/>
                    </a:lnTo>
                    <a:lnTo>
                      <a:pt x="479" y="2422"/>
                    </a:lnTo>
                    <a:lnTo>
                      <a:pt x="538" y="3352"/>
                    </a:lnTo>
                    <a:lnTo>
                      <a:pt x="1999" y="3559"/>
                    </a:lnTo>
                    <a:lnTo>
                      <a:pt x="2868" y="3677"/>
                    </a:lnTo>
                    <a:lnTo>
                      <a:pt x="3400" y="3816"/>
                    </a:lnTo>
                    <a:lnTo>
                      <a:pt x="3702" y="3854"/>
                    </a:lnTo>
                    <a:lnTo>
                      <a:pt x="4868" y="3765"/>
                    </a:lnTo>
                    <a:lnTo>
                      <a:pt x="4225" y="3603"/>
                    </a:lnTo>
                    <a:lnTo>
                      <a:pt x="3657" y="392"/>
                    </a:lnTo>
                    <a:lnTo>
                      <a:pt x="3429" y="287"/>
                    </a:lnTo>
                    <a:lnTo>
                      <a:pt x="3429" y="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8" name="Freeform 24"/>
              <p:cNvSpPr>
                <a:spLocks/>
              </p:cNvSpPr>
              <p:nvPr/>
            </p:nvSpPr>
            <p:spPr bwMode="auto">
              <a:xfrm>
                <a:off x="3772" y="1982"/>
                <a:ext cx="435" cy="515"/>
              </a:xfrm>
              <a:custGeom>
                <a:avLst/>
                <a:gdLst>
                  <a:gd name="T0" fmla="*/ 83 w 870"/>
                  <a:gd name="T1" fmla="*/ 251 h 1031"/>
                  <a:gd name="T2" fmla="*/ 116 w 870"/>
                  <a:gd name="T3" fmla="*/ 42 h 1031"/>
                  <a:gd name="T4" fmla="*/ 357 w 870"/>
                  <a:gd name="T5" fmla="*/ 0 h 1031"/>
                  <a:gd name="T6" fmla="*/ 515 w 870"/>
                  <a:gd name="T7" fmla="*/ 192 h 1031"/>
                  <a:gd name="T8" fmla="*/ 481 w 870"/>
                  <a:gd name="T9" fmla="*/ 476 h 1031"/>
                  <a:gd name="T10" fmla="*/ 663 w 870"/>
                  <a:gd name="T11" fmla="*/ 333 h 1031"/>
                  <a:gd name="T12" fmla="*/ 754 w 870"/>
                  <a:gd name="T13" fmla="*/ 508 h 1031"/>
                  <a:gd name="T14" fmla="*/ 747 w 870"/>
                  <a:gd name="T15" fmla="*/ 750 h 1031"/>
                  <a:gd name="T16" fmla="*/ 564 w 870"/>
                  <a:gd name="T17" fmla="*/ 883 h 1031"/>
                  <a:gd name="T18" fmla="*/ 870 w 870"/>
                  <a:gd name="T19" fmla="*/ 966 h 1031"/>
                  <a:gd name="T20" fmla="*/ 340 w 870"/>
                  <a:gd name="T21" fmla="*/ 1031 h 1031"/>
                  <a:gd name="T22" fmla="*/ 0 w 870"/>
                  <a:gd name="T23" fmla="*/ 957 h 1031"/>
                  <a:gd name="T24" fmla="*/ 83 w 870"/>
                  <a:gd name="T25" fmla="*/ 251 h 1031"/>
                  <a:gd name="T26" fmla="*/ 83 w 870"/>
                  <a:gd name="T27" fmla="*/ 251 h 1031"/>
                  <a:gd name="T28" fmla="*/ 83 w 870"/>
                  <a:gd name="T29" fmla="*/ 251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0" h="1031">
                    <a:moveTo>
                      <a:pt x="83" y="251"/>
                    </a:moveTo>
                    <a:lnTo>
                      <a:pt x="116" y="42"/>
                    </a:lnTo>
                    <a:lnTo>
                      <a:pt x="357" y="0"/>
                    </a:lnTo>
                    <a:lnTo>
                      <a:pt x="515" y="192"/>
                    </a:lnTo>
                    <a:lnTo>
                      <a:pt x="481" y="476"/>
                    </a:lnTo>
                    <a:lnTo>
                      <a:pt x="663" y="333"/>
                    </a:lnTo>
                    <a:lnTo>
                      <a:pt x="754" y="508"/>
                    </a:lnTo>
                    <a:lnTo>
                      <a:pt x="747" y="750"/>
                    </a:lnTo>
                    <a:lnTo>
                      <a:pt x="564" y="883"/>
                    </a:lnTo>
                    <a:lnTo>
                      <a:pt x="870" y="966"/>
                    </a:lnTo>
                    <a:lnTo>
                      <a:pt x="340" y="1031"/>
                    </a:lnTo>
                    <a:lnTo>
                      <a:pt x="0" y="957"/>
                    </a:lnTo>
                    <a:lnTo>
                      <a:pt x="83" y="251"/>
                    </a:lnTo>
                    <a:lnTo>
                      <a:pt x="83" y="251"/>
                    </a:lnTo>
                    <a:lnTo>
                      <a:pt x="83" y="251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9" name="Freeform 25"/>
              <p:cNvSpPr>
                <a:spLocks/>
              </p:cNvSpPr>
              <p:nvPr/>
            </p:nvSpPr>
            <p:spPr bwMode="auto">
              <a:xfrm>
                <a:off x="1452" y="1251"/>
                <a:ext cx="1623" cy="1142"/>
              </a:xfrm>
              <a:custGeom>
                <a:avLst/>
                <a:gdLst>
                  <a:gd name="T0" fmla="*/ 3246 w 3246"/>
                  <a:gd name="T1" fmla="*/ 365 h 2286"/>
                  <a:gd name="T2" fmla="*/ 3155 w 3246"/>
                  <a:gd name="T3" fmla="*/ 143 h 2286"/>
                  <a:gd name="T4" fmla="*/ 2822 w 3246"/>
                  <a:gd name="T5" fmla="*/ 10 h 2286"/>
                  <a:gd name="T6" fmla="*/ 2316 w 3246"/>
                  <a:gd name="T7" fmla="*/ 50 h 2286"/>
                  <a:gd name="T8" fmla="*/ 2225 w 3246"/>
                  <a:gd name="T9" fmla="*/ 624 h 2286"/>
                  <a:gd name="T10" fmla="*/ 2647 w 3246"/>
                  <a:gd name="T11" fmla="*/ 932 h 2286"/>
                  <a:gd name="T12" fmla="*/ 2124 w 3246"/>
                  <a:gd name="T13" fmla="*/ 824 h 2286"/>
                  <a:gd name="T14" fmla="*/ 1759 w 3246"/>
                  <a:gd name="T15" fmla="*/ 242 h 2286"/>
                  <a:gd name="T16" fmla="*/ 1278 w 3246"/>
                  <a:gd name="T17" fmla="*/ 0 h 2286"/>
                  <a:gd name="T18" fmla="*/ 880 w 3246"/>
                  <a:gd name="T19" fmla="*/ 50 h 2286"/>
                  <a:gd name="T20" fmla="*/ 888 w 3246"/>
                  <a:gd name="T21" fmla="*/ 466 h 2286"/>
                  <a:gd name="T22" fmla="*/ 1337 w 3246"/>
                  <a:gd name="T23" fmla="*/ 806 h 2286"/>
                  <a:gd name="T24" fmla="*/ 947 w 3246"/>
                  <a:gd name="T25" fmla="*/ 831 h 2286"/>
                  <a:gd name="T26" fmla="*/ 772 w 3246"/>
                  <a:gd name="T27" fmla="*/ 575 h 2286"/>
                  <a:gd name="T28" fmla="*/ 449 w 3246"/>
                  <a:gd name="T29" fmla="*/ 400 h 2286"/>
                  <a:gd name="T30" fmla="*/ 150 w 3246"/>
                  <a:gd name="T31" fmla="*/ 434 h 2286"/>
                  <a:gd name="T32" fmla="*/ 0 w 3246"/>
                  <a:gd name="T33" fmla="*/ 691 h 2286"/>
                  <a:gd name="T34" fmla="*/ 224 w 3246"/>
                  <a:gd name="T35" fmla="*/ 1480 h 2286"/>
                  <a:gd name="T36" fmla="*/ 515 w 3246"/>
                  <a:gd name="T37" fmla="*/ 1729 h 2286"/>
                  <a:gd name="T38" fmla="*/ 124 w 3246"/>
                  <a:gd name="T39" fmla="*/ 1654 h 2286"/>
                  <a:gd name="T40" fmla="*/ 266 w 3246"/>
                  <a:gd name="T41" fmla="*/ 1921 h 2286"/>
                  <a:gd name="T42" fmla="*/ 740 w 3246"/>
                  <a:gd name="T43" fmla="*/ 2286 h 2286"/>
                  <a:gd name="T44" fmla="*/ 732 w 3246"/>
                  <a:gd name="T45" fmla="*/ 1210 h 2286"/>
                  <a:gd name="T46" fmla="*/ 2208 w 3246"/>
                  <a:gd name="T47" fmla="*/ 1206 h 2286"/>
                  <a:gd name="T48" fmla="*/ 2681 w 3246"/>
                  <a:gd name="T49" fmla="*/ 1122 h 2286"/>
                  <a:gd name="T50" fmla="*/ 2846 w 3246"/>
                  <a:gd name="T51" fmla="*/ 922 h 2286"/>
                  <a:gd name="T52" fmla="*/ 3246 w 3246"/>
                  <a:gd name="T53" fmla="*/ 365 h 2286"/>
                  <a:gd name="T54" fmla="*/ 3246 w 3246"/>
                  <a:gd name="T55" fmla="*/ 365 h 2286"/>
                  <a:gd name="T56" fmla="*/ 3246 w 3246"/>
                  <a:gd name="T57" fmla="*/ 365 h 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46" h="2286">
                    <a:moveTo>
                      <a:pt x="3246" y="365"/>
                    </a:moveTo>
                    <a:lnTo>
                      <a:pt x="3155" y="143"/>
                    </a:lnTo>
                    <a:lnTo>
                      <a:pt x="2822" y="10"/>
                    </a:lnTo>
                    <a:lnTo>
                      <a:pt x="2316" y="50"/>
                    </a:lnTo>
                    <a:lnTo>
                      <a:pt x="2225" y="624"/>
                    </a:lnTo>
                    <a:lnTo>
                      <a:pt x="2647" y="932"/>
                    </a:lnTo>
                    <a:lnTo>
                      <a:pt x="2124" y="824"/>
                    </a:lnTo>
                    <a:lnTo>
                      <a:pt x="1759" y="242"/>
                    </a:lnTo>
                    <a:lnTo>
                      <a:pt x="1278" y="0"/>
                    </a:lnTo>
                    <a:lnTo>
                      <a:pt x="880" y="50"/>
                    </a:lnTo>
                    <a:lnTo>
                      <a:pt x="888" y="466"/>
                    </a:lnTo>
                    <a:lnTo>
                      <a:pt x="1337" y="806"/>
                    </a:lnTo>
                    <a:lnTo>
                      <a:pt x="947" y="831"/>
                    </a:lnTo>
                    <a:lnTo>
                      <a:pt x="772" y="575"/>
                    </a:lnTo>
                    <a:lnTo>
                      <a:pt x="449" y="400"/>
                    </a:lnTo>
                    <a:lnTo>
                      <a:pt x="150" y="434"/>
                    </a:lnTo>
                    <a:lnTo>
                      <a:pt x="0" y="691"/>
                    </a:lnTo>
                    <a:lnTo>
                      <a:pt x="224" y="1480"/>
                    </a:lnTo>
                    <a:lnTo>
                      <a:pt x="515" y="1729"/>
                    </a:lnTo>
                    <a:lnTo>
                      <a:pt x="124" y="1654"/>
                    </a:lnTo>
                    <a:lnTo>
                      <a:pt x="266" y="1921"/>
                    </a:lnTo>
                    <a:lnTo>
                      <a:pt x="740" y="2286"/>
                    </a:lnTo>
                    <a:lnTo>
                      <a:pt x="732" y="1210"/>
                    </a:lnTo>
                    <a:lnTo>
                      <a:pt x="2208" y="1206"/>
                    </a:lnTo>
                    <a:lnTo>
                      <a:pt x="2681" y="1122"/>
                    </a:lnTo>
                    <a:lnTo>
                      <a:pt x="2846" y="922"/>
                    </a:lnTo>
                    <a:lnTo>
                      <a:pt x="3246" y="365"/>
                    </a:lnTo>
                    <a:lnTo>
                      <a:pt x="3246" y="365"/>
                    </a:lnTo>
                    <a:lnTo>
                      <a:pt x="3246" y="365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0" name="Freeform 26"/>
              <p:cNvSpPr>
                <a:spLocks/>
              </p:cNvSpPr>
              <p:nvPr/>
            </p:nvSpPr>
            <p:spPr bwMode="auto">
              <a:xfrm>
                <a:off x="1433" y="2502"/>
                <a:ext cx="421" cy="319"/>
              </a:xfrm>
              <a:custGeom>
                <a:avLst/>
                <a:gdLst>
                  <a:gd name="T0" fmla="*/ 211 w 842"/>
                  <a:gd name="T1" fmla="*/ 639 h 639"/>
                  <a:gd name="T2" fmla="*/ 842 w 842"/>
                  <a:gd name="T3" fmla="*/ 622 h 639"/>
                  <a:gd name="T4" fmla="*/ 835 w 842"/>
                  <a:gd name="T5" fmla="*/ 240 h 639"/>
                  <a:gd name="T6" fmla="*/ 635 w 842"/>
                  <a:gd name="T7" fmla="*/ 0 h 639"/>
                  <a:gd name="T8" fmla="*/ 462 w 842"/>
                  <a:gd name="T9" fmla="*/ 42 h 639"/>
                  <a:gd name="T10" fmla="*/ 420 w 842"/>
                  <a:gd name="T11" fmla="*/ 225 h 639"/>
                  <a:gd name="T12" fmla="*/ 386 w 842"/>
                  <a:gd name="T13" fmla="*/ 383 h 639"/>
                  <a:gd name="T14" fmla="*/ 319 w 842"/>
                  <a:gd name="T15" fmla="*/ 183 h 639"/>
                  <a:gd name="T16" fmla="*/ 245 w 842"/>
                  <a:gd name="T17" fmla="*/ 42 h 639"/>
                  <a:gd name="T18" fmla="*/ 55 w 842"/>
                  <a:gd name="T19" fmla="*/ 58 h 639"/>
                  <a:gd name="T20" fmla="*/ 0 w 842"/>
                  <a:gd name="T21" fmla="*/ 383 h 639"/>
                  <a:gd name="T22" fmla="*/ 146 w 842"/>
                  <a:gd name="T23" fmla="*/ 548 h 639"/>
                  <a:gd name="T24" fmla="*/ 46 w 842"/>
                  <a:gd name="T25" fmla="*/ 599 h 639"/>
                  <a:gd name="T26" fmla="*/ 211 w 842"/>
                  <a:gd name="T27" fmla="*/ 639 h 639"/>
                  <a:gd name="T28" fmla="*/ 211 w 842"/>
                  <a:gd name="T29" fmla="*/ 639 h 639"/>
                  <a:gd name="T30" fmla="*/ 211 w 842"/>
                  <a:gd name="T31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2" h="639">
                    <a:moveTo>
                      <a:pt x="211" y="639"/>
                    </a:moveTo>
                    <a:lnTo>
                      <a:pt x="842" y="622"/>
                    </a:lnTo>
                    <a:lnTo>
                      <a:pt x="835" y="240"/>
                    </a:lnTo>
                    <a:lnTo>
                      <a:pt x="635" y="0"/>
                    </a:lnTo>
                    <a:lnTo>
                      <a:pt x="462" y="42"/>
                    </a:lnTo>
                    <a:lnTo>
                      <a:pt x="420" y="225"/>
                    </a:lnTo>
                    <a:lnTo>
                      <a:pt x="386" y="383"/>
                    </a:lnTo>
                    <a:lnTo>
                      <a:pt x="319" y="183"/>
                    </a:lnTo>
                    <a:lnTo>
                      <a:pt x="245" y="42"/>
                    </a:lnTo>
                    <a:lnTo>
                      <a:pt x="55" y="58"/>
                    </a:lnTo>
                    <a:lnTo>
                      <a:pt x="0" y="383"/>
                    </a:lnTo>
                    <a:lnTo>
                      <a:pt x="146" y="548"/>
                    </a:lnTo>
                    <a:lnTo>
                      <a:pt x="46" y="599"/>
                    </a:lnTo>
                    <a:lnTo>
                      <a:pt x="211" y="639"/>
                    </a:lnTo>
                    <a:lnTo>
                      <a:pt x="211" y="639"/>
                    </a:lnTo>
                    <a:lnTo>
                      <a:pt x="211" y="639"/>
                    </a:lnTo>
                    <a:close/>
                  </a:path>
                </a:pathLst>
              </a:custGeom>
              <a:solidFill>
                <a:srgbClr val="8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1" name="Freeform 27"/>
              <p:cNvSpPr>
                <a:spLocks/>
              </p:cNvSpPr>
              <p:nvPr/>
            </p:nvSpPr>
            <p:spPr bwMode="auto">
              <a:xfrm>
                <a:off x="3705" y="2523"/>
                <a:ext cx="498" cy="352"/>
              </a:xfrm>
              <a:custGeom>
                <a:avLst/>
                <a:gdLst>
                  <a:gd name="T0" fmla="*/ 67 w 997"/>
                  <a:gd name="T1" fmla="*/ 74 h 706"/>
                  <a:gd name="T2" fmla="*/ 208 w 997"/>
                  <a:gd name="T3" fmla="*/ 0 h 706"/>
                  <a:gd name="T4" fmla="*/ 375 w 997"/>
                  <a:gd name="T5" fmla="*/ 173 h 706"/>
                  <a:gd name="T6" fmla="*/ 432 w 997"/>
                  <a:gd name="T7" fmla="*/ 116 h 706"/>
                  <a:gd name="T8" fmla="*/ 599 w 997"/>
                  <a:gd name="T9" fmla="*/ 257 h 706"/>
                  <a:gd name="T10" fmla="*/ 599 w 997"/>
                  <a:gd name="T11" fmla="*/ 531 h 706"/>
                  <a:gd name="T12" fmla="*/ 706 w 997"/>
                  <a:gd name="T13" fmla="*/ 415 h 706"/>
                  <a:gd name="T14" fmla="*/ 780 w 997"/>
                  <a:gd name="T15" fmla="*/ 331 h 706"/>
                  <a:gd name="T16" fmla="*/ 913 w 997"/>
                  <a:gd name="T17" fmla="*/ 516 h 706"/>
                  <a:gd name="T18" fmla="*/ 839 w 997"/>
                  <a:gd name="T19" fmla="*/ 622 h 706"/>
                  <a:gd name="T20" fmla="*/ 997 w 997"/>
                  <a:gd name="T21" fmla="*/ 706 h 706"/>
                  <a:gd name="T22" fmla="*/ 0 w 997"/>
                  <a:gd name="T23" fmla="*/ 681 h 706"/>
                  <a:gd name="T24" fmla="*/ 67 w 997"/>
                  <a:gd name="T25" fmla="*/ 74 h 706"/>
                  <a:gd name="T26" fmla="*/ 67 w 997"/>
                  <a:gd name="T27" fmla="*/ 74 h 706"/>
                  <a:gd name="T28" fmla="*/ 67 w 997"/>
                  <a:gd name="T29" fmla="*/ 74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7" h="706">
                    <a:moveTo>
                      <a:pt x="67" y="74"/>
                    </a:moveTo>
                    <a:lnTo>
                      <a:pt x="208" y="0"/>
                    </a:lnTo>
                    <a:lnTo>
                      <a:pt x="375" y="173"/>
                    </a:lnTo>
                    <a:lnTo>
                      <a:pt x="432" y="116"/>
                    </a:lnTo>
                    <a:lnTo>
                      <a:pt x="599" y="257"/>
                    </a:lnTo>
                    <a:lnTo>
                      <a:pt x="599" y="531"/>
                    </a:lnTo>
                    <a:lnTo>
                      <a:pt x="706" y="415"/>
                    </a:lnTo>
                    <a:lnTo>
                      <a:pt x="780" y="331"/>
                    </a:lnTo>
                    <a:lnTo>
                      <a:pt x="913" y="516"/>
                    </a:lnTo>
                    <a:lnTo>
                      <a:pt x="839" y="622"/>
                    </a:lnTo>
                    <a:lnTo>
                      <a:pt x="997" y="706"/>
                    </a:lnTo>
                    <a:lnTo>
                      <a:pt x="0" y="681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67" y="74"/>
                    </a:lnTo>
                    <a:close/>
                  </a:path>
                </a:pathLst>
              </a:custGeom>
              <a:solidFill>
                <a:srgbClr val="8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2" name="Freeform 28"/>
              <p:cNvSpPr>
                <a:spLocks/>
              </p:cNvSpPr>
              <p:nvPr/>
            </p:nvSpPr>
            <p:spPr bwMode="auto">
              <a:xfrm>
                <a:off x="2819" y="1410"/>
                <a:ext cx="343" cy="414"/>
              </a:xfrm>
              <a:custGeom>
                <a:avLst/>
                <a:gdLst>
                  <a:gd name="T0" fmla="*/ 0 w 687"/>
                  <a:gd name="T1" fmla="*/ 827 h 827"/>
                  <a:gd name="T2" fmla="*/ 687 w 687"/>
                  <a:gd name="T3" fmla="*/ 142 h 827"/>
                  <a:gd name="T4" fmla="*/ 664 w 687"/>
                  <a:gd name="T5" fmla="*/ 0 h 827"/>
                  <a:gd name="T6" fmla="*/ 403 w 687"/>
                  <a:gd name="T7" fmla="*/ 163 h 827"/>
                  <a:gd name="T8" fmla="*/ 88 w 687"/>
                  <a:gd name="T9" fmla="*/ 542 h 827"/>
                  <a:gd name="T10" fmla="*/ 0 w 687"/>
                  <a:gd name="T11" fmla="*/ 827 h 827"/>
                  <a:gd name="T12" fmla="*/ 0 w 687"/>
                  <a:gd name="T13" fmla="*/ 827 h 827"/>
                  <a:gd name="T14" fmla="*/ 0 w 687"/>
                  <a:gd name="T15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7" h="827">
                    <a:moveTo>
                      <a:pt x="0" y="827"/>
                    </a:moveTo>
                    <a:lnTo>
                      <a:pt x="687" y="142"/>
                    </a:lnTo>
                    <a:lnTo>
                      <a:pt x="664" y="0"/>
                    </a:lnTo>
                    <a:lnTo>
                      <a:pt x="403" y="163"/>
                    </a:lnTo>
                    <a:lnTo>
                      <a:pt x="88" y="542"/>
                    </a:lnTo>
                    <a:lnTo>
                      <a:pt x="0" y="827"/>
                    </a:lnTo>
                    <a:lnTo>
                      <a:pt x="0" y="827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3" name="Freeform 29"/>
              <p:cNvSpPr>
                <a:spLocks/>
              </p:cNvSpPr>
              <p:nvPr/>
            </p:nvSpPr>
            <p:spPr bwMode="auto">
              <a:xfrm>
                <a:off x="1573" y="2846"/>
                <a:ext cx="1169" cy="87"/>
              </a:xfrm>
              <a:custGeom>
                <a:avLst/>
                <a:gdLst>
                  <a:gd name="T0" fmla="*/ 439 w 2338"/>
                  <a:gd name="T1" fmla="*/ 0 h 175"/>
                  <a:gd name="T2" fmla="*/ 0 w 2338"/>
                  <a:gd name="T3" fmla="*/ 59 h 175"/>
                  <a:gd name="T4" fmla="*/ 247 w 2338"/>
                  <a:gd name="T5" fmla="*/ 175 h 175"/>
                  <a:gd name="T6" fmla="*/ 1958 w 2338"/>
                  <a:gd name="T7" fmla="*/ 159 h 175"/>
                  <a:gd name="T8" fmla="*/ 2338 w 2338"/>
                  <a:gd name="T9" fmla="*/ 108 h 175"/>
                  <a:gd name="T10" fmla="*/ 471 w 2338"/>
                  <a:gd name="T11" fmla="*/ 76 h 175"/>
                  <a:gd name="T12" fmla="*/ 439 w 2338"/>
                  <a:gd name="T13" fmla="*/ 0 h 175"/>
                  <a:gd name="T14" fmla="*/ 439 w 2338"/>
                  <a:gd name="T15" fmla="*/ 0 h 175"/>
                  <a:gd name="T16" fmla="*/ 439 w 2338"/>
                  <a:gd name="T1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8" h="175">
                    <a:moveTo>
                      <a:pt x="439" y="0"/>
                    </a:moveTo>
                    <a:lnTo>
                      <a:pt x="0" y="59"/>
                    </a:lnTo>
                    <a:lnTo>
                      <a:pt x="247" y="175"/>
                    </a:lnTo>
                    <a:lnTo>
                      <a:pt x="1958" y="159"/>
                    </a:lnTo>
                    <a:lnTo>
                      <a:pt x="2338" y="108"/>
                    </a:lnTo>
                    <a:lnTo>
                      <a:pt x="471" y="76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C9D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4" name="Freeform 30"/>
              <p:cNvSpPr>
                <a:spLocks/>
              </p:cNvSpPr>
              <p:nvPr/>
            </p:nvSpPr>
            <p:spPr bwMode="auto">
              <a:xfrm>
                <a:off x="2933" y="2954"/>
                <a:ext cx="1084" cy="142"/>
              </a:xfrm>
              <a:custGeom>
                <a:avLst/>
                <a:gdLst>
                  <a:gd name="T0" fmla="*/ 0 w 2168"/>
                  <a:gd name="T1" fmla="*/ 0 h 283"/>
                  <a:gd name="T2" fmla="*/ 425 w 2168"/>
                  <a:gd name="T3" fmla="*/ 157 h 283"/>
                  <a:gd name="T4" fmla="*/ 972 w 2168"/>
                  <a:gd name="T5" fmla="*/ 283 h 283"/>
                  <a:gd name="T6" fmla="*/ 1719 w 2168"/>
                  <a:gd name="T7" fmla="*/ 231 h 283"/>
                  <a:gd name="T8" fmla="*/ 2168 w 2168"/>
                  <a:gd name="T9" fmla="*/ 165 h 283"/>
                  <a:gd name="T10" fmla="*/ 1056 w 2168"/>
                  <a:gd name="T11" fmla="*/ 60 h 283"/>
                  <a:gd name="T12" fmla="*/ 0 w 2168"/>
                  <a:gd name="T13" fmla="*/ 0 h 283"/>
                  <a:gd name="T14" fmla="*/ 0 w 2168"/>
                  <a:gd name="T15" fmla="*/ 0 h 283"/>
                  <a:gd name="T16" fmla="*/ 0 w 2168"/>
                  <a:gd name="T1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8" h="283">
                    <a:moveTo>
                      <a:pt x="0" y="0"/>
                    </a:moveTo>
                    <a:lnTo>
                      <a:pt x="425" y="157"/>
                    </a:lnTo>
                    <a:lnTo>
                      <a:pt x="972" y="283"/>
                    </a:lnTo>
                    <a:lnTo>
                      <a:pt x="1719" y="231"/>
                    </a:lnTo>
                    <a:lnTo>
                      <a:pt x="2168" y="165"/>
                    </a:lnTo>
                    <a:lnTo>
                      <a:pt x="1056" y="6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D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5" name="Freeform 31"/>
              <p:cNvSpPr>
                <a:spLocks/>
              </p:cNvSpPr>
              <p:nvPr/>
            </p:nvSpPr>
            <p:spPr bwMode="auto">
              <a:xfrm>
                <a:off x="1668" y="2920"/>
                <a:ext cx="1772" cy="213"/>
              </a:xfrm>
              <a:custGeom>
                <a:avLst/>
                <a:gdLst>
                  <a:gd name="T0" fmla="*/ 0 w 3544"/>
                  <a:gd name="T1" fmla="*/ 11 h 426"/>
                  <a:gd name="T2" fmla="*/ 1951 w 3544"/>
                  <a:gd name="T3" fmla="*/ 0 h 426"/>
                  <a:gd name="T4" fmla="*/ 2323 w 3544"/>
                  <a:gd name="T5" fmla="*/ 34 h 426"/>
                  <a:gd name="T6" fmla="*/ 2772 w 3544"/>
                  <a:gd name="T7" fmla="*/ 152 h 426"/>
                  <a:gd name="T8" fmla="*/ 3004 w 3544"/>
                  <a:gd name="T9" fmla="*/ 261 h 426"/>
                  <a:gd name="T10" fmla="*/ 3544 w 3544"/>
                  <a:gd name="T11" fmla="*/ 377 h 426"/>
                  <a:gd name="T12" fmla="*/ 2000 w 3544"/>
                  <a:gd name="T13" fmla="*/ 426 h 426"/>
                  <a:gd name="T14" fmla="*/ 2281 w 3544"/>
                  <a:gd name="T15" fmla="*/ 293 h 426"/>
                  <a:gd name="T16" fmla="*/ 1892 w 3544"/>
                  <a:gd name="T17" fmla="*/ 152 h 426"/>
                  <a:gd name="T18" fmla="*/ 1270 w 3544"/>
                  <a:gd name="T19" fmla="*/ 93 h 426"/>
                  <a:gd name="T20" fmla="*/ 291 w 3544"/>
                  <a:gd name="T21" fmla="*/ 86 h 426"/>
                  <a:gd name="T22" fmla="*/ 0 w 3544"/>
                  <a:gd name="T23" fmla="*/ 11 h 426"/>
                  <a:gd name="T24" fmla="*/ 0 w 3544"/>
                  <a:gd name="T25" fmla="*/ 11 h 426"/>
                  <a:gd name="T26" fmla="*/ 0 w 3544"/>
                  <a:gd name="T27" fmla="*/ 11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4" h="426">
                    <a:moveTo>
                      <a:pt x="0" y="11"/>
                    </a:moveTo>
                    <a:lnTo>
                      <a:pt x="1951" y="0"/>
                    </a:lnTo>
                    <a:lnTo>
                      <a:pt x="2323" y="34"/>
                    </a:lnTo>
                    <a:lnTo>
                      <a:pt x="2772" y="152"/>
                    </a:lnTo>
                    <a:lnTo>
                      <a:pt x="3004" y="261"/>
                    </a:lnTo>
                    <a:lnTo>
                      <a:pt x="3544" y="377"/>
                    </a:lnTo>
                    <a:lnTo>
                      <a:pt x="2000" y="426"/>
                    </a:lnTo>
                    <a:lnTo>
                      <a:pt x="2281" y="293"/>
                    </a:lnTo>
                    <a:lnTo>
                      <a:pt x="1892" y="152"/>
                    </a:lnTo>
                    <a:lnTo>
                      <a:pt x="1270" y="93"/>
                    </a:lnTo>
                    <a:lnTo>
                      <a:pt x="291" y="8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6" name="Freeform 32"/>
              <p:cNvSpPr>
                <a:spLocks/>
              </p:cNvSpPr>
              <p:nvPr/>
            </p:nvSpPr>
            <p:spPr bwMode="auto">
              <a:xfrm>
                <a:off x="2676" y="2830"/>
                <a:ext cx="161" cy="62"/>
              </a:xfrm>
              <a:custGeom>
                <a:avLst/>
                <a:gdLst>
                  <a:gd name="T0" fmla="*/ 0 w 323"/>
                  <a:gd name="T1" fmla="*/ 0 h 124"/>
                  <a:gd name="T2" fmla="*/ 8 w 323"/>
                  <a:gd name="T3" fmla="*/ 116 h 124"/>
                  <a:gd name="T4" fmla="*/ 316 w 323"/>
                  <a:gd name="T5" fmla="*/ 124 h 124"/>
                  <a:gd name="T6" fmla="*/ 323 w 323"/>
                  <a:gd name="T7" fmla="*/ 4 h 124"/>
                  <a:gd name="T8" fmla="*/ 0 w 323"/>
                  <a:gd name="T9" fmla="*/ 0 h 124"/>
                  <a:gd name="T10" fmla="*/ 0 w 323"/>
                  <a:gd name="T11" fmla="*/ 0 h 124"/>
                  <a:gd name="T12" fmla="*/ 0 w 323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124">
                    <a:moveTo>
                      <a:pt x="0" y="0"/>
                    </a:moveTo>
                    <a:lnTo>
                      <a:pt x="8" y="116"/>
                    </a:lnTo>
                    <a:lnTo>
                      <a:pt x="316" y="124"/>
                    </a:lnTo>
                    <a:lnTo>
                      <a:pt x="32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7" name="Freeform 33"/>
              <p:cNvSpPr>
                <a:spLocks/>
              </p:cNvSpPr>
              <p:nvPr/>
            </p:nvSpPr>
            <p:spPr bwMode="auto">
              <a:xfrm>
                <a:off x="1775" y="1855"/>
                <a:ext cx="1056" cy="1037"/>
              </a:xfrm>
              <a:custGeom>
                <a:avLst/>
                <a:gdLst>
                  <a:gd name="T0" fmla="*/ 0 w 2110"/>
                  <a:gd name="T1" fmla="*/ 0 h 2072"/>
                  <a:gd name="T2" fmla="*/ 1646 w 2110"/>
                  <a:gd name="T3" fmla="*/ 83 h 2072"/>
                  <a:gd name="T4" fmla="*/ 2110 w 2110"/>
                  <a:gd name="T5" fmla="*/ 583 h 2072"/>
                  <a:gd name="T6" fmla="*/ 2089 w 2110"/>
                  <a:gd name="T7" fmla="*/ 1793 h 2072"/>
                  <a:gd name="T8" fmla="*/ 1857 w 2110"/>
                  <a:gd name="T9" fmla="*/ 1726 h 2072"/>
                  <a:gd name="T10" fmla="*/ 1275 w 2110"/>
                  <a:gd name="T11" fmla="*/ 1793 h 2072"/>
                  <a:gd name="T12" fmla="*/ 1264 w 2110"/>
                  <a:gd name="T13" fmla="*/ 1905 h 2072"/>
                  <a:gd name="T14" fmla="*/ 1787 w 2110"/>
                  <a:gd name="T15" fmla="*/ 1905 h 2072"/>
                  <a:gd name="T16" fmla="*/ 1793 w 2110"/>
                  <a:gd name="T17" fmla="*/ 2072 h 2072"/>
                  <a:gd name="T18" fmla="*/ 123 w 2110"/>
                  <a:gd name="T19" fmla="*/ 2047 h 2072"/>
                  <a:gd name="T20" fmla="*/ 0 w 2110"/>
                  <a:gd name="T21" fmla="*/ 0 h 2072"/>
                  <a:gd name="T22" fmla="*/ 0 w 2110"/>
                  <a:gd name="T23" fmla="*/ 0 h 2072"/>
                  <a:gd name="T24" fmla="*/ 0 w 2110"/>
                  <a:gd name="T25" fmla="*/ 0 h 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0" h="2072">
                    <a:moveTo>
                      <a:pt x="0" y="0"/>
                    </a:moveTo>
                    <a:lnTo>
                      <a:pt x="1646" y="83"/>
                    </a:lnTo>
                    <a:lnTo>
                      <a:pt x="2110" y="583"/>
                    </a:lnTo>
                    <a:lnTo>
                      <a:pt x="2089" y="1793"/>
                    </a:lnTo>
                    <a:lnTo>
                      <a:pt x="1857" y="1726"/>
                    </a:lnTo>
                    <a:lnTo>
                      <a:pt x="1275" y="1793"/>
                    </a:lnTo>
                    <a:lnTo>
                      <a:pt x="1264" y="1905"/>
                    </a:lnTo>
                    <a:lnTo>
                      <a:pt x="1787" y="1905"/>
                    </a:lnTo>
                    <a:lnTo>
                      <a:pt x="1793" y="2072"/>
                    </a:lnTo>
                    <a:lnTo>
                      <a:pt x="123" y="204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8" name="Freeform 34"/>
              <p:cNvSpPr>
                <a:spLocks/>
              </p:cNvSpPr>
              <p:nvPr/>
            </p:nvSpPr>
            <p:spPr bwMode="auto">
              <a:xfrm>
                <a:off x="1898" y="2726"/>
                <a:ext cx="183" cy="69"/>
              </a:xfrm>
              <a:custGeom>
                <a:avLst/>
                <a:gdLst>
                  <a:gd name="T0" fmla="*/ 0 w 367"/>
                  <a:gd name="T1" fmla="*/ 126 h 137"/>
                  <a:gd name="T2" fmla="*/ 367 w 367"/>
                  <a:gd name="T3" fmla="*/ 137 h 137"/>
                  <a:gd name="T4" fmla="*/ 334 w 367"/>
                  <a:gd name="T5" fmla="*/ 0 h 137"/>
                  <a:gd name="T6" fmla="*/ 68 w 367"/>
                  <a:gd name="T7" fmla="*/ 6 h 137"/>
                  <a:gd name="T8" fmla="*/ 0 w 367"/>
                  <a:gd name="T9" fmla="*/ 126 h 137"/>
                  <a:gd name="T10" fmla="*/ 0 w 367"/>
                  <a:gd name="T11" fmla="*/ 126 h 137"/>
                  <a:gd name="T12" fmla="*/ 0 w 367"/>
                  <a:gd name="T13" fmla="*/ 12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37">
                    <a:moveTo>
                      <a:pt x="0" y="126"/>
                    </a:moveTo>
                    <a:lnTo>
                      <a:pt x="367" y="137"/>
                    </a:lnTo>
                    <a:lnTo>
                      <a:pt x="334" y="0"/>
                    </a:lnTo>
                    <a:lnTo>
                      <a:pt x="68" y="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9" name="Freeform 35"/>
              <p:cNvSpPr>
                <a:spLocks/>
              </p:cNvSpPr>
              <p:nvPr/>
            </p:nvSpPr>
            <p:spPr bwMode="auto">
              <a:xfrm>
                <a:off x="2136" y="2720"/>
                <a:ext cx="165" cy="71"/>
              </a:xfrm>
              <a:custGeom>
                <a:avLst/>
                <a:gdLst>
                  <a:gd name="T0" fmla="*/ 0 w 331"/>
                  <a:gd name="T1" fmla="*/ 135 h 140"/>
                  <a:gd name="T2" fmla="*/ 331 w 331"/>
                  <a:gd name="T3" fmla="*/ 140 h 140"/>
                  <a:gd name="T4" fmla="*/ 312 w 331"/>
                  <a:gd name="T5" fmla="*/ 0 h 140"/>
                  <a:gd name="T6" fmla="*/ 50 w 331"/>
                  <a:gd name="T7" fmla="*/ 7 h 140"/>
                  <a:gd name="T8" fmla="*/ 0 w 331"/>
                  <a:gd name="T9" fmla="*/ 135 h 140"/>
                  <a:gd name="T10" fmla="*/ 0 w 331"/>
                  <a:gd name="T11" fmla="*/ 135 h 140"/>
                  <a:gd name="T12" fmla="*/ 0 w 331"/>
                  <a:gd name="T13" fmla="*/ 13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1" h="140">
                    <a:moveTo>
                      <a:pt x="0" y="135"/>
                    </a:moveTo>
                    <a:lnTo>
                      <a:pt x="331" y="140"/>
                    </a:lnTo>
                    <a:lnTo>
                      <a:pt x="312" y="0"/>
                    </a:lnTo>
                    <a:lnTo>
                      <a:pt x="50" y="7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0" name="Freeform 36"/>
              <p:cNvSpPr>
                <a:spLocks/>
              </p:cNvSpPr>
              <p:nvPr/>
            </p:nvSpPr>
            <p:spPr bwMode="auto">
              <a:xfrm>
                <a:off x="3353" y="1443"/>
                <a:ext cx="475" cy="1545"/>
              </a:xfrm>
              <a:custGeom>
                <a:avLst/>
                <a:gdLst>
                  <a:gd name="T0" fmla="*/ 951 w 951"/>
                  <a:gd name="T1" fmla="*/ 61 h 3092"/>
                  <a:gd name="T2" fmla="*/ 65 w 951"/>
                  <a:gd name="T3" fmla="*/ 0 h 3092"/>
                  <a:gd name="T4" fmla="*/ 0 w 951"/>
                  <a:gd name="T5" fmla="*/ 3092 h 3092"/>
                  <a:gd name="T6" fmla="*/ 685 w 951"/>
                  <a:gd name="T7" fmla="*/ 3071 h 3092"/>
                  <a:gd name="T8" fmla="*/ 951 w 951"/>
                  <a:gd name="T9" fmla="*/ 61 h 3092"/>
                  <a:gd name="T10" fmla="*/ 951 w 951"/>
                  <a:gd name="T11" fmla="*/ 61 h 3092"/>
                  <a:gd name="T12" fmla="*/ 951 w 951"/>
                  <a:gd name="T13" fmla="*/ 61 h 3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1" h="3092">
                    <a:moveTo>
                      <a:pt x="951" y="61"/>
                    </a:moveTo>
                    <a:lnTo>
                      <a:pt x="65" y="0"/>
                    </a:lnTo>
                    <a:lnTo>
                      <a:pt x="0" y="3092"/>
                    </a:lnTo>
                    <a:lnTo>
                      <a:pt x="685" y="3071"/>
                    </a:lnTo>
                    <a:lnTo>
                      <a:pt x="951" y="61"/>
                    </a:lnTo>
                    <a:lnTo>
                      <a:pt x="951" y="61"/>
                    </a:lnTo>
                    <a:lnTo>
                      <a:pt x="951" y="61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1" name="Freeform 37"/>
              <p:cNvSpPr>
                <a:spLocks/>
              </p:cNvSpPr>
              <p:nvPr/>
            </p:nvSpPr>
            <p:spPr bwMode="auto">
              <a:xfrm>
                <a:off x="3334" y="1363"/>
                <a:ext cx="499" cy="1612"/>
              </a:xfrm>
              <a:custGeom>
                <a:avLst/>
                <a:gdLst>
                  <a:gd name="T0" fmla="*/ 996 w 996"/>
                  <a:gd name="T1" fmla="*/ 215 h 3224"/>
                  <a:gd name="T2" fmla="*/ 473 w 996"/>
                  <a:gd name="T3" fmla="*/ 652 h 3224"/>
                  <a:gd name="T4" fmla="*/ 91 w 996"/>
                  <a:gd name="T5" fmla="*/ 3215 h 3224"/>
                  <a:gd name="T6" fmla="*/ 0 w 996"/>
                  <a:gd name="T7" fmla="*/ 3224 h 3224"/>
                  <a:gd name="T8" fmla="*/ 9 w 996"/>
                  <a:gd name="T9" fmla="*/ 0 h 3224"/>
                  <a:gd name="T10" fmla="*/ 996 w 996"/>
                  <a:gd name="T11" fmla="*/ 215 h 3224"/>
                  <a:gd name="T12" fmla="*/ 996 w 996"/>
                  <a:gd name="T13" fmla="*/ 215 h 3224"/>
                  <a:gd name="T14" fmla="*/ 996 w 996"/>
                  <a:gd name="T15" fmla="*/ 215 h 3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6" h="3224">
                    <a:moveTo>
                      <a:pt x="996" y="215"/>
                    </a:moveTo>
                    <a:lnTo>
                      <a:pt x="473" y="652"/>
                    </a:lnTo>
                    <a:lnTo>
                      <a:pt x="91" y="3215"/>
                    </a:lnTo>
                    <a:lnTo>
                      <a:pt x="0" y="3224"/>
                    </a:lnTo>
                    <a:lnTo>
                      <a:pt x="9" y="0"/>
                    </a:lnTo>
                    <a:lnTo>
                      <a:pt x="996" y="215"/>
                    </a:lnTo>
                    <a:lnTo>
                      <a:pt x="996" y="215"/>
                    </a:lnTo>
                    <a:lnTo>
                      <a:pt x="996" y="215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2" name="Freeform 38"/>
              <p:cNvSpPr>
                <a:spLocks/>
              </p:cNvSpPr>
              <p:nvPr/>
            </p:nvSpPr>
            <p:spPr bwMode="auto">
              <a:xfrm>
                <a:off x="2677" y="2752"/>
                <a:ext cx="526" cy="194"/>
              </a:xfrm>
              <a:custGeom>
                <a:avLst/>
                <a:gdLst>
                  <a:gd name="T0" fmla="*/ 361 w 1053"/>
                  <a:gd name="T1" fmla="*/ 0 h 387"/>
                  <a:gd name="T2" fmla="*/ 1053 w 1053"/>
                  <a:gd name="T3" fmla="*/ 387 h 387"/>
                  <a:gd name="T4" fmla="*/ 540 w 1053"/>
                  <a:gd name="T5" fmla="*/ 376 h 387"/>
                  <a:gd name="T6" fmla="*/ 0 w 1053"/>
                  <a:gd name="T7" fmla="*/ 285 h 387"/>
                  <a:gd name="T8" fmla="*/ 297 w 1053"/>
                  <a:gd name="T9" fmla="*/ 285 h 387"/>
                  <a:gd name="T10" fmla="*/ 361 w 1053"/>
                  <a:gd name="T11" fmla="*/ 0 h 387"/>
                  <a:gd name="T12" fmla="*/ 361 w 1053"/>
                  <a:gd name="T13" fmla="*/ 0 h 387"/>
                  <a:gd name="T14" fmla="*/ 361 w 1053"/>
                  <a:gd name="T1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3" h="387">
                    <a:moveTo>
                      <a:pt x="361" y="0"/>
                    </a:moveTo>
                    <a:lnTo>
                      <a:pt x="1053" y="387"/>
                    </a:lnTo>
                    <a:lnTo>
                      <a:pt x="540" y="376"/>
                    </a:lnTo>
                    <a:lnTo>
                      <a:pt x="0" y="285"/>
                    </a:lnTo>
                    <a:lnTo>
                      <a:pt x="297" y="285"/>
                    </a:lnTo>
                    <a:lnTo>
                      <a:pt x="361" y="0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3" name="Freeform 39"/>
              <p:cNvSpPr>
                <a:spLocks/>
              </p:cNvSpPr>
              <p:nvPr/>
            </p:nvSpPr>
            <p:spPr bwMode="auto">
              <a:xfrm>
                <a:off x="1842" y="1368"/>
                <a:ext cx="1495" cy="1642"/>
              </a:xfrm>
              <a:custGeom>
                <a:avLst/>
                <a:gdLst>
                  <a:gd name="T0" fmla="*/ 2888 w 2991"/>
                  <a:gd name="T1" fmla="*/ 0 h 3286"/>
                  <a:gd name="T2" fmla="*/ 1971 w 2991"/>
                  <a:gd name="T3" fmla="*/ 960 h 3286"/>
                  <a:gd name="T4" fmla="*/ 1475 w 2991"/>
                  <a:gd name="T5" fmla="*/ 1031 h 3286"/>
                  <a:gd name="T6" fmla="*/ 0 w 2991"/>
                  <a:gd name="T7" fmla="*/ 1004 h 3286"/>
                  <a:gd name="T8" fmla="*/ 1454 w 2991"/>
                  <a:gd name="T9" fmla="*/ 2731 h 3286"/>
                  <a:gd name="T10" fmla="*/ 1724 w 2991"/>
                  <a:gd name="T11" fmla="*/ 2692 h 3286"/>
                  <a:gd name="T12" fmla="*/ 2057 w 2991"/>
                  <a:gd name="T13" fmla="*/ 2816 h 3286"/>
                  <a:gd name="T14" fmla="*/ 2991 w 2991"/>
                  <a:gd name="T15" fmla="*/ 3286 h 3286"/>
                  <a:gd name="T16" fmla="*/ 2888 w 2991"/>
                  <a:gd name="T17" fmla="*/ 0 h 3286"/>
                  <a:gd name="T18" fmla="*/ 2888 w 2991"/>
                  <a:gd name="T19" fmla="*/ 0 h 3286"/>
                  <a:gd name="T20" fmla="*/ 2888 w 2991"/>
                  <a:gd name="T21" fmla="*/ 0 h 3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91" h="3286">
                    <a:moveTo>
                      <a:pt x="2888" y="0"/>
                    </a:moveTo>
                    <a:lnTo>
                      <a:pt x="1971" y="960"/>
                    </a:lnTo>
                    <a:lnTo>
                      <a:pt x="1475" y="1031"/>
                    </a:lnTo>
                    <a:lnTo>
                      <a:pt x="0" y="1004"/>
                    </a:lnTo>
                    <a:lnTo>
                      <a:pt x="1454" y="2731"/>
                    </a:lnTo>
                    <a:lnTo>
                      <a:pt x="1724" y="2692"/>
                    </a:lnTo>
                    <a:lnTo>
                      <a:pt x="2057" y="2816"/>
                    </a:lnTo>
                    <a:lnTo>
                      <a:pt x="2991" y="3286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rgbClr val="F6D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4" name="Freeform 40"/>
              <p:cNvSpPr>
                <a:spLocks/>
              </p:cNvSpPr>
              <p:nvPr/>
            </p:nvSpPr>
            <p:spPr bwMode="auto">
              <a:xfrm>
                <a:off x="2864" y="1947"/>
                <a:ext cx="330" cy="322"/>
              </a:xfrm>
              <a:custGeom>
                <a:avLst/>
                <a:gdLst>
                  <a:gd name="T0" fmla="*/ 652 w 659"/>
                  <a:gd name="T1" fmla="*/ 0 h 645"/>
                  <a:gd name="T2" fmla="*/ 448 w 659"/>
                  <a:gd name="T3" fmla="*/ 114 h 645"/>
                  <a:gd name="T4" fmla="*/ 429 w 659"/>
                  <a:gd name="T5" fmla="*/ 215 h 645"/>
                  <a:gd name="T6" fmla="*/ 382 w 659"/>
                  <a:gd name="T7" fmla="*/ 152 h 645"/>
                  <a:gd name="T8" fmla="*/ 218 w 659"/>
                  <a:gd name="T9" fmla="*/ 257 h 645"/>
                  <a:gd name="T10" fmla="*/ 218 w 659"/>
                  <a:gd name="T11" fmla="*/ 337 h 645"/>
                  <a:gd name="T12" fmla="*/ 163 w 659"/>
                  <a:gd name="T13" fmla="*/ 299 h 645"/>
                  <a:gd name="T14" fmla="*/ 19 w 659"/>
                  <a:gd name="T15" fmla="*/ 390 h 645"/>
                  <a:gd name="T16" fmla="*/ 7 w 659"/>
                  <a:gd name="T17" fmla="*/ 487 h 645"/>
                  <a:gd name="T18" fmla="*/ 53 w 659"/>
                  <a:gd name="T19" fmla="*/ 536 h 645"/>
                  <a:gd name="T20" fmla="*/ 0 w 659"/>
                  <a:gd name="T21" fmla="*/ 559 h 645"/>
                  <a:gd name="T22" fmla="*/ 11 w 659"/>
                  <a:gd name="T23" fmla="*/ 645 h 645"/>
                  <a:gd name="T24" fmla="*/ 102 w 659"/>
                  <a:gd name="T25" fmla="*/ 645 h 645"/>
                  <a:gd name="T26" fmla="*/ 659 w 659"/>
                  <a:gd name="T27" fmla="*/ 405 h 645"/>
                  <a:gd name="T28" fmla="*/ 652 w 659"/>
                  <a:gd name="T29" fmla="*/ 0 h 645"/>
                  <a:gd name="T30" fmla="*/ 652 w 659"/>
                  <a:gd name="T31" fmla="*/ 0 h 645"/>
                  <a:gd name="T32" fmla="*/ 652 w 659"/>
                  <a:gd name="T33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9" h="645">
                    <a:moveTo>
                      <a:pt x="652" y="0"/>
                    </a:moveTo>
                    <a:lnTo>
                      <a:pt x="448" y="114"/>
                    </a:lnTo>
                    <a:lnTo>
                      <a:pt x="429" y="215"/>
                    </a:lnTo>
                    <a:lnTo>
                      <a:pt x="382" y="152"/>
                    </a:lnTo>
                    <a:lnTo>
                      <a:pt x="218" y="257"/>
                    </a:lnTo>
                    <a:lnTo>
                      <a:pt x="218" y="337"/>
                    </a:lnTo>
                    <a:lnTo>
                      <a:pt x="163" y="299"/>
                    </a:lnTo>
                    <a:lnTo>
                      <a:pt x="19" y="390"/>
                    </a:lnTo>
                    <a:lnTo>
                      <a:pt x="7" y="487"/>
                    </a:lnTo>
                    <a:lnTo>
                      <a:pt x="53" y="536"/>
                    </a:lnTo>
                    <a:lnTo>
                      <a:pt x="0" y="559"/>
                    </a:lnTo>
                    <a:lnTo>
                      <a:pt x="11" y="645"/>
                    </a:lnTo>
                    <a:lnTo>
                      <a:pt x="102" y="645"/>
                    </a:lnTo>
                    <a:lnTo>
                      <a:pt x="659" y="405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5" name="Freeform 41"/>
              <p:cNvSpPr>
                <a:spLocks/>
              </p:cNvSpPr>
              <p:nvPr/>
            </p:nvSpPr>
            <p:spPr bwMode="auto">
              <a:xfrm>
                <a:off x="2862" y="2220"/>
                <a:ext cx="345" cy="248"/>
              </a:xfrm>
              <a:custGeom>
                <a:avLst/>
                <a:gdLst>
                  <a:gd name="T0" fmla="*/ 671 w 690"/>
                  <a:gd name="T1" fmla="*/ 0 h 494"/>
                  <a:gd name="T2" fmla="*/ 460 w 690"/>
                  <a:gd name="T3" fmla="*/ 78 h 494"/>
                  <a:gd name="T4" fmla="*/ 445 w 690"/>
                  <a:gd name="T5" fmla="*/ 177 h 494"/>
                  <a:gd name="T6" fmla="*/ 403 w 690"/>
                  <a:gd name="T7" fmla="*/ 89 h 494"/>
                  <a:gd name="T8" fmla="*/ 245 w 690"/>
                  <a:gd name="T9" fmla="*/ 154 h 494"/>
                  <a:gd name="T10" fmla="*/ 226 w 690"/>
                  <a:gd name="T11" fmla="*/ 283 h 494"/>
                  <a:gd name="T12" fmla="*/ 167 w 690"/>
                  <a:gd name="T13" fmla="*/ 180 h 494"/>
                  <a:gd name="T14" fmla="*/ 19 w 690"/>
                  <a:gd name="T15" fmla="*/ 237 h 494"/>
                  <a:gd name="T16" fmla="*/ 9 w 690"/>
                  <a:gd name="T17" fmla="*/ 338 h 494"/>
                  <a:gd name="T18" fmla="*/ 49 w 690"/>
                  <a:gd name="T19" fmla="*/ 391 h 494"/>
                  <a:gd name="T20" fmla="*/ 0 w 690"/>
                  <a:gd name="T21" fmla="*/ 414 h 494"/>
                  <a:gd name="T22" fmla="*/ 11 w 690"/>
                  <a:gd name="T23" fmla="*/ 494 h 494"/>
                  <a:gd name="T24" fmla="*/ 690 w 690"/>
                  <a:gd name="T25" fmla="*/ 418 h 494"/>
                  <a:gd name="T26" fmla="*/ 671 w 690"/>
                  <a:gd name="T27" fmla="*/ 0 h 494"/>
                  <a:gd name="T28" fmla="*/ 671 w 690"/>
                  <a:gd name="T29" fmla="*/ 0 h 494"/>
                  <a:gd name="T30" fmla="*/ 671 w 690"/>
                  <a:gd name="T31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0" h="494">
                    <a:moveTo>
                      <a:pt x="671" y="0"/>
                    </a:moveTo>
                    <a:lnTo>
                      <a:pt x="460" y="78"/>
                    </a:lnTo>
                    <a:lnTo>
                      <a:pt x="445" y="177"/>
                    </a:lnTo>
                    <a:lnTo>
                      <a:pt x="403" y="89"/>
                    </a:lnTo>
                    <a:lnTo>
                      <a:pt x="245" y="154"/>
                    </a:lnTo>
                    <a:lnTo>
                      <a:pt x="226" y="283"/>
                    </a:lnTo>
                    <a:lnTo>
                      <a:pt x="167" y="180"/>
                    </a:lnTo>
                    <a:lnTo>
                      <a:pt x="19" y="237"/>
                    </a:lnTo>
                    <a:lnTo>
                      <a:pt x="9" y="338"/>
                    </a:lnTo>
                    <a:lnTo>
                      <a:pt x="49" y="391"/>
                    </a:lnTo>
                    <a:lnTo>
                      <a:pt x="0" y="414"/>
                    </a:lnTo>
                    <a:lnTo>
                      <a:pt x="11" y="494"/>
                    </a:lnTo>
                    <a:lnTo>
                      <a:pt x="690" y="418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6" name="Freeform 42"/>
              <p:cNvSpPr>
                <a:spLocks/>
              </p:cNvSpPr>
              <p:nvPr/>
            </p:nvSpPr>
            <p:spPr bwMode="auto">
              <a:xfrm>
                <a:off x="2858" y="2503"/>
                <a:ext cx="351" cy="179"/>
              </a:xfrm>
              <a:custGeom>
                <a:avLst/>
                <a:gdLst>
                  <a:gd name="T0" fmla="*/ 679 w 702"/>
                  <a:gd name="T1" fmla="*/ 0 h 360"/>
                  <a:gd name="T2" fmla="*/ 479 w 702"/>
                  <a:gd name="T3" fmla="*/ 23 h 360"/>
                  <a:gd name="T4" fmla="*/ 460 w 702"/>
                  <a:gd name="T5" fmla="*/ 65 h 360"/>
                  <a:gd name="T6" fmla="*/ 419 w 702"/>
                  <a:gd name="T7" fmla="*/ 23 h 360"/>
                  <a:gd name="T8" fmla="*/ 265 w 702"/>
                  <a:gd name="T9" fmla="*/ 46 h 360"/>
                  <a:gd name="T10" fmla="*/ 242 w 702"/>
                  <a:gd name="T11" fmla="*/ 95 h 360"/>
                  <a:gd name="T12" fmla="*/ 194 w 702"/>
                  <a:gd name="T13" fmla="*/ 57 h 360"/>
                  <a:gd name="T14" fmla="*/ 12 w 702"/>
                  <a:gd name="T15" fmla="*/ 80 h 360"/>
                  <a:gd name="T16" fmla="*/ 0 w 702"/>
                  <a:gd name="T17" fmla="*/ 164 h 360"/>
                  <a:gd name="T18" fmla="*/ 69 w 702"/>
                  <a:gd name="T19" fmla="*/ 227 h 360"/>
                  <a:gd name="T20" fmla="*/ 0 w 702"/>
                  <a:gd name="T21" fmla="*/ 227 h 360"/>
                  <a:gd name="T22" fmla="*/ 4 w 702"/>
                  <a:gd name="T23" fmla="*/ 333 h 360"/>
                  <a:gd name="T24" fmla="*/ 702 w 702"/>
                  <a:gd name="T25" fmla="*/ 360 h 360"/>
                  <a:gd name="T26" fmla="*/ 679 w 702"/>
                  <a:gd name="T27" fmla="*/ 0 h 360"/>
                  <a:gd name="T28" fmla="*/ 679 w 702"/>
                  <a:gd name="T29" fmla="*/ 0 h 360"/>
                  <a:gd name="T30" fmla="*/ 679 w 702"/>
                  <a:gd name="T31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02" h="360">
                    <a:moveTo>
                      <a:pt x="679" y="0"/>
                    </a:moveTo>
                    <a:lnTo>
                      <a:pt x="479" y="23"/>
                    </a:lnTo>
                    <a:lnTo>
                      <a:pt x="460" y="65"/>
                    </a:lnTo>
                    <a:lnTo>
                      <a:pt x="419" y="23"/>
                    </a:lnTo>
                    <a:lnTo>
                      <a:pt x="265" y="46"/>
                    </a:lnTo>
                    <a:lnTo>
                      <a:pt x="242" y="95"/>
                    </a:lnTo>
                    <a:lnTo>
                      <a:pt x="194" y="57"/>
                    </a:lnTo>
                    <a:lnTo>
                      <a:pt x="12" y="80"/>
                    </a:lnTo>
                    <a:lnTo>
                      <a:pt x="0" y="164"/>
                    </a:lnTo>
                    <a:lnTo>
                      <a:pt x="69" y="227"/>
                    </a:lnTo>
                    <a:lnTo>
                      <a:pt x="0" y="227"/>
                    </a:lnTo>
                    <a:lnTo>
                      <a:pt x="4" y="333"/>
                    </a:lnTo>
                    <a:lnTo>
                      <a:pt x="702" y="360"/>
                    </a:lnTo>
                    <a:lnTo>
                      <a:pt x="679" y="0"/>
                    </a:lnTo>
                    <a:lnTo>
                      <a:pt x="679" y="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7" name="Freeform 43"/>
              <p:cNvSpPr>
                <a:spLocks/>
              </p:cNvSpPr>
              <p:nvPr/>
            </p:nvSpPr>
            <p:spPr bwMode="auto">
              <a:xfrm>
                <a:off x="2868" y="1676"/>
                <a:ext cx="312" cy="389"/>
              </a:xfrm>
              <a:custGeom>
                <a:avLst/>
                <a:gdLst>
                  <a:gd name="T0" fmla="*/ 622 w 626"/>
                  <a:gd name="T1" fmla="*/ 0 h 780"/>
                  <a:gd name="T2" fmla="*/ 419 w 626"/>
                  <a:gd name="T3" fmla="*/ 173 h 780"/>
                  <a:gd name="T4" fmla="*/ 411 w 626"/>
                  <a:gd name="T5" fmla="*/ 295 h 780"/>
                  <a:gd name="T6" fmla="*/ 356 w 626"/>
                  <a:gd name="T7" fmla="*/ 211 h 780"/>
                  <a:gd name="T8" fmla="*/ 211 w 626"/>
                  <a:gd name="T9" fmla="*/ 342 h 780"/>
                  <a:gd name="T10" fmla="*/ 196 w 626"/>
                  <a:gd name="T11" fmla="*/ 508 h 780"/>
                  <a:gd name="T12" fmla="*/ 135 w 626"/>
                  <a:gd name="T13" fmla="*/ 396 h 780"/>
                  <a:gd name="T14" fmla="*/ 12 w 626"/>
                  <a:gd name="T15" fmla="*/ 527 h 780"/>
                  <a:gd name="T16" fmla="*/ 0 w 626"/>
                  <a:gd name="T17" fmla="*/ 641 h 780"/>
                  <a:gd name="T18" fmla="*/ 38 w 626"/>
                  <a:gd name="T19" fmla="*/ 683 h 780"/>
                  <a:gd name="T20" fmla="*/ 8 w 626"/>
                  <a:gd name="T21" fmla="*/ 706 h 780"/>
                  <a:gd name="T22" fmla="*/ 19 w 626"/>
                  <a:gd name="T23" fmla="*/ 780 h 780"/>
                  <a:gd name="T24" fmla="*/ 626 w 626"/>
                  <a:gd name="T25" fmla="*/ 415 h 780"/>
                  <a:gd name="T26" fmla="*/ 622 w 626"/>
                  <a:gd name="T27" fmla="*/ 0 h 780"/>
                  <a:gd name="T28" fmla="*/ 622 w 626"/>
                  <a:gd name="T29" fmla="*/ 0 h 780"/>
                  <a:gd name="T30" fmla="*/ 622 w 626"/>
                  <a:gd name="T31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6" h="780">
                    <a:moveTo>
                      <a:pt x="622" y="0"/>
                    </a:moveTo>
                    <a:lnTo>
                      <a:pt x="419" y="173"/>
                    </a:lnTo>
                    <a:lnTo>
                      <a:pt x="411" y="295"/>
                    </a:lnTo>
                    <a:lnTo>
                      <a:pt x="356" y="211"/>
                    </a:lnTo>
                    <a:lnTo>
                      <a:pt x="211" y="342"/>
                    </a:lnTo>
                    <a:lnTo>
                      <a:pt x="196" y="508"/>
                    </a:lnTo>
                    <a:lnTo>
                      <a:pt x="135" y="396"/>
                    </a:lnTo>
                    <a:lnTo>
                      <a:pt x="12" y="527"/>
                    </a:lnTo>
                    <a:lnTo>
                      <a:pt x="0" y="641"/>
                    </a:lnTo>
                    <a:lnTo>
                      <a:pt x="38" y="683"/>
                    </a:lnTo>
                    <a:lnTo>
                      <a:pt x="8" y="706"/>
                    </a:lnTo>
                    <a:lnTo>
                      <a:pt x="19" y="780"/>
                    </a:lnTo>
                    <a:lnTo>
                      <a:pt x="626" y="415"/>
                    </a:lnTo>
                    <a:lnTo>
                      <a:pt x="622" y="0"/>
                    </a:lnTo>
                    <a:lnTo>
                      <a:pt x="622" y="0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8" name="Freeform 44"/>
              <p:cNvSpPr>
                <a:spLocks/>
              </p:cNvSpPr>
              <p:nvPr/>
            </p:nvSpPr>
            <p:spPr bwMode="auto">
              <a:xfrm>
                <a:off x="2623" y="1952"/>
                <a:ext cx="144" cy="736"/>
              </a:xfrm>
              <a:custGeom>
                <a:avLst/>
                <a:gdLst>
                  <a:gd name="T0" fmla="*/ 287 w 287"/>
                  <a:gd name="T1" fmla="*/ 0 h 1471"/>
                  <a:gd name="T2" fmla="*/ 0 w 287"/>
                  <a:gd name="T3" fmla="*/ 60 h 1471"/>
                  <a:gd name="T4" fmla="*/ 7 w 287"/>
                  <a:gd name="T5" fmla="*/ 152 h 1471"/>
                  <a:gd name="T6" fmla="*/ 188 w 287"/>
                  <a:gd name="T7" fmla="*/ 180 h 1471"/>
                  <a:gd name="T8" fmla="*/ 15 w 287"/>
                  <a:gd name="T9" fmla="*/ 241 h 1471"/>
                  <a:gd name="T10" fmla="*/ 19 w 287"/>
                  <a:gd name="T11" fmla="*/ 340 h 1471"/>
                  <a:gd name="T12" fmla="*/ 249 w 287"/>
                  <a:gd name="T13" fmla="*/ 351 h 1471"/>
                  <a:gd name="T14" fmla="*/ 15 w 287"/>
                  <a:gd name="T15" fmla="*/ 429 h 1471"/>
                  <a:gd name="T16" fmla="*/ 19 w 287"/>
                  <a:gd name="T17" fmla="*/ 532 h 1471"/>
                  <a:gd name="T18" fmla="*/ 249 w 287"/>
                  <a:gd name="T19" fmla="*/ 574 h 1471"/>
                  <a:gd name="T20" fmla="*/ 26 w 287"/>
                  <a:gd name="T21" fmla="*/ 621 h 1471"/>
                  <a:gd name="T22" fmla="*/ 26 w 287"/>
                  <a:gd name="T23" fmla="*/ 713 h 1471"/>
                  <a:gd name="T24" fmla="*/ 222 w 287"/>
                  <a:gd name="T25" fmla="*/ 754 h 1471"/>
                  <a:gd name="T26" fmla="*/ 7 w 287"/>
                  <a:gd name="T27" fmla="*/ 796 h 1471"/>
                  <a:gd name="T28" fmla="*/ 11 w 287"/>
                  <a:gd name="T29" fmla="*/ 882 h 1471"/>
                  <a:gd name="T30" fmla="*/ 214 w 287"/>
                  <a:gd name="T31" fmla="*/ 935 h 1471"/>
                  <a:gd name="T32" fmla="*/ 19 w 287"/>
                  <a:gd name="T33" fmla="*/ 969 h 1471"/>
                  <a:gd name="T34" fmla="*/ 15 w 287"/>
                  <a:gd name="T35" fmla="*/ 1064 h 1471"/>
                  <a:gd name="T36" fmla="*/ 199 w 287"/>
                  <a:gd name="T37" fmla="*/ 1116 h 1471"/>
                  <a:gd name="T38" fmla="*/ 19 w 287"/>
                  <a:gd name="T39" fmla="*/ 1161 h 1471"/>
                  <a:gd name="T40" fmla="*/ 19 w 287"/>
                  <a:gd name="T41" fmla="*/ 1260 h 1471"/>
                  <a:gd name="T42" fmla="*/ 214 w 287"/>
                  <a:gd name="T43" fmla="*/ 1323 h 1471"/>
                  <a:gd name="T44" fmla="*/ 26 w 287"/>
                  <a:gd name="T45" fmla="*/ 1349 h 1471"/>
                  <a:gd name="T46" fmla="*/ 26 w 287"/>
                  <a:gd name="T47" fmla="*/ 1433 h 1471"/>
                  <a:gd name="T48" fmla="*/ 264 w 287"/>
                  <a:gd name="T49" fmla="*/ 1471 h 1471"/>
                  <a:gd name="T50" fmla="*/ 287 w 287"/>
                  <a:gd name="T51" fmla="*/ 0 h 1471"/>
                  <a:gd name="T52" fmla="*/ 287 w 287"/>
                  <a:gd name="T53" fmla="*/ 0 h 1471"/>
                  <a:gd name="T54" fmla="*/ 287 w 287"/>
                  <a:gd name="T55" fmla="*/ 0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7" h="1471">
                    <a:moveTo>
                      <a:pt x="287" y="0"/>
                    </a:moveTo>
                    <a:lnTo>
                      <a:pt x="0" y="60"/>
                    </a:lnTo>
                    <a:lnTo>
                      <a:pt x="7" y="152"/>
                    </a:lnTo>
                    <a:lnTo>
                      <a:pt x="188" y="180"/>
                    </a:lnTo>
                    <a:lnTo>
                      <a:pt x="15" y="241"/>
                    </a:lnTo>
                    <a:lnTo>
                      <a:pt x="19" y="340"/>
                    </a:lnTo>
                    <a:lnTo>
                      <a:pt x="249" y="351"/>
                    </a:lnTo>
                    <a:lnTo>
                      <a:pt x="15" y="429"/>
                    </a:lnTo>
                    <a:lnTo>
                      <a:pt x="19" y="532"/>
                    </a:lnTo>
                    <a:lnTo>
                      <a:pt x="249" y="574"/>
                    </a:lnTo>
                    <a:lnTo>
                      <a:pt x="26" y="621"/>
                    </a:lnTo>
                    <a:lnTo>
                      <a:pt x="26" y="713"/>
                    </a:lnTo>
                    <a:lnTo>
                      <a:pt x="222" y="754"/>
                    </a:lnTo>
                    <a:lnTo>
                      <a:pt x="7" y="796"/>
                    </a:lnTo>
                    <a:lnTo>
                      <a:pt x="11" y="882"/>
                    </a:lnTo>
                    <a:lnTo>
                      <a:pt x="214" y="935"/>
                    </a:lnTo>
                    <a:lnTo>
                      <a:pt x="19" y="969"/>
                    </a:lnTo>
                    <a:lnTo>
                      <a:pt x="15" y="1064"/>
                    </a:lnTo>
                    <a:lnTo>
                      <a:pt x="199" y="1116"/>
                    </a:lnTo>
                    <a:lnTo>
                      <a:pt x="19" y="1161"/>
                    </a:lnTo>
                    <a:lnTo>
                      <a:pt x="19" y="1260"/>
                    </a:lnTo>
                    <a:lnTo>
                      <a:pt x="214" y="1323"/>
                    </a:lnTo>
                    <a:lnTo>
                      <a:pt x="26" y="1349"/>
                    </a:lnTo>
                    <a:lnTo>
                      <a:pt x="26" y="1433"/>
                    </a:lnTo>
                    <a:lnTo>
                      <a:pt x="264" y="1471"/>
                    </a:lnTo>
                    <a:lnTo>
                      <a:pt x="287" y="0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9" name="Freeform 45"/>
              <p:cNvSpPr>
                <a:spLocks/>
              </p:cNvSpPr>
              <p:nvPr/>
            </p:nvSpPr>
            <p:spPr bwMode="auto">
              <a:xfrm>
                <a:off x="2337" y="1989"/>
                <a:ext cx="182" cy="689"/>
              </a:xfrm>
              <a:custGeom>
                <a:avLst/>
                <a:gdLst>
                  <a:gd name="T0" fmla="*/ 329 w 363"/>
                  <a:gd name="T1" fmla="*/ 0 h 1376"/>
                  <a:gd name="T2" fmla="*/ 8 w 363"/>
                  <a:gd name="T3" fmla="*/ 7 h 1376"/>
                  <a:gd name="T4" fmla="*/ 4 w 363"/>
                  <a:gd name="T5" fmla="*/ 97 h 1376"/>
                  <a:gd name="T6" fmla="*/ 57 w 363"/>
                  <a:gd name="T7" fmla="*/ 157 h 1376"/>
                  <a:gd name="T8" fmla="*/ 14 w 363"/>
                  <a:gd name="T9" fmla="*/ 176 h 1376"/>
                  <a:gd name="T10" fmla="*/ 14 w 363"/>
                  <a:gd name="T11" fmla="*/ 279 h 1376"/>
                  <a:gd name="T12" fmla="*/ 107 w 363"/>
                  <a:gd name="T13" fmla="*/ 376 h 1376"/>
                  <a:gd name="T14" fmla="*/ 8 w 363"/>
                  <a:gd name="T15" fmla="*/ 369 h 1376"/>
                  <a:gd name="T16" fmla="*/ 8 w 363"/>
                  <a:gd name="T17" fmla="*/ 456 h 1376"/>
                  <a:gd name="T18" fmla="*/ 111 w 363"/>
                  <a:gd name="T19" fmla="*/ 524 h 1376"/>
                  <a:gd name="T20" fmla="*/ 0 w 363"/>
                  <a:gd name="T21" fmla="*/ 526 h 1376"/>
                  <a:gd name="T22" fmla="*/ 8 w 363"/>
                  <a:gd name="T23" fmla="*/ 629 h 1376"/>
                  <a:gd name="T24" fmla="*/ 107 w 363"/>
                  <a:gd name="T25" fmla="*/ 705 h 1376"/>
                  <a:gd name="T26" fmla="*/ 4 w 363"/>
                  <a:gd name="T27" fmla="*/ 705 h 1376"/>
                  <a:gd name="T28" fmla="*/ 4 w 363"/>
                  <a:gd name="T29" fmla="*/ 798 h 1376"/>
                  <a:gd name="T30" fmla="*/ 99 w 363"/>
                  <a:gd name="T31" fmla="*/ 889 h 1376"/>
                  <a:gd name="T32" fmla="*/ 4 w 363"/>
                  <a:gd name="T33" fmla="*/ 893 h 1376"/>
                  <a:gd name="T34" fmla="*/ 8 w 363"/>
                  <a:gd name="T35" fmla="*/ 986 h 1376"/>
                  <a:gd name="T36" fmla="*/ 114 w 363"/>
                  <a:gd name="T37" fmla="*/ 1047 h 1376"/>
                  <a:gd name="T38" fmla="*/ 23 w 363"/>
                  <a:gd name="T39" fmla="*/ 1063 h 1376"/>
                  <a:gd name="T40" fmla="*/ 14 w 363"/>
                  <a:gd name="T41" fmla="*/ 1161 h 1376"/>
                  <a:gd name="T42" fmla="*/ 257 w 363"/>
                  <a:gd name="T43" fmla="*/ 1236 h 1376"/>
                  <a:gd name="T44" fmla="*/ 15 w 363"/>
                  <a:gd name="T45" fmla="*/ 1247 h 1376"/>
                  <a:gd name="T46" fmla="*/ 23 w 363"/>
                  <a:gd name="T47" fmla="*/ 1327 h 1376"/>
                  <a:gd name="T48" fmla="*/ 310 w 363"/>
                  <a:gd name="T49" fmla="*/ 1376 h 1376"/>
                  <a:gd name="T50" fmla="*/ 363 w 363"/>
                  <a:gd name="T51" fmla="*/ 108 h 1376"/>
                  <a:gd name="T52" fmla="*/ 329 w 363"/>
                  <a:gd name="T53" fmla="*/ 0 h 1376"/>
                  <a:gd name="T54" fmla="*/ 329 w 363"/>
                  <a:gd name="T55" fmla="*/ 0 h 1376"/>
                  <a:gd name="T56" fmla="*/ 329 w 363"/>
                  <a:gd name="T57" fmla="*/ 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3" h="1376">
                    <a:moveTo>
                      <a:pt x="329" y="0"/>
                    </a:moveTo>
                    <a:lnTo>
                      <a:pt x="8" y="7"/>
                    </a:lnTo>
                    <a:lnTo>
                      <a:pt x="4" y="97"/>
                    </a:lnTo>
                    <a:lnTo>
                      <a:pt x="57" y="157"/>
                    </a:lnTo>
                    <a:lnTo>
                      <a:pt x="14" y="176"/>
                    </a:lnTo>
                    <a:lnTo>
                      <a:pt x="14" y="279"/>
                    </a:lnTo>
                    <a:lnTo>
                      <a:pt x="107" y="376"/>
                    </a:lnTo>
                    <a:lnTo>
                      <a:pt x="8" y="369"/>
                    </a:lnTo>
                    <a:lnTo>
                      <a:pt x="8" y="456"/>
                    </a:lnTo>
                    <a:lnTo>
                      <a:pt x="111" y="524"/>
                    </a:lnTo>
                    <a:lnTo>
                      <a:pt x="0" y="526"/>
                    </a:lnTo>
                    <a:lnTo>
                      <a:pt x="8" y="629"/>
                    </a:lnTo>
                    <a:lnTo>
                      <a:pt x="107" y="705"/>
                    </a:lnTo>
                    <a:lnTo>
                      <a:pt x="4" y="705"/>
                    </a:lnTo>
                    <a:lnTo>
                      <a:pt x="4" y="798"/>
                    </a:lnTo>
                    <a:lnTo>
                      <a:pt x="99" y="889"/>
                    </a:lnTo>
                    <a:lnTo>
                      <a:pt x="4" y="893"/>
                    </a:lnTo>
                    <a:lnTo>
                      <a:pt x="8" y="986"/>
                    </a:lnTo>
                    <a:lnTo>
                      <a:pt x="114" y="1047"/>
                    </a:lnTo>
                    <a:lnTo>
                      <a:pt x="23" y="1063"/>
                    </a:lnTo>
                    <a:lnTo>
                      <a:pt x="14" y="1161"/>
                    </a:lnTo>
                    <a:lnTo>
                      <a:pt x="257" y="1236"/>
                    </a:lnTo>
                    <a:lnTo>
                      <a:pt x="15" y="1247"/>
                    </a:lnTo>
                    <a:lnTo>
                      <a:pt x="23" y="1327"/>
                    </a:lnTo>
                    <a:lnTo>
                      <a:pt x="310" y="1376"/>
                    </a:lnTo>
                    <a:lnTo>
                      <a:pt x="363" y="108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0" name="Freeform 46"/>
              <p:cNvSpPr>
                <a:spLocks/>
              </p:cNvSpPr>
              <p:nvPr/>
            </p:nvSpPr>
            <p:spPr bwMode="auto">
              <a:xfrm>
                <a:off x="2115" y="1990"/>
                <a:ext cx="186" cy="681"/>
              </a:xfrm>
              <a:custGeom>
                <a:avLst/>
                <a:gdLst>
                  <a:gd name="T0" fmla="*/ 335 w 373"/>
                  <a:gd name="T1" fmla="*/ 0 h 1361"/>
                  <a:gd name="T2" fmla="*/ 0 w 373"/>
                  <a:gd name="T3" fmla="*/ 0 h 1361"/>
                  <a:gd name="T4" fmla="*/ 16 w 373"/>
                  <a:gd name="T5" fmla="*/ 93 h 1361"/>
                  <a:gd name="T6" fmla="*/ 316 w 373"/>
                  <a:gd name="T7" fmla="*/ 188 h 1361"/>
                  <a:gd name="T8" fmla="*/ 31 w 373"/>
                  <a:gd name="T9" fmla="*/ 184 h 1361"/>
                  <a:gd name="T10" fmla="*/ 46 w 373"/>
                  <a:gd name="T11" fmla="*/ 287 h 1361"/>
                  <a:gd name="T12" fmla="*/ 305 w 373"/>
                  <a:gd name="T13" fmla="*/ 372 h 1361"/>
                  <a:gd name="T14" fmla="*/ 23 w 373"/>
                  <a:gd name="T15" fmla="*/ 376 h 1361"/>
                  <a:gd name="T16" fmla="*/ 23 w 373"/>
                  <a:gd name="T17" fmla="*/ 452 h 1361"/>
                  <a:gd name="T18" fmla="*/ 301 w 373"/>
                  <a:gd name="T19" fmla="*/ 521 h 1361"/>
                  <a:gd name="T20" fmla="*/ 12 w 373"/>
                  <a:gd name="T21" fmla="*/ 545 h 1361"/>
                  <a:gd name="T22" fmla="*/ 4 w 373"/>
                  <a:gd name="T23" fmla="*/ 621 h 1361"/>
                  <a:gd name="T24" fmla="*/ 234 w 373"/>
                  <a:gd name="T25" fmla="*/ 709 h 1361"/>
                  <a:gd name="T26" fmla="*/ 27 w 373"/>
                  <a:gd name="T27" fmla="*/ 716 h 1361"/>
                  <a:gd name="T28" fmla="*/ 31 w 373"/>
                  <a:gd name="T29" fmla="*/ 804 h 1361"/>
                  <a:gd name="T30" fmla="*/ 268 w 373"/>
                  <a:gd name="T31" fmla="*/ 886 h 1361"/>
                  <a:gd name="T32" fmla="*/ 31 w 373"/>
                  <a:gd name="T33" fmla="*/ 897 h 1361"/>
                  <a:gd name="T34" fmla="*/ 31 w 373"/>
                  <a:gd name="T35" fmla="*/ 981 h 1361"/>
                  <a:gd name="T36" fmla="*/ 253 w 373"/>
                  <a:gd name="T37" fmla="*/ 1066 h 1361"/>
                  <a:gd name="T38" fmla="*/ 35 w 373"/>
                  <a:gd name="T39" fmla="*/ 1081 h 1361"/>
                  <a:gd name="T40" fmla="*/ 35 w 373"/>
                  <a:gd name="T41" fmla="*/ 1154 h 1361"/>
                  <a:gd name="T42" fmla="*/ 253 w 373"/>
                  <a:gd name="T43" fmla="*/ 1232 h 1361"/>
                  <a:gd name="T44" fmla="*/ 38 w 373"/>
                  <a:gd name="T45" fmla="*/ 1237 h 1361"/>
                  <a:gd name="T46" fmla="*/ 27 w 373"/>
                  <a:gd name="T47" fmla="*/ 1327 h 1361"/>
                  <a:gd name="T48" fmla="*/ 293 w 373"/>
                  <a:gd name="T49" fmla="*/ 1361 h 1361"/>
                  <a:gd name="T50" fmla="*/ 373 w 373"/>
                  <a:gd name="T51" fmla="*/ 53 h 1361"/>
                  <a:gd name="T52" fmla="*/ 335 w 373"/>
                  <a:gd name="T53" fmla="*/ 0 h 1361"/>
                  <a:gd name="T54" fmla="*/ 335 w 373"/>
                  <a:gd name="T55" fmla="*/ 0 h 1361"/>
                  <a:gd name="T56" fmla="*/ 335 w 373"/>
                  <a:gd name="T57" fmla="*/ 0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3" h="1361">
                    <a:moveTo>
                      <a:pt x="335" y="0"/>
                    </a:moveTo>
                    <a:lnTo>
                      <a:pt x="0" y="0"/>
                    </a:lnTo>
                    <a:lnTo>
                      <a:pt x="16" y="93"/>
                    </a:lnTo>
                    <a:lnTo>
                      <a:pt x="316" y="188"/>
                    </a:lnTo>
                    <a:lnTo>
                      <a:pt x="31" y="184"/>
                    </a:lnTo>
                    <a:lnTo>
                      <a:pt x="46" y="287"/>
                    </a:lnTo>
                    <a:lnTo>
                      <a:pt x="305" y="372"/>
                    </a:lnTo>
                    <a:lnTo>
                      <a:pt x="23" y="376"/>
                    </a:lnTo>
                    <a:lnTo>
                      <a:pt x="23" y="452"/>
                    </a:lnTo>
                    <a:lnTo>
                      <a:pt x="301" y="521"/>
                    </a:lnTo>
                    <a:lnTo>
                      <a:pt x="12" y="545"/>
                    </a:lnTo>
                    <a:lnTo>
                      <a:pt x="4" y="621"/>
                    </a:lnTo>
                    <a:lnTo>
                      <a:pt x="234" y="709"/>
                    </a:lnTo>
                    <a:lnTo>
                      <a:pt x="27" y="716"/>
                    </a:lnTo>
                    <a:lnTo>
                      <a:pt x="31" y="804"/>
                    </a:lnTo>
                    <a:lnTo>
                      <a:pt x="268" y="886"/>
                    </a:lnTo>
                    <a:lnTo>
                      <a:pt x="31" y="897"/>
                    </a:lnTo>
                    <a:lnTo>
                      <a:pt x="31" y="981"/>
                    </a:lnTo>
                    <a:lnTo>
                      <a:pt x="253" y="1066"/>
                    </a:lnTo>
                    <a:lnTo>
                      <a:pt x="35" y="1081"/>
                    </a:lnTo>
                    <a:lnTo>
                      <a:pt x="35" y="1154"/>
                    </a:lnTo>
                    <a:lnTo>
                      <a:pt x="253" y="1232"/>
                    </a:lnTo>
                    <a:lnTo>
                      <a:pt x="38" y="1237"/>
                    </a:lnTo>
                    <a:lnTo>
                      <a:pt x="27" y="1327"/>
                    </a:lnTo>
                    <a:lnTo>
                      <a:pt x="293" y="1361"/>
                    </a:lnTo>
                    <a:lnTo>
                      <a:pt x="373" y="53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1" name="Freeform 47"/>
              <p:cNvSpPr>
                <a:spLocks/>
              </p:cNvSpPr>
              <p:nvPr/>
            </p:nvSpPr>
            <p:spPr bwMode="auto">
              <a:xfrm>
                <a:off x="1896" y="1981"/>
                <a:ext cx="181" cy="688"/>
              </a:xfrm>
              <a:custGeom>
                <a:avLst/>
                <a:gdLst>
                  <a:gd name="T0" fmla="*/ 329 w 361"/>
                  <a:gd name="T1" fmla="*/ 0 h 1376"/>
                  <a:gd name="T2" fmla="*/ 8 w 361"/>
                  <a:gd name="T3" fmla="*/ 7 h 1376"/>
                  <a:gd name="T4" fmla="*/ 4 w 361"/>
                  <a:gd name="T5" fmla="*/ 97 h 1376"/>
                  <a:gd name="T6" fmla="*/ 57 w 361"/>
                  <a:gd name="T7" fmla="*/ 157 h 1376"/>
                  <a:gd name="T8" fmla="*/ 11 w 361"/>
                  <a:gd name="T9" fmla="*/ 176 h 1376"/>
                  <a:gd name="T10" fmla="*/ 11 w 361"/>
                  <a:gd name="T11" fmla="*/ 279 h 1376"/>
                  <a:gd name="T12" fmla="*/ 106 w 361"/>
                  <a:gd name="T13" fmla="*/ 376 h 1376"/>
                  <a:gd name="T14" fmla="*/ 8 w 361"/>
                  <a:gd name="T15" fmla="*/ 368 h 1376"/>
                  <a:gd name="T16" fmla="*/ 8 w 361"/>
                  <a:gd name="T17" fmla="*/ 456 h 1376"/>
                  <a:gd name="T18" fmla="*/ 110 w 361"/>
                  <a:gd name="T19" fmla="*/ 524 h 1376"/>
                  <a:gd name="T20" fmla="*/ 0 w 361"/>
                  <a:gd name="T21" fmla="*/ 528 h 1376"/>
                  <a:gd name="T22" fmla="*/ 8 w 361"/>
                  <a:gd name="T23" fmla="*/ 629 h 1376"/>
                  <a:gd name="T24" fmla="*/ 106 w 361"/>
                  <a:gd name="T25" fmla="*/ 705 h 1376"/>
                  <a:gd name="T26" fmla="*/ 4 w 361"/>
                  <a:gd name="T27" fmla="*/ 705 h 1376"/>
                  <a:gd name="T28" fmla="*/ 4 w 361"/>
                  <a:gd name="T29" fmla="*/ 798 h 1376"/>
                  <a:gd name="T30" fmla="*/ 99 w 361"/>
                  <a:gd name="T31" fmla="*/ 889 h 1376"/>
                  <a:gd name="T32" fmla="*/ 4 w 361"/>
                  <a:gd name="T33" fmla="*/ 893 h 1376"/>
                  <a:gd name="T34" fmla="*/ 8 w 361"/>
                  <a:gd name="T35" fmla="*/ 988 h 1376"/>
                  <a:gd name="T36" fmla="*/ 114 w 361"/>
                  <a:gd name="T37" fmla="*/ 1047 h 1376"/>
                  <a:gd name="T38" fmla="*/ 23 w 361"/>
                  <a:gd name="T39" fmla="*/ 1062 h 1376"/>
                  <a:gd name="T40" fmla="*/ 11 w 361"/>
                  <a:gd name="T41" fmla="*/ 1161 h 1376"/>
                  <a:gd name="T42" fmla="*/ 257 w 361"/>
                  <a:gd name="T43" fmla="*/ 1237 h 1376"/>
                  <a:gd name="T44" fmla="*/ 15 w 361"/>
                  <a:gd name="T45" fmla="*/ 1249 h 1376"/>
                  <a:gd name="T46" fmla="*/ 23 w 361"/>
                  <a:gd name="T47" fmla="*/ 1327 h 1376"/>
                  <a:gd name="T48" fmla="*/ 310 w 361"/>
                  <a:gd name="T49" fmla="*/ 1376 h 1376"/>
                  <a:gd name="T50" fmla="*/ 361 w 361"/>
                  <a:gd name="T51" fmla="*/ 110 h 1376"/>
                  <a:gd name="T52" fmla="*/ 329 w 361"/>
                  <a:gd name="T53" fmla="*/ 0 h 1376"/>
                  <a:gd name="T54" fmla="*/ 329 w 361"/>
                  <a:gd name="T55" fmla="*/ 0 h 1376"/>
                  <a:gd name="T56" fmla="*/ 329 w 361"/>
                  <a:gd name="T57" fmla="*/ 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1" h="1376">
                    <a:moveTo>
                      <a:pt x="329" y="0"/>
                    </a:moveTo>
                    <a:lnTo>
                      <a:pt x="8" y="7"/>
                    </a:lnTo>
                    <a:lnTo>
                      <a:pt x="4" y="97"/>
                    </a:lnTo>
                    <a:lnTo>
                      <a:pt x="57" y="157"/>
                    </a:lnTo>
                    <a:lnTo>
                      <a:pt x="11" y="176"/>
                    </a:lnTo>
                    <a:lnTo>
                      <a:pt x="11" y="279"/>
                    </a:lnTo>
                    <a:lnTo>
                      <a:pt x="106" y="376"/>
                    </a:lnTo>
                    <a:lnTo>
                      <a:pt x="8" y="368"/>
                    </a:lnTo>
                    <a:lnTo>
                      <a:pt x="8" y="456"/>
                    </a:lnTo>
                    <a:lnTo>
                      <a:pt x="110" y="524"/>
                    </a:lnTo>
                    <a:lnTo>
                      <a:pt x="0" y="528"/>
                    </a:lnTo>
                    <a:lnTo>
                      <a:pt x="8" y="629"/>
                    </a:lnTo>
                    <a:lnTo>
                      <a:pt x="106" y="705"/>
                    </a:lnTo>
                    <a:lnTo>
                      <a:pt x="4" y="705"/>
                    </a:lnTo>
                    <a:lnTo>
                      <a:pt x="4" y="798"/>
                    </a:lnTo>
                    <a:lnTo>
                      <a:pt x="99" y="889"/>
                    </a:lnTo>
                    <a:lnTo>
                      <a:pt x="4" y="893"/>
                    </a:lnTo>
                    <a:lnTo>
                      <a:pt x="8" y="988"/>
                    </a:lnTo>
                    <a:lnTo>
                      <a:pt x="114" y="1047"/>
                    </a:lnTo>
                    <a:lnTo>
                      <a:pt x="23" y="1062"/>
                    </a:lnTo>
                    <a:lnTo>
                      <a:pt x="11" y="1161"/>
                    </a:lnTo>
                    <a:lnTo>
                      <a:pt x="257" y="1237"/>
                    </a:lnTo>
                    <a:lnTo>
                      <a:pt x="15" y="1249"/>
                    </a:lnTo>
                    <a:lnTo>
                      <a:pt x="23" y="1327"/>
                    </a:lnTo>
                    <a:lnTo>
                      <a:pt x="310" y="1376"/>
                    </a:lnTo>
                    <a:lnTo>
                      <a:pt x="361" y="11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2" name="Freeform 48"/>
              <p:cNvSpPr>
                <a:spLocks/>
              </p:cNvSpPr>
              <p:nvPr/>
            </p:nvSpPr>
            <p:spPr bwMode="auto">
              <a:xfrm>
                <a:off x="1906" y="2718"/>
                <a:ext cx="173" cy="71"/>
              </a:xfrm>
              <a:custGeom>
                <a:avLst/>
                <a:gdLst>
                  <a:gd name="T0" fmla="*/ 28 w 344"/>
                  <a:gd name="T1" fmla="*/ 0 h 143"/>
                  <a:gd name="T2" fmla="*/ 0 w 344"/>
                  <a:gd name="T3" fmla="*/ 143 h 143"/>
                  <a:gd name="T4" fmla="*/ 156 w 344"/>
                  <a:gd name="T5" fmla="*/ 127 h 143"/>
                  <a:gd name="T6" fmla="*/ 238 w 344"/>
                  <a:gd name="T7" fmla="*/ 57 h 143"/>
                  <a:gd name="T8" fmla="*/ 291 w 344"/>
                  <a:gd name="T9" fmla="*/ 126 h 143"/>
                  <a:gd name="T10" fmla="*/ 344 w 344"/>
                  <a:gd name="T11" fmla="*/ 139 h 143"/>
                  <a:gd name="T12" fmla="*/ 317 w 344"/>
                  <a:gd name="T13" fmla="*/ 11 h 143"/>
                  <a:gd name="T14" fmla="*/ 28 w 344"/>
                  <a:gd name="T15" fmla="*/ 0 h 143"/>
                  <a:gd name="T16" fmla="*/ 28 w 344"/>
                  <a:gd name="T17" fmla="*/ 0 h 143"/>
                  <a:gd name="T18" fmla="*/ 28 w 344"/>
                  <a:gd name="T1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4" h="143">
                    <a:moveTo>
                      <a:pt x="28" y="0"/>
                    </a:moveTo>
                    <a:lnTo>
                      <a:pt x="0" y="143"/>
                    </a:lnTo>
                    <a:lnTo>
                      <a:pt x="156" y="127"/>
                    </a:lnTo>
                    <a:lnTo>
                      <a:pt x="238" y="57"/>
                    </a:lnTo>
                    <a:lnTo>
                      <a:pt x="291" y="126"/>
                    </a:lnTo>
                    <a:lnTo>
                      <a:pt x="344" y="139"/>
                    </a:lnTo>
                    <a:lnTo>
                      <a:pt x="317" y="1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3" name="Freeform 49"/>
              <p:cNvSpPr>
                <a:spLocks/>
              </p:cNvSpPr>
              <p:nvPr/>
            </p:nvSpPr>
            <p:spPr bwMode="auto">
              <a:xfrm>
                <a:off x="2139" y="2717"/>
                <a:ext cx="153" cy="68"/>
              </a:xfrm>
              <a:custGeom>
                <a:avLst/>
                <a:gdLst>
                  <a:gd name="T0" fmla="*/ 5 w 304"/>
                  <a:gd name="T1" fmla="*/ 13 h 137"/>
                  <a:gd name="T2" fmla="*/ 0 w 304"/>
                  <a:gd name="T3" fmla="*/ 129 h 137"/>
                  <a:gd name="T4" fmla="*/ 21 w 304"/>
                  <a:gd name="T5" fmla="*/ 133 h 137"/>
                  <a:gd name="T6" fmla="*/ 95 w 304"/>
                  <a:gd name="T7" fmla="*/ 53 h 137"/>
                  <a:gd name="T8" fmla="*/ 201 w 304"/>
                  <a:gd name="T9" fmla="*/ 53 h 137"/>
                  <a:gd name="T10" fmla="*/ 72 w 304"/>
                  <a:gd name="T11" fmla="*/ 129 h 137"/>
                  <a:gd name="T12" fmla="*/ 169 w 304"/>
                  <a:gd name="T13" fmla="*/ 124 h 137"/>
                  <a:gd name="T14" fmla="*/ 245 w 304"/>
                  <a:gd name="T15" fmla="*/ 53 h 137"/>
                  <a:gd name="T16" fmla="*/ 228 w 304"/>
                  <a:gd name="T17" fmla="*/ 137 h 137"/>
                  <a:gd name="T18" fmla="*/ 304 w 304"/>
                  <a:gd name="T19" fmla="*/ 129 h 137"/>
                  <a:gd name="T20" fmla="*/ 304 w 304"/>
                  <a:gd name="T21" fmla="*/ 0 h 137"/>
                  <a:gd name="T22" fmla="*/ 5 w 304"/>
                  <a:gd name="T23" fmla="*/ 13 h 137"/>
                  <a:gd name="T24" fmla="*/ 5 w 304"/>
                  <a:gd name="T25" fmla="*/ 13 h 137"/>
                  <a:gd name="T26" fmla="*/ 5 w 304"/>
                  <a:gd name="T27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" h="137">
                    <a:moveTo>
                      <a:pt x="5" y="13"/>
                    </a:moveTo>
                    <a:lnTo>
                      <a:pt x="0" y="129"/>
                    </a:lnTo>
                    <a:lnTo>
                      <a:pt x="21" y="133"/>
                    </a:lnTo>
                    <a:lnTo>
                      <a:pt x="95" y="53"/>
                    </a:lnTo>
                    <a:lnTo>
                      <a:pt x="201" y="53"/>
                    </a:lnTo>
                    <a:lnTo>
                      <a:pt x="72" y="129"/>
                    </a:lnTo>
                    <a:lnTo>
                      <a:pt x="169" y="124"/>
                    </a:lnTo>
                    <a:lnTo>
                      <a:pt x="245" y="53"/>
                    </a:lnTo>
                    <a:lnTo>
                      <a:pt x="228" y="137"/>
                    </a:lnTo>
                    <a:lnTo>
                      <a:pt x="304" y="129"/>
                    </a:lnTo>
                    <a:lnTo>
                      <a:pt x="304" y="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4" name="Freeform 50"/>
              <p:cNvSpPr>
                <a:spLocks/>
              </p:cNvSpPr>
              <p:nvPr/>
            </p:nvSpPr>
            <p:spPr bwMode="auto">
              <a:xfrm>
                <a:off x="2353" y="2719"/>
                <a:ext cx="143" cy="71"/>
              </a:xfrm>
              <a:custGeom>
                <a:avLst/>
                <a:gdLst>
                  <a:gd name="T0" fmla="*/ 0 w 285"/>
                  <a:gd name="T1" fmla="*/ 6 h 141"/>
                  <a:gd name="T2" fmla="*/ 9 w 285"/>
                  <a:gd name="T3" fmla="*/ 135 h 141"/>
                  <a:gd name="T4" fmla="*/ 106 w 285"/>
                  <a:gd name="T5" fmla="*/ 141 h 141"/>
                  <a:gd name="T6" fmla="*/ 106 w 285"/>
                  <a:gd name="T7" fmla="*/ 59 h 141"/>
                  <a:gd name="T8" fmla="*/ 285 w 285"/>
                  <a:gd name="T9" fmla="*/ 32 h 141"/>
                  <a:gd name="T10" fmla="*/ 279 w 285"/>
                  <a:gd name="T11" fmla="*/ 0 h 141"/>
                  <a:gd name="T12" fmla="*/ 0 w 285"/>
                  <a:gd name="T13" fmla="*/ 6 h 141"/>
                  <a:gd name="T14" fmla="*/ 0 w 285"/>
                  <a:gd name="T15" fmla="*/ 6 h 141"/>
                  <a:gd name="T16" fmla="*/ 0 w 285"/>
                  <a:gd name="T17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141">
                    <a:moveTo>
                      <a:pt x="0" y="6"/>
                    </a:moveTo>
                    <a:lnTo>
                      <a:pt x="9" y="135"/>
                    </a:lnTo>
                    <a:lnTo>
                      <a:pt x="106" y="141"/>
                    </a:lnTo>
                    <a:lnTo>
                      <a:pt x="106" y="59"/>
                    </a:lnTo>
                    <a:lnTo>
                      <a:pt x="285" y="32"/>
                    </a:lnTo>
                    <a:lnTo>
                      <a:pt x="27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5" name="Freeform 51"/>
              <p:cNvSpPr>
                <a:spLocks/>
              </p:cNvSpPr>
              <p:nvPr/>
            </p:nvSpPr>
            <p:spPr bwMode="auto">
              <a:xfrm>
                <a:off x="1824" y="2725"/>
                <a:ext cx="649" cy="176"/>
              </a:xfrm>
              <a:custGeom>
                <a:avLst/>
                <a:gdLst>
                  <a:gd name="T0" fmla="*/ 25 w 1299"/>
                  <a:gd name="T1" fmla="*/ 320 h 352"/>
                  <a:gd name="T2" fmla="*/ 0 w 1299"/>
                  <a:gd name="T3" fmla="*/ 278 h 352"/>
                  <a:gd name="T4" fmla="*/ 82 w 1299"/>
                  <a:gd name="T5" fmla="*/ 54 h 352"/>
                  <a:gd name="T6" fmla="*/ 113 w 1299"/>
                  <a:gd name="T7" fmla="*/ 278 h 352"/>
                  <a:gd name="T8" fmla="*/ 170 w 1299"/>
                  <a:gd name="T9" fmla="*/ 223 h 352"/>
                  <a:gd name="T10" fmla="*/ 250 w 1299"/>
                  <a:gd name="T11" fmla="*/ 265 h 352"/>
                  <a:gd name="T12" fmla="*/ 331 w 1299"/>
                  <a:gd name="T13" fmla="*/ 236 h 352"/>
                  <a:gd name="T14" fmla="*/ 411 w 1299"/>
                  <a:gd name="T15" fmla="*/ 274 h 352"/>
                  <a:gd name="T16" fmla="*/ 440 w 1299"/>
                  <a:gd name="T17" fmla="*/ 249 h 352"/>
                  <a:gd name="T18" fmla="*/ 527 w 1299"/>
                  <a:gd name="T19" fmla="*/ 282 h 352"/>
                  <a:gd name="T20" fmla="*/ 523 w 1299"/>
                  <a:gd name="T21" fmla="*/ 232 h 352"/>
                  <a:gd name="T22" fmla="*/ 577 w 1299"/>
                  <a:gd name="T23" fmla="*/ 4 h 352"/>
                  <a:gd name="T24" fmla="*/ 622 w 1299"/>
                  <a:gd name="T25" fmla="*/ 223 h 352"/>
                  <a:gd name="T26" fmla="*/ 615 w 1299"/>
                  <a:gd name="T27" fmla="*/ 299 h 352"/>
                  <a:gd name="T28" fmla="*/ 672 w 1299"/>
                  <a:gd name="T29" fmla="*/ 261 h 352"/>
                  <a:gd name="T30" fmla="*/ 742 w 1299"/>
                  <a:gd name="T31" fmla="*/ 299 h 352"/>
                  <a:gd name="T32" fmla="*/ 780 w 1299"/>
                  <a:gd name="T33" fmla="*/ 244 h 352"/>
                  <a:gd name="T34" fmla="*/ 854 w 1299"/>
                  <a:gd name="T35" fmla="*/ 285 h 352"/>
                  <a:gd name="T36" fmla="*/ 900 w 1299"/>
                  <a:gd name="T37" fmla="*/ 249 h 352"/>
                  <a:gd name="T38" fmla="*/ 946 w 1299"/>
                  <a:gd name="T39" fmla="*/ 303 h 352"/>
                  <a:gd name="T40" fmla="*/ 970 w 1299"/>
                  <a:gd name="T41" fmla="*/ 261 h 352"/>
                  <a:gd name="T42" fmla="*/ 946 w 1299"/>
                  <a:gd name="T43" fmla="*/ 215 h 352"/>
                  <a:gd name="T44" fmla="*/ 1004 w 1299"/>
                  <a:gd name="T45" fmla="*/ 0 h 352"/>
                  <a:gd name="T46" fmla="*/ 1054 w 1299"/>
                  <a:gd name="T47" fmla="*/ 211 h 352"/>
                  <a:gd name="T48" fmla="*/ 1037 w 1299"/>
                  <a:gd name="T49" fmla="*/ 261 h 352"/>
                  <a:gd name="T50" fmla="*/ 1071 w 1299"/>
                  <a:gd name="T51" fmla="*/ 295 h 352"/>
                  <a:gd name="T52" fmla="*/ 1100 w 1299"/>
                  <a:gd name="T53" fmla="*/ 228 h 352"/>
                  <a:gd name="T54" fmla="*/ 1153 w 1299"/>
                  <a:gd name="T55" fmla="*/ 285 h 352"/>
                  <a:gd name="T56" fmla="*/ 1204 w 1299"/>
                  <a:gd name="T57" fmla="*/ 232 h 352"/>
                  <a:gd name="T58" fmla="*/ 1216 w 1299"/>
                  <a:gd name="T59" fmla="*/ 291 h 352"/>
                  <a:gd name="T60" fmla="*/ 1290 w 1299"/>
                  <a:gd name="T61" fmla="*/ 249 h 352"/>
                  <a:gd name="T62" fmla="*/ 1299 w 1299"/>
                  <a:gd name="T63" fmla="*/ 320 h 352"/>
                  <a:gd name="T64" fmla="*/ 951 w 1299"/>
                  <a:gd name="T65" fmla="*/ 344 h 352"/>
                  <a:gd name="T66" fmla="*/ 605 w 1299"/>
                  <a:gd name="T67" fmla="*/ 331 h 352"/>
                  <a:gd name="T68" fmla="*/ 440 w 1299"/>
                  <a:gd name="T69" fmla="*/ 337 h 352"/>
                  <a:gd name="T70" fmla="*/ 166 w 1299"/>
                  <a:gd name="T71" fmla="*/ 324 h 352"/>
                  <a:gd name="T72" fmla="*/ 75 w 1299"/>
                  <a:gd name="T73" fmla="*/ 352 h 352"/>
                  <a:gd name="T74" fmla="*/ 25 w 1299"/>
                  <a:gd name="T75" fmla="*/ 320 h 352"/>
                  <a:gd name="T76" fmla="*/ 25 w 1299"/>
                  <a:gd name="T77" fmla="*/ 320 h 352"/>
                  <a:gd name="T78" fmla="*/ 25 w 1299"/>
                  <a:gd name="T79" fmla="*/ 32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99" h="352">
                    <a:moveTo>
                      <a:pt x="25" y="320"/>
                    </a:moveTo>
                    <a:lnTo>
                      <a:pt x="0" y="278"/>
                    </a:lnTo>
                    <a:lnTo>
                      <a:pt x="82" y="54"/>
                    </a:lnTo>
                    <a:lnTo>
                      <a:pt x="113" y="278"/>
                    </a:lnTo>
                    <a:lnTo>
                      <a:pt x="170" y="223"/>
                    </a:lnTo>
                    <a:lnTo>
                      <a:pt x="250" y="265"/>
                    </a:lnTo>
                    <a:lnTo>
                      <a:pt x="331" y="236"/>
                    </a:lnTo>
                    <a:lnTo>
                      <a:pt x="411" y="274"/>
                    </a:lnTo>
                    <a:lnTo>
                      <a:pt x="440" y="249"/>
                    </a:lnTo>
                    <a:lnTo>
                      <a:pt x="527" y="282"/>
                    </a:lnTo>
                    <a:lnTo>
                      <a:pt x="523" y="232"/>
                    </a:lnTo>
                    <a:lnTo>
                      <a:pt x="577" y="4"/>
                    </a:lnTo>
                    <a:lnTo>
                      <a:pt x="622" y="223"/>
                    </a:lnTo>
                    <a:lnTo>
                      <a:pt x="615" y="299"/>
                    </a:lnTo>
                    <a:lnTo>
                      <a:pt x="672" y="261"/>
                    </a:lnTo>
                    <a:lnTo>
                      <a:pt x="742" y="299"/>
                    </a:lnTo>
                    <a:lnTo>
                      <a:pt x="780" y="244"/>
                    </a:lnTo>
                    <a:lnTo>
                      <a:pt x="854" y="285"/>
                    </a:lnTo>
                    <a:lnTo>
                      <a:pt x="900" y="249"/>
                    </a:lnTo>
                    <a:lnTo>
                      <a:pt x="946" y="303"/>
                    </a:lnTo>
                    <a:lnTo>
                      <a:pt x="970" y="261"/>
                    </a:lnTo>
                    <a:lnTo>
                      <a:pt x="946" y="215"/>
                    </a:lnTo>
                    <a:lnTo>
                      <a:pt x="1004" y="0"/>
                    </a:lnTo>
                    <a:lnTo>
                      <a:pt x="1054" y="211"/>
                    </a:lnTo>
                    <a:lnTo>
                      <a:pt x="1037" y="261"/>
                    </a:lnTo>
                    <a:lnTo>
                      <a:pt x="1071" y="295"/>
                    </a:lnTo>
                    <a:lnTo>
                      <a:pt x="1100" y="228"/>
                    </a:lnTo>
                    <a:lnTo>
                      <a:pt x="1153" y="285"/>
                    </a:lnTo>
                    <a:lnTo>
                      <a:pt x="1204" y="232"/>
                    </a:lnTo>
                    <a:lnTo>
                      <a:pt x="1216" y="291"/>
                    </a:lnTo>
                    <a:lnTo>
                      <a:pt x="1290" y="249"/>
                    </a:lnTo>
                    <a:lnTo>
                      <a:pt x="1299" y="320"/>
                    </a:lnTo>
                    <a:lnTo>
                      <a:pt x="951" y="344"/>
                    </a:lnTo>
                    <a:lnTo>
                      <a:pt x="605" y="331"/>
                    </a:lnTo>
                    <a:lnTo>
                      <a:pt x="440" y="337"/>
                    </a:lnTo>
                    <a:lnTo>
                      <a:pt x="166" y="324"/>
                    </a:lnTo>
                    <a:lnTo>
                      <a:pt x="75" y="352"/>
                    </a:lnTo>
                    <a:lnTo>
                      <a:pt x="25" y="320"/>
                    </a:lnTo>
                    <a:lnTo>
                      <a:pt x="25" y="320"/>
                    </a:lnTo>
                    <a:lnTo>
                      <a:pt x="25" y="320"/>
                    </a:lnTo>
                    <a:close/>
                  </a:path>
                </a:pathLst>
              </a:custGeom>
              <a:solidFill>
                <a:srgbClr val="80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6" name="Freeform 52"/>
              <p:cNvSpPr>
                <a:spLocks/>
              </p:cNvSpPr>
              <p:nvPr/>
            </p:nvSpPr>
            <p:spPr bwMode="auto">
              <a:xfrm>
                <a:off x="3027" y="2746"/>
                <a:ext cx="299" cy="261"/>
              </a:xfrm>
              <a:custGeom>
                <a:avLst/>
                <a:gdLst>
                  <a:gd name="T0" fmla="*/ 0 w 597"/>
                  <a:gd name="T1" fmla="*/ 426 h 521"/>
                  <a:gd name="T2" fmla="*/ 0 w 597"/>
                  <a:gd name="T3" fmla="*/ 304 h 521"/>
                  <a:gd name="T4" fmla="*/ 49 w 597"/>
                  <a:gd name="T5" fmla="*/ 88 h 521"/>
                  <a:gd name="T6" fmla="*/ 102 w 597"/>
                  <a:gd name="T7" fmla="*/ 346 h 521"/>
                  <a:gd name="T8" fmla="*/ 148 w 597"/>
                  <a:gd name="T9" fmla="*/ 312 h 521"/>
                  <a:gd name="T10" fmla="*/ 197 w 597"/>
                  <a:gd name="T11" fmla="*/ 350 h 521"/>
                  <a:gd name="T12" fmla="*/ 253 w 597"/>
                  <a:gd name="T13" fmla="*/ 337 h 521"/>
                  <a:gd name="T14" fmla="*/ 302 w 597"/>
                  <a:gd name="T15" fmla="*/ 367 h 521"/>
                  <a:gd name="T16" fmla="*/ 351 w 597"/>
                  <a:gd name="T17" fmla="*/ 342 h 521"/>
                  <a:gd name="T18" fmla="*/ 401 w 597"/>
                  <a:gd name="T19" fmla="*/ 405 h 521"/>
                  <a:gd name="T20" fmla="*/ 456 w 597"/>
                  <a:gd name="T21" fmla="*/ 354 h 521"/>
                  <a:gd name="T22" fmla="*/ 492 w 597"/>
                  <a:gd name="T23" fmla="*/ 378 h 521"/>
                  <a:gd name="T24" fmla="*/ 475 w 597"/>
                  <a:gd name="T25" fmla="*/ 297 h 521"/>
                  <a:gd name="T26" fmla="*/ 526 w 597"/>
                  <a:gd name="T27" fmla="*/ 0 h 521"/>
                  <a:gd name="T28" fmla="*/ 568 w 597"/>
                  <a:gd name="T29" fmla="*/ 160 h 521"/>
                  <a:gd name="T30" fmla="*/ 597 w 597"/>
                  <a:gd name="T31" fmla="*/ 325 h 521"/>
                  <a:gd name="T32" fmla="*/ 555 w 597"/>
                  <a:gd name="T33" fmla="*/ 496 h 521"/>
                  <a:gd name="T34" fmla="*/ 452 w 597"/>
                  <a:gd name="T35" fmla="*/ 521 h 521"/>
                  <a:gd name="T36" fmla="*/ 222 w 597"/>
                  <a:gd name="T37" fmla="*/ 470 h 521"/>
                  <a:gd name="T38" fmla="*/ 85 w 597"/>
                  <a:gd name="T39" fmla="*/ 437 h 521"/>
                  <a:gd name="T40" fmla="*/ 28 w 597"/>
                  <a:gd name="T41" fmla="*/ 445 h 521"/>
                  <a:gd name="T42" fmla="*/ 0 w 597"/>
                  <a:gd name="T43" fmla="*/ 426 h 521"/>
                  <a:gd name="T44" fmla="*/ 0 w 597"/>
                  <a:gd name="T45" fmla="*/ 426 h 521"/>
                  <a:gd name="T46" fmla="*/ 0 w 597"/>
                  <a:gd name="T47" fmla="*/ 426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7" h="521">
                    <a:moveTo>
                      <a:pt x="0" y="426"/>
                    </a:moveTo>
                    <a:lnTo>
                      <a:pt x="0" y="304"/>
                    </a:lnTo>
                    <a:lnTo>
                      <a:pt x="49" y="88"/>
                    </a:lnTo>
                    <a:lnTo>
                      <a:pt x="102" y="346"/>
                    </a:lnTo>
                    <a:lnTo>
                      <a:pt x="148" y="312"/>
                    </a:lnTo>
                    <a:lnTo>
                      <a:pt x="197" y="350"/>
                    </a:lnTo>
                    <a:lnTo>
                      <a:pt x="253" y="337"/>
                    </a:lnTo>
                    <a:lnTo>
                      <a:pt x="302" y="367"/>
                    </a:lnTo>
                    <a:lnTo>
                      <a:pt x="351" y="342"/>
                    </a:lnTo>
                    <a:lnTo>
                      <a:pt x="401" y="405"/>
                    </a:lnTo>
                    <a:lnTo>
                      <a:pt x="456" y="354"/>
                    </a:lnTo>
                    <a:lnTo>
                      <a:pt x="492" y="378"/>
                    </a:lnTo>
                    <a:lnTo>
                      <a:pt x="475" y="297"/>
                    </a:lnTo>
                    <a:lnTo>
                      <a:pt x="526" y="0"/>
                    </a:lnTo>
                    <a:lnTo>
                      <a:pt x="568" y="160"/>
                    </a:lnTo>
                    <a:lnTo>
                      <a:pt x="597" y="325"/>
                    </a:lnTo>
                    <a:lnTo>
                      <a:pt x="555" y="496"/>
                    </a:lnTo>
                    <a:lnTo>
                      <a:pt x="452" y="521"/>
                    </a:lnTo>
                    <a:lnTo>
                      <a:pt x="222" y="470"/>
                    </a:lnTo>
                    <a:lnTo>
                      <a:pt x="85" y="437"/>
                    </a:lnTo>
                    <a:lnTo>
                      <a:pt x="28" y="445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80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7" name="Freeform 53"/>
              <p:cNvSpPr>
                <a:spLocks/>
              </p:cNvSpPr>
              <p:nvPr/>
            </p:nvSpPr>
            <p:spPr bwMode="auto">
              <a:xfrm>
                <a:off x="2887" y="2792"/>
                <a:ext cx="135" cy="81"/>
              </a:xfrm>
              <a:custGeom>
                <a:avLst/>
                <a:gdLst>
                  <a:gd name="T0" fmla="*/ 0 w 270"/>
                  <a:gd name="T1" fmla="*/ 12 h 164"/>
                  <a:gd name="T2" fmla="*/ 270 w 270"/>
                  <a:gd name="T3" fmla="*/ 0 h 164"/>
                  <a:gd name="T4" fmla="*/ 247 w 270"/>
                  <a:gd name="T5" fmla="*/ 164 h 164"/>
                  <a:gd name="T6" fmla="*/ 40 w 270"/>
                  <a:gd name="T7" fmla="*/ 143 h 164"/>
                  <a:gd name="T8" fmla="*/ 0 w 270"/>
                  <a:gd name="T9" fmla="*/ 12 h 164"/>
                  <a:gd name="T10" fmla="*/ 0 w 270"/>
                  <a:gd name="T11" fmla="*/ 12 h 164"/>
                  <a:gd name="T12" fmla="*/ 0 w 270"/>
                  <a:gd name="T13" fmla="*/ 1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64">
                    <a:moveTo>
                      <a:pt x="0" y="12"/>
                    </a:moveTo>
                    <a:lnTo>
                      <a:pt x="270" y="0"/>
                    </a:lnTo>
                    <a:lnTo>
                      <a:pt x="247" y="164"/>
                    </a:lnTo>
                    <a:lnTo>
                      <a:pt x="40" y="143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8" name="Freeform 54"/>
              <p:cNvSpPr>
                <a:spLocks/>
              </p:cNvSpPr>
              <p:nvPr/>
            </p:nvSpPr>
            <p:spPr bwMode="auto">
              <a:xfrm>
                <a:off x="3086" y="2803"/>
                <a:ext cx="170" cy="87"/>
              </a:xfrm>
              <a:custGeom>
                <a:avLst/>
                <a:gdLst>
                  <a:gd name="T0" fmla="*/ 0 w 340"/>
                  <a:gd name="T1" fmla="*/ 0 h 173"/>
                  <a:gd name="T2" fmla="*/ 340 w 340"/>
                  <a:gd name="T3" fmla="*/ 4 h 173"/>
                  <a:gd name="T4" fmla="*/ 317 w 340"/>
                  <a:gd name="T5" fmla="*/ 173 h 173"/>
                  <a:gd name="T6" fmla="*/ 11 w 340"/>
                  <a:gd name="T7" fmla="*/ 156 h 173"/>
                  <a:gd name="T8" fmla="*/ 0 w 340"/>
                  <a:gd name="T9" fmla="*/ 0 h 173"/>
                  <a:gd name="T10" fmla="*/ 0 w 340"/>
                  <a:gd name="T11" fmla="*/ 0 h 173"/>
                  <a:gd name="T12" fmla="*/ 0 w 340"/>
                  <a:gd name="T13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0" h="173">
                    <a:moveTo>
                      <a:pt x="0" y="0"/>
                    </a:moveTo>
                    <a:lnTo>
                      <a:pt x="340" y="4"/>
                    </a:lnTo>
                    <a:lnTo>
                      <a:pt x="317" y="173"/>
                    </a:lnTo>
                    <a:lnTo>
                      <a:pt x="11" y="15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9" name="Freeform 55"/>
              <p:cNvSpPr>
                <a:spLocks/>
              </p:cNvSpPr>
              <p:nvPr/>
            </p:nvSpPr>
            <p:spPr bwMode="auto">
              <a:xfrm>
                <a:off x="2332" y="1991"/>
                <a:ext cx="215" cy="700"/>
              </a:xfrm>
              <a:custGeom>
                <a:avLst/>
                <a:gdLst>
                  <a:gd name="T0" fmla="*/ 344 w 429"/>
                  <a:gd name="T1" fmla="*/ 0 h 1400"/>
                  <a:gd name="T2" fmla="*/ 352 w 429"/>
                  <a:gd name="T3" fmla="*/ 105 h 1400"/>
                  <a:gd name="T4" fmla="*/ 11 w 429"/>
                  <a:gd name="T5" fmla="*/ 92 h 1400"/>
                  <a:gd name="T6" fmla="*/ 59 w 429"/>
                  <a:gd name="T7" fmla="*/ 162 h 1400"/>
                  <a:gd name="T8" fmla="*/ 348 w 429"/>
                  <a:gd name="T9" fmla="*/ 192 h 1400"/>
                  <a:gd name="T10" fmla="*/ 352 w 429"/>
                  <a:gd name="T11" fmla="*/ 288 h 1400"/>
                  <a:gd name="T12" fmla="*/ 28 w 429"/>
                  <a:gd name="T13" fmla="*/ 280 h 1400"/>
                  <a:gd name="T14" fmla="*/ 95 w 429"/>
                  <a:gd name="T15" fmla="*/ 367 h 1400"/>
                  <a:gd name="T16" fmla="*/ 344 w 429"/>
                  <a:gd name="T17" fmla="*/ 375 h 1400"/>
                  <a:gd name="T18" fmla="*/ 340 w 429"/>
                  <a:gd name="T19" fmla="*/ 462 h 1400"/>
                  <a:gd name="T20" fmla="*/ 15 w 429"/>
                  <a:gd name="T21" fmla="*/ 451 h 1400"/>
                  <a:gd name="T22" fmla="*/ 101 w 429"/>
                  <a:gd name="T23" fmla="*/ 518 h 1400"/>
                  <a:gd name="T24" fmla="*/ 329 w 429"/>
                  <a:gd name="T25" fmla="*/ 521 h 1400"/>
                  <a:gd name="T26" fmla="*/ 329 w 429"/>
                  <a:gd name="T27" fmla="*/ 651 h 1400"/>
                  <a:gd name="T28" fmla="*/ 0 w 429"/>
                  <a:gd name="T29" fmla="*/ 626 h 1400"/>
                  <a:gd name="T30" fmla="*/ 97 w 429"/>
                  <a:gd name="T31" fmla="*/ 702 h 1400"/>
                  <a:gd name="T32" fmla="*/ 317 w 429"/>
                  <a:gd name="T33" fmla="*/ 717 h 1400"/>
                  <a:gd name="T34" fmla="*/ 323 w 429"/>
                  <a:gd name="T35" fmla="*/ 809 h 1400"/>
                  <a:gd name="T36" fmla="*/ 32 w 429"/>
                  <a:gd name="T37" fmla="*/ 810 h 1400"/>
                  <a:gd name="T38" fmla="*/ 83 w 429"/>
                  <a:gd name="T39" fmla="*/ 881 h 1400"/>
                  <a:gd name="T40" fmla="*/ 317 w 429"/>
                  <a:gd name="T41" fmla="*/ 886 h 1400"/>
                  <a:gd name="T42" fmla="*/ 304 w 429"/>
                  <a:gd name="T43" fmla="*/ 995 h 1400"/>
                  <a:gd name="T44" fmla="*/ 26 w 429"/>
                  <a:gd name="T45" fmla="*/ 989 h 1400"/>
                  <a:gd name="T46" fmla="*/ 112 w 429"/>
                  <a:gd name="T47" fmla="*/ 1061 h 1400"/>
                  <a:gd name="T48" fmla="*/ 300 w 429"/>
                  <a:gd name="T49" fmla="*/ 1067 h 1400"/>
                  <a:gd name="T50" fmla="*/ 293 w 429"/>
                  <a:gd name="T51" fmla="*/ 1170 h 1400"/>
                  <a:gd name="T52" fmla="*/ 28 w 429"/>
                  <a:gd name="T53" fmla="*/ 1170 h 1400"/>
                  <a:gd name="T54" fmla="*/ 104 w 429"/>
                  <a:gd name="T55" fmla="*/ 1219 h 1400"/>
                  <a:gd name="T56" fmla="*/ 308 w 429"/>
                  <a:gd name="T57" fmla="*/ 1236 h 1400"/>
                  <a:gd name="T58" fmla="*/ 289 w 429"/>
                  <a:gd name="T59" fmla="*/ 1320 h 1400"/>
                  <a:gd name="T60" fmla="*/ 24 w 429"/>
                  <a:gd name="T61" fmla="*/ 1316 h 1400"/>
                  <a:gd name="T62" fmla="*/ 106 w 429"/>
                  <a:gd name="T63" fmla="*/ 1400 h 1400"/>
                  <a:gd name="T64" fmla="*/ 395 w 429"/>
                  <a:gd name="T65" fmla="*/ 1400 h 1400"/>
                  <a:gd name="T66" fmla="*/ 395 w 429"/>
                  <a:gd name="T67" fmla="*/ 1250 h 1400"/>
                  <a:gd name="T68" fmla="*/ 338 w 429"/>
                  <a:gd name="T69" fmla="*/ 1174 h 1400"/>
                  <a:gd name="T70" fmla="*/ 395 w 429"/>
                  <a:gd name="T71" fmla="*/ 1170 h 1400"/>
                  <a:gd name="T72" fmla="*/ 391 w 429"/>
                  <a:gd name="T73" fmla="*/ 1079 h 1400"/>
                  <a:gd name="T74" fmla="*/ 338 w 429"/>
                  <a:gd name="T75" fmla="*/ 1016 h 1400"/>
                  <a:gd name="T76" fmla="*/ 403 w 429"/>
                  <a:gd name="T77" fmla="*/ 1020 h 1400"/>
                  <a:gd name="T78" fmla="*/ 403 w 429"/>
                  <a:gd name="T79" fmla="*/ 892 h 1400"/>
                  <a:gd name="T80" fmla="*/ 331 w 429"/>
                  <a:gd name="T81" fmla="*/ 850 h 1400"/>
                  <a:gd name="T82" fmla="*/ 403 w 429"/>
                  <a:gd name="T83" fmla="*/ 843 h 1400"/>
                  <a:gd name="T84" fmla="*/ 410 w 429"/>
                  <a:gd name="T85" fmla="*/ 751 h 1400"/>
                  <a:gd name="T86" fmla="*/ 350 w 429"/>
                  <a:gd name="T87" fmla="*/ 696 h 1400"/>
                  <a:gd name="T88" fmla="*/ 414 w 429"/>
                  <a:gd name="T89" fmla="*/ 693 h 1400"/>
                  <a:gd name="T90" fmla="*/ 414 w 429"/>
                  <a:gd name="T91" fmla="*/ 577 h 1400"/>
                  <a:gd name="T92" fmla="*/ 355 w 429"/>
                  <a:gd name="T93" fmla="*/ 521 h 1400"/>
                  <a:gd name="T94" fmla="*/ 414 w 429"/>
                  <a:gd name="T95" fmla="*/ 521 h 1400"/>
                  <a:gd name="T96" fmla="*/ 414 w 429"/>
                  <a:gd name="T97" fmla="*/ 411 h 1400"/>
                  <a:gd name="T98" fmla="*/ 384 w 429"/>
                  <a:gd name="T99" fmla="*/ 381 h 1400"/>
                  <a:gd name="T100" fmla="*/ 429 w 429"/>
                  <a:gd name="T101" fmla="*/ 369 h 1400"/>
                  <a:gd name="T102" fmla="*/ 418 w 429"/>
                  <a:gd name="T103" fmla="*/ 248 h 1400"/>
                  <a:gd name="T104" fmla="*/ 384 w 429"/>
                  <a:gd name="T105" fmla="*/ 206 h 1400"/>
                  <a:gd name="T106" fmla="*/ 422 w 429"/>
                  <a:gd name="T107" fmla="*/ 202 h 1400"/>
                  <a:gd name="T108" fmla="*/ 418 w 429"/>
                  <a:gd name="T109" fmla="*/ 69 h 1400"/>
                  <a:gd name="T110" fmla="*/ 344 w 429"/>
                  <a:gd name="T111" fmla="*/ 0 h 1400"/>
                  <a:gd name="T112" fmla="*/ 344 w 429"/>
                  <a:gd name="T113" fmla="*/ 0 h 1400"/>
                  <a:gd name="T114" fmla="*/ 344 w 429"/>
                  <a:gd name="T115" fmla="*/ 0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9" h="1400">
                    <a:moveTo>
                      <a:pt x="344" y="0"/>
                    </a:moveTo>
                    <a:lnTo>
                      <a:pt x="352" y="105"/>
                    </a:lnTo>
                    <a:lnTo>
                      <a:pt x="11" y="92"/>
                    </a:lnTo>
                    <a:lnTo>
                      <a:pt x="59" y="162"/>
                    </a:lnTo>
                    <a:lnTo>
                      <a:pt x="348" y="192"/>
                    </a:lnTo>
                    <a:lnTo>
                      <a:pt x="352" y="288"/>
                    </a:lnTo>
                    <a:lnTo>
                      <a:pt x="28" y="280"/>
                    </a:lnTo>
                    <a:lnTo>
                      <a:pt x="95" y="367"/>
                    </a:lnTo>
                    <a:lnTo>
                      <a:pt x="344" y="375"/>
                    </a:lnTo>
                    <a:lnTo>
                      <a:pt x="340" y="462"/>
                    </a:lnTo>
                    <a:lnTo>
                      <a:pt x="15" y="451"/>
                    </a:lnTo>
                    <a:lnTo>
                      <a:pt x="101" y="518"/>
                    </a:lnTo>
                    <a:lnTo>
                      <a:pt x="329" y="521"/>
                    </a:lnTo>
                    <a:lnTo>
                      <a:pt x="329" y="651"/>
                    </a:lnTo>
                    <a:lnTo>
                      <a:pt x="0" y="626"/>
                    </a:lnTo>
                    <a:lnTo>
                      <a:pt x="97" y="702"/>
                    </a:lnTo>
                    <a:lnTo>
                      <a:pt x="317" y="717"/>
                    </a:lnTo>
                    <a:lnTo>
                      <a:pt x="323" y="809"/>
                    </a:lnTo>
                    <a:lnTo>
                      <a:pt x="32" y="810"/>
                    </a:lnTo>
                    <a:lnTo>
                      <a:pt x="83" y="881"/>
                    </a:lnTo>
                    <a:lnTo>
                      <a:pt x="317" y="886"/>
                    </a:lnTo>
                    <a:lnTo>
                      <a:pt x="304" y="995"/>
                    </a:lnTo>
                    <a:lnTo>
                      <a:pt x="26" y="989"/>
                    </a:lnTo>
                    <a:lnTo>
                      <a:pt x="112" y="1061"/>
                    </a:lnTo>
                    <a:lnTo>
                      <a:pt x="300" y="1067"/>
                    </a:lnTo>
                    <a:lnTo>
                      <a:pt x="293" y="1170"/>
                    </a:lnTo>
                    <a:lnTo>
                      <a:pt x="28" y="1170"/>
                    </a:lnTo>
                    <a:lnTo>
                      <a:pt x="104" y="1219"/>
                    </a:lnTo>
                    <a:lnTo>
                      <a:pt x="308" y="1236"/>
                    </a:lnTo>
                    <a:lnTo>
                      <a:pt x="289" y="1320"/>
                    </a:lnTo>
                    <a:lnTo>
                      <a:pt x="24" y="1316"/>
                    </a:lnTo>
                    <a:lnTo>
                      <a:pt x="106" y="1400"/>
                    </a:lnTo>
                    <a:lnTo>
                      <a:pt x="395" y="1400"/>
                    </a:lnTo>
                    <a:lnTo>
                      <a:pt x="395" y="1250"/>
                    </a:lnTo>
                    <a:lnTo>
                      <a:pt x="338" y="1174"/>
                    </a:lnTo>
                    <a:lnTo>
                      <a:pt x="395" y="1170"/>
                    </a:lnTo>
                    <a:lnTo>
                      <a:pt x="391" y="1079"/>
                    </a:lnTo>
                    <a:lnTo>
                      <a:pt x="338" y="1016"/>
                    </a:lnTo>
                    <a:lnTo>
                      <a:pt x="403" y="1020"/>
                    </a:lnTo>
                    <a:lnTo>
                      <a:pt x="403" y="892"/>
                    </a:lnTo>
                    <a:lnTo>
                      <a:pt x="331" y="850"/>
                    </a:lnTo>
                    <a:lnTo>
                      <a:pt x="403" y="843"/>
                    </a:lnTo>
                    <a:lnTo>
                      <a:pt x="410" y="751"/>
                    </a:lnTo>
                    <a:lnTo>
                      <a:pt x="350" y="696"/>
                    </a:lnTo>
                    <a:lnTo>
                      <a:pt x="414" y="693"/>
                    </a:lnTo>
                    <a:lnTo>
                      <a:pt x="414" y="577"/>
                    </a:lnTo>
                    <a:lnTo>
                      <a:pt x="355" y="521"/>
                    </a:lnTo>
                    <a:lnTo>
                      <a:pt x="414" y="521"/>
                    </a:lnTo>
                    <a:lnTo>
                      <a:pt x="414" y="411"/>
                    </a:lnTo>
                    <a:lnTo>
                      <a:pt x="384" y="381"/>
                    </a:lnTo>
                    <a:lnTo>
                      <a:pt x="429" y="369"/>
                    </a:lnTo>
                    <a:lnTo>
                      <a:pt x="418" y="248"/>
                    </a:lnTo>
                    <a:lnTo>
                      <a:pt x="384" y="206"/>
                    </a:lnTo>
                    <a:lnTo>
                      <a:pt x="422" y="202"/>
                    </a:lnTo>
                    <a:lnTo>
                      <a:pt x="418" y="69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0" name="Freeform 56"/>
              <p:cNvSpPr>
                <a:spLocks/>
              </p:cNvSpPr>
              <p:nvPr/>
            </p:nvSpPr>
            <p:spPr bwMode="auto">
              <a:xfrm>
                <a:off x="2114" y="1991"/>
                <a:ext cx="215" cy="699"/>
              </a:xfrm>
              <a:custGeom>
                <a:avLst/>
                <a:gdLst>
                  <a:gd name="T0" fmla="*/ 345 w 430"/>
                  <a:gd name="T1" fmla="*/ 0 h 1398"/>
                  <a:gd name="T2" fmla="*/ 352 w 430"/>
                  <a:gd name="T3" fmla="*/ 105 h 1398"/>
                  <a:gd name="T4" fmla="*/ 12 w 430"/>
                  <a:gd name="T5" fmla="*/ 92 h 1398"/>
                  <a:gd name="T6" fmla="*/ 59 w 430"/>
                  <a:gd name="T7" fmla="*/ 162 h 1398"/>
                  <a:gd name="T8" fmla="*/ 348 w 430"/>
                  <a:gd name="T9" fmla="*/ 192 h 1398"/>
                  <a:gd name="T10" fmla="*/ 352 w 430"/>
                  <a:gd name="T11" fmla="*/ 288 h 1398"/>
                  <a:gd name="T12" fmla="*/ 29 w 430"/>
                  <a:gd name="T13" fmla="*/ 278 h 1398"/>
                  <a:gd name="T14" fmla="*/ 96 w 430"/>
                  <a:gd name="T15" fmla="*/ 367 h 1398"/>
                  <a:gd name="T16" fmla="*/ 345 w 430"/>
                  <a:gd name="T17" fmla="*/ 375 h 1398"/>
                  <a:gd name="T18" fmla="*/ 341 w 430"/>
                  <a:gd name="T19" fmla="*/ 462 h 1398"/>
                  <a:gd name="T20" fmla="*/ 14 w 430"/>
                  <a:gd name="T21" fmla="*/ 451 h 1398"/>
                  <a:gd name="T22" fmla="*/ 101 w 430"/>
                  <a:gd name="T23" fmla="*/ 518 h 1398"/>
                  <a:gd name="T24" fmla="*/ 329 w 430"/>
                  <a:gd name="T25" fmla="*/ 521 h 1398"/>
                  <a:gd name="T26" fmla="*/ 329 w 430"/>
                  <a:gd name="T27" fmla="*/ 649 h 1398"/>
                  <a:gd name="T28" fmla="*/ 0 w 430"/>
                  <a:gd name="T29" fmla="*/ 626 h 1398"/>
                  <a:gd name="T30" fmla="*/ 97 w 430"/>
                  <a:gd name="T31" fmla="*/ 702 h 1398"/>
                  <a:gd name="T32" fmla="*/ 318 w 430"/>
                  <a:gd name="T33" fmla="*/ 715 h 1398"/>
                  <a:gd name="T34" fmla="*/ 322 w 430"/>
                  <a:gd name="T35" fmla="*/ 809 h 1398"/>
                  <a:gd name="T36" fmla="*/ 33 w 430"/>
                  <a:gd name="T37" fmla="*/ 810 h 1398"/>
                  <a:gd name="T38" fmla="*/ 84 w 430"/>
                  <a:gd name="T39" fmla="*/ 881 h 1398"/>
                  <a:gd name="T40" fmla="*/ 318 w 430"/>
                  <a:gd name="T41" fmla="*/ 886 h 1398"/>
                  <a:gd name="T42" fmla="*/ 303 w 430"/>
                  <a:gd name="T43" fmla="*/ 995 h 1398"/>
                  <a:gd name="T44" fmla="*/ 27 w 430"/>
                  <a:gd name="T45" fmla="*/ 989 h 1398"/>
                  <a:gd name="T46" fmla="*/ 111 w 430"/>
                  <a:gd name="T47" fmla="*/ 1061 h 1398"/>
                  <a:gd name="T48" fmla="*/ 299 w 430"/>
                  <a:gd name="T49" fmla="*/ 1065 h 1398"/>
                  <a:gd name="T50" fmla="*/ 293 w 430"/>
                  <a:gd name="T51" fmla="*/ 1170 h 1398"/>
                  <a:gd name="T52" fmla="*/ 27 w 430"/>
                  <a:gd name="T53" fmla="*/ 1168 h 1398"/>
                  <a:gd name="T54" fmla="*/ 105 w 430"/>
                  <a:gd name="T55" fmla="*/ 1219 h 1398"/>
                  <a:gd name="T56" fmla="*/ 308 w 430"/>
                  <a:gd name="T57" fmla="*/ 1236 h 1398"/>
                  <a:gd name="T58" fmla="*/ 289 w 430"/>
                  <a:gd name="T59" fmla="*/ 1320 h 1398"/>
                  <a:gd name="T60" fmla="*/ 25 w 430"/>
                  <a:gd name="T61" fmla="*/ 1316 h 1398"/>
                  <a:gd name="T62" fmla="*/ 107 w 430"/>
                  <a:gd name="T63" fmla="*/ 1398 h 1398"/>
                  <a:gd name="T64" fmla="*/ 396 w 430"/>
                  <a:gd name="T65" fmla="*/ 1398 h 1398"/>
                  <a:gd name="T66" fmla="*/ 396 w 430"/>
                  <a:gd name="T67" fmla="*/ 1250 h 1398"/>
                  <a:gd name="T68" fmla="*/ 339 w 430"/>
                  <a:gd name="T69" fmla="*/ 1174 h 1398"/>
                  <a:gd name="T70" fmla="*/ 396 w 430"/>
                  <a:gd name="T71" fmla="*/ 1170 h 1398"/>
                  <a:gd name="T72" fmla="*/ 392 w 430"/>
                  <a:gd name="T73" fmla="*/ 1079 h 1398"/>
                  <a:gd name="T74" fmla="*/ 339 w 430"/>
                  <a:gd name="T75" fmla="*/ 1016 h 1398"/>
                  <a:gd name="T76" fmla="*/ 404 w 430"/>
                  <a:gd name="T77" fmla="*/ 1020 h 1398"/>
                  <a:gd name="T78" fmla="*/ 404 w 430"/>
                  <a:gd name="T79" fmla="*/ 892 h 1398"/>
                  <a:gd name="T80" fmla="*/ 329 w 430"/>
                  <a:gd name="T81" fmla="*/ 848 h 1398"/>
                  <a:gd name="T82" fmla="*/ 404 w 430"/>
                  <a:gd name="T83" fmla="*/ 841 h 1398"/>
                  <a:gd name="T84" fmla="*/ 411 w 430"/>
                  <a:gd name="T85" fmla="*/ 750 h 1398"/>
                  <a:gd name="T86" fmla="*/ 348 w 430"/>
                  <a:gd name="T87" fmla="*/ 696 h 1398"/>
                  <a:gd name="T88" fmla="*/ 415 w 430"/>
                  <a:gd name="T89" fmla="*/ 693 h 1398"/>
                  <a:gd name="T90" fmla="*/ 415 w 430"/>
                  <a:gd name="T91" fmla="*/ 575 h 1398"/>
                  <a:gd name="T92" fmla="*/ 356 w 430"/>
                  <a:gd name="T93" fmla="*/ 521 h 1398"/>
                  <a:gd name="T94" fmla="*/ 415 w 430"/>
                  <a:gd name="T95" fmla="*/ 521 h 1398"/>
                  <a:gd name="T96" fmla="*/ 415 w 430"/>
                  <a:gd name="T97" fmla="*/ 409 h 1398"/>
                  <a:gd name="T98" fmla="*/ 385 w 430"/>
                  <a:gd name="T99" fmla="*/ 381 h 1398"/>
                  <a:gd name="T100" fmla="*/ 430 w 430"/>
                  <a:gd name="T101" fmla="*/ 369 h 1398"/>
                  <a:gd name="T102" fmla="*/ 419 w 430"/>
                  <a:gd name="T103" fmla="*/ 248 h 1398"/>
                  <a:gd name="T104" fmla="*/ 385 w 430"/>
                  <a:gd name="T105" fmla="*/ 206 h 1398"/>
                  <a:gd name="T106" fmla="*/ 423 w 430"/>
                  <a:gd name="T107" fmla="*/ 202 h 1398"/>
                  <a:gd name="T108" fmla="*/ 419 w 430"/>
                  <a:gd name="T109" fmla="*/ 69 h 1398"/>
                  <a:gd name="T110" fmla="*/ 345 w 430"/>
                  <a:gd name="T111" fmla="*/ 0 h 1398"/>
                  <a:gd name="T112" fmla="*/ 345 w 430"/>
                  <a:gd name="T113" fmla="*/ 0 h 1398"/>
                  <a:gd name="T114" fmla="*/ 345 w 430"/>
                  <a:gd name="T115" fmla="*/ 0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0" h="1398">
                    <a:moveTo>
                      <a:pt x="345" y="0"/>
                    </a:moveTo>
                    <a:lnTo>
                      <a:pt x="352" y="105"/>
                    </a:lnTo>
                    <a:lnTo>
                      <a:pt x="12" y="92"/>
                    </a:lnTo>
                    <a:lnTo>
                      <a:pt x="59" y="162"/>
                    </a:lnTo>
                    <a:lnTo>
                      <a:pt x="348" y="192"/>
                    </a:lnTo>
                    <a:lnTo>
                      <a:pt x="352" y="288"/>
                    </a:lnTo>
                    <a:lnTo>
                      <a:pt x="29" y="278"/>
                    </a:lnTo>
                    <a:lnTo>
                      <a:pt x="96" y="367"/>
                    </a:lnTo>
                    <a:lnTo>
                      <a:pt x="345" y="375"/>
                    </a:lnTo>
                    <a:lnTo>
                      <a:pt x="341" y="462"/>
                    </a:lnTo>
                    <a:lnTo>
                      <a:pt x="14" y="451"/>
                    </a:lnTo>
                    <a:lnTo>
                      <a:pt x="101" y="518"/>
                    </a:lnTo>
                    <a:lnTo>
                      <a:pt x="329" y="521"/>
                    </a:lnTo>
                    <a:lnTo>
                      <a:pt x="329" y="649"/>
                    </a:lnTo>
                    <a:lnTo>
                      <a:pt x="0" y="626"/>
                    </a:lnTo>
                    <a:lnTo>
                      <a:pt x="97" y="702"/>
                    </a:lnTo>
                    <a:lnTo>
                      <a:pt x="318" y="715"/>
                    </a:lnTo>
                    <a:lnTo>
                      <a:pt x="322" y="809"/>
                    </a:lnTo>
                    <a:lnTo>
                      <a:pt x="33" y="810"/>
                    </a:lnTo>
                    <a:lnTo>
                      <a:pt x="84" y="881"/>
                    </a:lnTo>
                    <a:lnTo>
                      <a:pt x="318" y="886"/>
                    </a:lnTo>
                    <a:lnTo>
                      <a:pt x="303" y="995"/>
                    </a:lnTo>
                    <a:lnTo>
                      <a:pt x="27" y="989"/>
                    </a:lnTo>
                    <a:lnTo>
                      <a:pt x="111" y="1061"/>
                    </a:lnTo>
                    <a:lnTo>
                      <a:pt x="299" y="1065"/>
                    </a:lnTo>
                    <a:lnTo>
                      <a:pt x="293" y="1170"/>
                    </a:lnTo>
                    <a:lnTo>
                      <a:pt x="27" y="1168"/>
                    </a:lnTo>
                    <a:lnTo>
                      <a:pt x="105" y="1219"/>
                    </a:lnTo>
                    <a:lnTo>
                      <a:pt x="308" y="1236"/>
                    </a:lnTo>
                    <a:lnTo>
                      <a:pt x="289" y="1320"/>
                    </a:lnTo>
                    <a:lnTo>
                      <a:pt x="25" y="1316"/>
                    </a:lnTo>
                    <a:lnTo>
                      <a:pt x="107" y="1398"/>
                    </a:lnTo>
                    <a:lnTo>
                      <a:pt x="396" y="1398"/>
                    </a:lnTo>
                    <a:lnTo>
                      <a:pt x="396" y="1250"/>
                    </a:lnTo>
                    <a:lnTo>
                      <a:pt x="339" y="1174"/>
                    </a:lnTo>
                    <a:lnTo>
                      <a:pt x="396" y="1170"/>
                    </a:lnTo>
                    <a:lnTo>
                      <a:pt x="392" y="1079"/>
                    </a:lnTo>
                    <a:lnTo>
                      <a:pt x="339" y="1016"/>
                    </a:lnTo>
                    <a:lnTo>
                      <a:pt x="404" y="1020"/>
                    </a:lnTo>
                    <a:lnTo>
                      <a:pt x="404" y="892"/>
                    </a:lnTo>
                    <a:lnTo>
                      <a:pt x="329" y="848"/>
                    </a:lnTo>
                    <a:lnTo>
                      <a:pt x="404" y="841"/>
                    </a:lnTo>
                    <a:lnTo>
                      <a:pt x="411" y="750"/>
                    </a:lnTo>
                    <a:lnTo>
                      <a:pt x="348" y="696"/>
                    </a:lnTo>
                    <a:lnTo>
                      <a:pt x="415" y="693"/>
                    </a:lnTo>
                    <a:lnTo>
                      <a:pt x="415" y="575"/>
                    </a:lnTo>
                    <a:lnTo>
                      <a:pt x="356" y="521"/>
                    </a:lnTo>
                    <a:lnTo>
                      <a:pt x="415" y="521"/>
                    </a:lnTo>
                    <a:lnTo>
                      <a:pt x="415" y="409"/>
                    </a:lnTo>
                    <a:lnTo>
                      <a:pt x="385" y="381"/>
                    </a:lnTo>
                    <a:lnTo>
                      <a:pt x="430" y="369"/>
                    </a:lnTo>
                    <a:lnTo>
                      <a:pt x="419" y="248"/>
                    </a:lnTo>
                    <a:lnTo>
                      <a:pt x="385" y="206"/>
                    </a:lnTo>
                    <a:lnTo>
                      <a:pt x="423" y="202"/>
                    </a:lnTo>
                    <a:lnTo>
                      <a:pt x="419" y="69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1" name="Freeform 57"/>
              <p:cNvSpPr>
                <a:spLocks/>
              </p:cNvSpPr>
              <p:nvPr/>
            </p:nvSpPr>
            <p:spPr bwMode="auto">
              <a:xfrm>
                <a:off x="1893" y="1986"/>
                <a:ext cx="216" cy="698"/>
              </a:xfrm>
              <a:custGeom>
                <a:avLst/>
                <a:gdLst>
                  <a:gd name="T0" fmla="*/ 344 w 432"/>
                  <a:gd name="T1" fmla="*/ 0 h 1398"/>
                  <a:gd name="T2" fmla="*/ 352 w 432"/>
                  <a:gd name="T3" fmla="*/ 105 h 1398"/>
                  <a:gd name="T4" fmla="*/ 12 w 432"/>
                  <a:gd name="T5" fmla="*/ 89 h 1398"/>
                  <a:gd name="T6" fmla="*/ 61 w 432"/>
                  <a:gd name="T7" fmla="*/ 162 h 1398"/>
                  <a:gd name="T8" fmla="*/ 350 w 432"/>
                  <a:gd name="T9" fmla="*/ 192 h 1398"/>
                  <a:gd name="T10" fmla="*/ 354 w 432"/>
                  <a:gd name="T11" fmla="*/ 287 h 1398"/>
                  <a:gd name="T12" fmla="*/ 29 w 432"/>
                  <a:gd name="T13" fmla="*/ 278 h 1398"/>
                  <a:gd name="T14" fmla="*/ 97 w 432"/>
                  <a:gd name="T15" fmla="*/ 367 h 1398"/>
                  <a:gd name="T16" fmla="*/ 346 w 432"/>
                  <a:gd name="T17" fmla="*/ 375 h 1398"/>
                  <a:gd name="T18" fmla="*/ 343 w 432"/>
                  <a:gd name="T19" fmla="*/ 462 h 1398"/>
                  <a:gd name="T20" fmla="*/ 16 w 432"/>
                  <a:gd name="T21" fmla="*/ 449 h 1398"/>
                  <a:gd name="T22" fmla="*/ 101 w 432"/>
                  <a:gd name="T23" fmla="*/ 517 h 1398"/>
                  <a:gd name="T24" fmla="*/ 331 w 432"/>
                  <a:gd name="T25" fmla="*/ 519 h 1398"/>
                  <a:gd name="T26" fmla="*/ 331 w 432"/>
                  <a:gd name="T27" fmla="*/ 648 h 1398"/>
                  <a:gd name="T28" fmla="*/ 0 w 432"/>
                  <a:gd name="T29" fmla="*/ 624 h 1398"/>
                  <a:gd name="T30" fmla="*/ 99 w 432"/>
                  <a:gd name="T31" fmla="*/ 702 h 1398"/>
                  <a:gd name="T32" fmla="*/ 320 w 432"/>
                  <a:gd name="T33" fmla="*/ 715 h 1398"/>
                  <a:gd name="T34" fmla="*/ 324 w 432"/>
                  <a:gd name="T35" fmla="*/ 806 h 1398"/>
                  <a:gd name="T36" fmla="*/ 35 w 432"/>
                  <a:gd name="T37" fmla="*/ 808 h 1398"/>
                  <a:gd name="T38" fmla="*/ 84 w 432"/>
                  <a:gd name="T39" fmla="*/ 880 h 1398"/>
                  <a:gd name="T40" fmla="*/ 320 w 432"/>
                  <a:gd name="T41" fmla="*/ 886 h 1398"/>
                  <a:gd name="T42" fmla="*/ 305 w 432"/>
                  <a:gd name="T43" fmla="*/ 994 h 1398"/>
                  <a:gd name="T44" fmla="*/ 27 w 432"/>
                  <a:gd name="T45" fmla="*/ 989 h 1398"/>
                  <a:gd name="T46" fmla="*/ 112 w 432"/>
                  <a:gd name="T47" fmla="*/ 1059 h 1398"/>
                  <a:gd name="T48" fmla="*/ 301 w 432"/>
                  <a:gd name="T49" fmla="*/ 1065 h 1398"/>
                  <a:gd name="T50" fmla="*/ 293 w 432"/>
                  <a:gd name="T51" fmla="*/ 1169 h 1398"/>
                  <a:gd name="T52" fmla="*/ 29 w 432"/>
                  <a:gd name="T53" fmla="*/ 1167 h 1398"/>
                  <a:gd name="T54" fmla="*/ 107 w 432"/>
                  <a:gd name="T55" fmla="*/ 1219 h 1398"/>
                  <a:gd name="T56" fmla="*/ 308 w 432"/>
                  <a:gd name="T57" fmla="*/ 1236 h 1398"/>
                  <a:gd name="T58" fmla="*/ 289 w 432"/>
                  <a:gd name="T59" fmla="*/ 1318 h 1398"/>
                  <a:gd name="T60" fmla="*/ 27 w 432"/>
                  <a:gd name="T61" fmla="*/ 1314 h 1398"/>
                  <a:gd name="T62" fmla="*/ 107 w 432"/>
                  <a:gd name="T63" fmla="*/ 1398 h 1398"/>
                  <a:gd name="T64" fmla="*/ 398 w 432"/>
                  <a:gd name="T65" fmla="*/ 1398 h 1398"/>
                  <a:gd name="T66" fmla="*/ 398 w 432"/>
                  <a:gd name="T67" fmla="*/ 1247 h 1398"/>
                  <a:gd name="T68" fmla="*/ 339 w 432"/>
                  <a:gd name="T69" fmla="*/ 1173 h 1398"/>
                  <a:gd name="T70" fmla="*/ 398 w 432"/>
                  <a:gd name="T71" fmla="*/ 1169 h 1398"/>
                  <a:gd name="T72" fmla="*/ 392 w 432"/>
                  <a:gd name="T73" fmla="*/ 1078 h 1398"/>
                  <a:gd name="T74" fmla="*/ 339 w 432"/>
                  <a:gd name="T75" fmla="*/ 1015 h 1398"/>
                  <a:gd name="T76" fmla="*/ 403 w 432"/>
                  <a:gd name="T77" fmla="*/ 1019 h 1398"/>
                  <a:gd name="T78" fmla="*/ 403 w 432"/>
                  <a:gd name="T79" fmla="*/ 892 h 1398"/>
                  <a:gd name="T80" fmla="*/ 331 w 432"/>
                  <a:gd name="T81" fmla="*/ 848 h 1398"/>
                  <a:gd name="T82" fmla="*/ 403 w 432"/>
                  <a:gd name="T83" fmla="*/ 840 h 1398"/>
                  <a:gd name="T84" fmla="*/ 411 w 432"/>
                  <a:gd name="T85" fmla="*/ 749 h 1398"/>
                  <a:gd name="T86" fmla="*/ 350 w 432"/>
                  <a:gd name="T87" fmla="*/ 694 h 1398"/>
                  <a:gd name="T88" fmla="*/ 417 w 432"/>
                  <a:gd name="T89" fmla="*/ 690 h 1398"/>
                  <a:gd name="T90" fmla="*/ 417 w 432"/>
                  <a:gd name="T91" fmla="*/ 574 h 1398"/>
                  <a:gd name="T92" fmla="*/ 358 w 432"/>
                  <a:gd name="T93" fmla="*/ 521 h 1398"/>
                  <a:gd name="T94" fmla="*/ 415 w 432"/>
                  <a:gd name="T95" fmla="*/ 521 h 1398"/>
                  <a:gd name="T96" fmla="*/ 415 w 432"/>
                  <a:gd name="T97" fmla="*/ 409 h 1398"/>
                  <a:gd name="T98" fmla="*/ 384 w 432"/>
                  <a:gd name="T99" fmla="*/ 378 h 1398"/>
                  <a:gd name="T100" fmla="*/ 432 w 432"/>
                  <a:gd name="T101" fmla="*/ 367 h 1398"/>
                  <a:gd name="T102" fmla="*/ 421 w 432"/>
                  <a:gd name="T103" fmla="*/ 247 h 1398"/>
                  <a:gd name="T104" fmla="*/ 384 w 432"/>
                  <a:gd name="T105" fmla="*/ 203 h 1398"/>
                  <a:gd name="T106" fmla="*/ 424 w 432"/>
                  <a:gd name="T107" fmla="*/ 202 h 1398"/>
                  <a:gd name="T108" fmla="*/ 421 w 432"/>
                  <a:gd name="T109" fmla="*/ 69 h 1398"/>
                  <a:gd name="T110" fmla="*/ 344 w 432"/>
                  <a:gd name="T111" fmla="*/ 0 h 1398"/>
                  <a:gd name="T112" fmla="*/ 344 w 432"/>
                  <a:gd name="T113" fmla="*/ 0 h 1398"/>
                  <a:gd name="T114" fmla="*/ 344 w 432"/>
                  <a:gd name="T115" fmla="*/ 0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2" h="1398">
                    <a:moveTo>
                      <a:pt x="344" y="0"/>
                    </a:moveTo>
                    <a:lnTo>
                      <a:pt x="352" y="105"/>
                    </a:lnTo>
                    <a:lnTo>
                      <a:pt x="12" y="89"/>
                    </a:lnTo>
                    <a:lnTo>
                      <a:pt x="61" y="162"/>
                    </a:lnTo>
                    <a:lnTo>
                      <a:pt x="350" y="192"/>
                    </a:lnTo>
                    <a:lnTo>
                      <a:pt x="354" y="287"/>
                    </a:lnTo>
                    <a:lnTo>
                      <a:pt x="29" y="278"/>
                    </a:lnTo>
                    <a:lnTo>
                      <a:pt x="97" y="367"/>
                    </a:lnTo>
                    <a:lnTo>
                      <a:pt x="346" y="375"/>
                    </a:lnTo>
                    <a:lnTo>
                      <a:pt x="343" y="462"/>
                    </a:lnTo>
                    <a:lnTo>
                      <a:pt x="16" y="449"/>
                    </a:lnTo>
                    <a:lnTo>
                      <a:pt x="101" y="517"/>
                    </a:lnTo>
                    <a:lnTo>
                      <a:pt x="331" y="519"/>
                    </a:lnTo>
                    <a:lnTo>
                      <a:pt x="331" y="648"/>
                    </a:lnTo>
                    <a:lnTo>
                      <a:pt x="0" y="624"/>
                    </a:lnTo>
                    <a:lnTo>
                      <a:pt x="99" y="702"/>
                    </a:lnTo>
                    <a:lnTo>
                      <a:pt x="320" y="715"/>
                    </a:lnTo>
                    <a:lnTo>
                      <a:pt x="324" y="806"/>
                    </a:lnTo>
                    <a:lnTo>
                      <a:pt x="35" y="808"/>
                    </a:lnTo>
                    <a:lnTo>
                      <a:pt x="84" y="880"/>
                    </a:lnTo>
                    <a:lnTo>
                      <a:pt x="320" y="886"/>
                    </a:lnTo>
                    <a:lnTo>
                      <a:pt x="305" y="994"/>
                    </a:lnTo>
                    <a:lnTo>
                      <a:pt x="27" y="989"/>
                    </a:lnTo>
                    <a:lnTo>
                      <a:pt x="112" y="1059"/>
                    </a:lnTo>
                    <a:lnTo>
                      <a:pt x="301" y="1065"/>
                    </a:lnTo>
                    <a:lnTo>
                      <a:pt x="293" y="1169"/>
                    </a:lnTo>
                    <a:lnTo>
                      <a:pt x="29" y="1167"/>
                    </a:lnTo>
                    <a:lnTo>
                      <a:pt x="107" y="1219"/>
                    </a:lnTo>
                    <a:lnTo>
                      <a:pt x="308" y="1236"/>
                    </a:lnTo>
                    <a:lnTo>
                      <a:pt x="289" y="1318"/>
                    </a:lnTo>
                    <a:lnTo>
                      <a:pt x="27" y="1314"/>
                    </a:lnTo>
                    <a:lnTo>
                      <a:pt x="107" y="1398"/>
                    </a:lnTo>
                    <a:lnTo>
                      <a:pt x="398" y="1398"/>
                    </a:lnTo>
                    <a:lnTo>
                      <a:pt x="398" y="1247"/>
                    </a:lnTo>
                    <a:lnTo>
                      <a:pt x="339" y="1173"/>
                    </a:lnTo>
                    <a:lnTo>
                      <a:pt x="398" y="1169"/>
                    </a:lnTo>
                    <a:lnTo>
                      <a:pt x="392" y="1078"/>
                    </a:lnTo>
                    <a:lnTo>
                      <a:pt x="339" y="1015"/>
                    </a:lnTo>
                    <a:lnTo>
                      <a:pt x="403" y="1019"/>
                    </a:lnTo>
                    <a:lnTo>
                      <a:pt x="403" y="892"/>
                    </a:lnTo>
                    <a:lnTo>
                      <a:pt x="331" y="848"/>
                    </a:lnTo>
                    <a:lnTo>
                      <a:pt x="403" y="840"/>
                    </a:lnTo>
                    <a:lnTo>
                      <a:pt x="411" y="749"/>
                    </a:lnTo>
                    <a:lnTo>
                      <a:pt x="350" y="694"/>
                    </a:lnTo>
                    <a:lnTo>
                      <a:pt x="417" y="690"/>
                    </a:lnTo>
                    <a:lnTo>
                      <a:pt x="417" y="574"/>
                    </a:lnTo>
                    <a:lnTo>
                      <a:pt x="358" y="521"/>
                    </a:lnTo>
                    <a:lnTo>
                      <a:pt x="415" y="521"/>
                    </a:lnTo>
                    <a:lnTo>
                      <a:pt x="415" y="409"/>
                    </a:lnTo>
                    <a:lnTo>
                      <a:pt x="384" y="378"/>
                    </a:lnTo>
                    <a:lnTo>
                      <a:pt x="432" y="367"/>
                    </a:lnTo>
                    <a:lnTo>
                      <a:pt x="421" y="247"/>
                    </a:lnTo>
                    <a:lnTo>
                      <a:pt x="384" y="203"/>
                    </a:lnTo>
                    <a:lnTo>
                      <a:pt x="424" y="202"/>
                    </a:lnTo>
                    <a:lnTo>
                      <a:pt x="421" y="69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2" name="Freeform 58"/>
              <p:cNvSpPr>
                <a:spLocks/>
              </p:cNvSpPr>
              <p:nvPr/>
            </p:nvSpPr>
            <p:spPr bwMode="auto">
              <a:xfrm>
                <a:off x="3443" y="1467"/>
                <a:ext cx="83" cy="79"/>
              </a:xfrm>
              <a:custGeom>
                <a:avLst/>
                <a:gdLst>
                  <a:gd name="T0" fmla="*/ 9 w 167"/>
                  <a:gd name="T1" fmla="*/ 0 h 158"/>
                  <a:gd name="T2" fmla="*/ 0 w 167"/>
                  <a:gd name="T3" fmla="*/ 141 h 158"/>
                  <a:gd name="T4" fmla="*/ 167 w 167"/>
                  <a:gd name="T5" fmla="*/ 158 h 158"/>
                  <a:gd name="T6" fmla="*/ 167 w 167"/>
                  <a:gd name="T7" fmla="*/ 25 h 158"/>
                  <a:gd name="T8" fmla="*/ 9 w 167"/>
                  <a:gd name="T9" fmla="*/ 0 h 158"/>
                  <a:gd name="T10" fmla="*/ 9 w 167"/>
                  <a:gd name="T11" fmla="*/ 0 h 158"/>
                  <a:gd name="T12" fmla="*/ 9 w 167"/>
                  <a:gd name="T1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58">
                    <a:moveTo>
                      <a:pt x="9" y="0"/>
                    </a:moveTo>
                    <a:lnTo>
                      <a:pt x="0" y="141"/>
                    </a:lnTo>
                    <a:lnTo>
                      <a:pt x="167" y="158"/>
                    </a:lnTo>
                    <a:lnTo>
                      <a:pt x="167" y="2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3" name="Freeform 59"/>
              <p:cNvSpPr>
                <a:spLocks/>
              </p:cNvSpPr>
              <p:nvPr/>
            </p:nvSpPr>
            <p:spPr bwMode="auto">
              <a:xfrm>
                <a:off x="3447" y="1577"/>
                <a:ext cx="87" cy="75"/>
              </a:xfrm>
              <a:custGeom>
                <a:avLst/>
                <a:gdLst>
                  <a:gd name="T0" fmla="*/ 10 w 175"/>
                  <a:gd name="T1" fmla="*/ 0 h 151"/>
                  <a:gd name="T2" fmla="*/ 0 w 175"/>
                  <a:gd name="T3" fmla="*/ 126 h 151"/>
                  <a:gd name="T4" fmla="*/ 160 w 175"/>
                  <a:gd name="T5" fmla="*/ 151 h 151"/>
                  <a:gd name="T6" fmla="*/ 175 w 175"/>
                  <a:gd name="T7" fmla="*/ 42 h 151"/>
                  <a:gd name="T8" fmla="*/ 10 w 175"/>
                  <a:gd name="T9" fmla="*/ 0 h 151"/>
                  <a:gd name="T10" fmla="*/ 10 w 175"/>
                  <a:gd name="T11" fmla="*/ 0 h 151"/>
                  <a:gd name="T12" fmla="*/ 10 w 175"/>
                  <a:gd name="T1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151">
                    <a:moveTo>
                      <a:pt x="10" y="0"/>
                    </a:moveTo>
                    <a:lnTo>
                      <a:pt x="0" y="126"/>
                    </a:lnTo>
                    <a:lnTo>
                      <a:pt x="160" y="151"/>
                    </a:lnTo>
                    <a:lnTo>
                      <a:pt x="175" y="4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4" name="Freeform 60"/>
              <p:cNvSpPr>
                <a:spLocks/>
              </p:cNvSpPr>
              <p:nvPr/>
            </p:nvSpPr>
            <p:spPr bwMode="auto">
              <a:xfrm>
                <a:off x="3450" y="1708"/>
                <a:ext cx="81" cy="64"/>
              </a:xfrm>
              <a:custGeom>
                <a:avLst/>
                <a:gdLst>
                  <a:gd name="T0" fmla="*/ 7 w 161"/>
                  <a:gd name="T1" fmla="*/ 0 h 127"/>
                  <a:gd name="T2" fmla="*/ 0 w 161"/>
                  <a:gd name="T3" fmla="*/ 110 h 127"/>
                  <a:gd name="T4" fmla="*/ 148 w 161"/>
                  <a:gd name="T5" fmla="*/ 127 h 127"/>
                  <a:gd name="T6" fmla="*/ 161 w 161"/>
                  <a:gd name="T7" fmla="*/ 23 h 127"/>
                  <a:gd name="T8" fmla="*/ 7 w 161"/>
                  <a:gd name="T9" fmla="*/ 0 h 127"/>
                  <a:gd name="T10" fmla="*/ 7 w 161"/>
                  <a:gd name="T11" fmla="*/ 0 h 127"/>
                  <a:gd name="T12" fmla="*/ 7 w 161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27">
                    <a:moveTo>
                      <a:pt x="7" y="0"/>
                    </a:moveTo>
                    <a:lnTo>
                      <a:pt x="0" y="110"/>
                    </a:lnTo>
                    <a:lnTo>
                      <a:pt x="148" y="127"/>
                    </a:lnTo>
                    <a:lnTo>
                      <a:pt x="161" y="2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5" name="Freeform 61"/>
              <p:cNvSpPr>
                <a:spLocks/>
              </p:cNvSpPr>
              <p:nvPr/>
            </p:nvSpPr>
            <p:spPr bwMode="auto">
              <a:xfrm>
                <a:off x="3450" y="1833"/>
                <a:ext cx="78" cy="71"/>
              </a:xfrm>
              <a:custGeom>
                <a:avLst/>
                <a:gdLst>
                  <a:gd name="T0" fmla="*/ 0 w 156"/>
                  <a:gd name="T1" fmla="*/ 0 h 141"/>
                  <a:gd name="T2" fmla="*/ 0 w 156"/>
                  <a:gd name="T3" fmla="*/ 141 h 141"/>
                  <a:gd name="T4" fmla="*/ 139 w 156"/>
                  <a:gd name="T5" fmla="*/ 141 h 141"/>
                  <a:gd name="T6" fmla="*/ 156 w 156"/>
                  <a:gd name="T7" fmla="*/ 32 h 141"/>
                  <a:gd name="T8" fmla="*/ 0 w 156"/>
                  <a:gd name="T9" fmla="*/ 0 h 141"/>
                  <a:gd name="T10" fmla="*/ 0 w 156"/>
                  <a:gd name="T11" fmla="*/ 0 h 141"/>
                  <a:gd name="T12" fmla="*/ 0 w 156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141">
                    <a:moveTo>
                      <a:pt x="0" y="0"/>
                    </a:moveTo>
                    <a:lnTo>
                      <a:pt x="0" y="141"/>
                    </a:lnTo>
                    <a:lnTo>
                      <a:pt x="139" y="141"/>
                    </a:lnTo>
                    <a:lnTo>
                      <a:pt x="156" y="3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6" name="Freeform 62"/>
              <p:cNvSpPr>
                <a:spLocks/>
              </p:cNvSpPr>
              <p:nvPr/>
            </p:nvSpPr>
            <p:spPr bwMode="auto">
              <a:xfrm>
                <a:off x="3443" y="2085"/>
                <a:ext cx="75" cy="75"/>
              </a:xfrm>
              <a:custGeom>
                <a:avLst/>
                <a:gdLst>
                  <a:gd name="T0" fmla="*/ 0 w 150"/>
                  <a:gd name="T1" fmla="*/ 0 h 150"/>
                  <a:gd name="T2" fmla="*/ 0 w 150"/>
                  <a:gd name="T3" fmla="*/ 140 h 150"/>
                  <a:gd name="T4" fmla="*/ 140 w 150"/>
                  <a:gd name="T5" fmla="*/ 150 h 150"/>
                  <a:gd name="T6" fmla="*/ 150 w 150"/>
                  <a:gd name="T7" fmla="*/ 42 h 150"/>
                  <a:gd name="T8" fmla="*/ 0 w 150"/>
                  <a:gd name="T9" fmla="*/ 0 h 150"/>
                  <a:gd name="T10" fmla="*/ 0 w 150"/>
                  <a:gd name="T11" fmla="*/ 0 h 150"/>
                  <a:gd name="T12" fmla="*/ 0 w 150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50">
                    <a:moveTo>
                      <a:pt x="0" y="0"/>
                    </a:moveTo>
                    <a:lnTo>
                      <a:pt x="0" y="140"/>
                    </a:lnTo>
                    <a:lnTo>
                      <a:pt x="140" y="150"/>
                    </a:lnTo>
                    <a:lnTo>
                      <a:pt x="15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7" name="Freeform 63"/>
              <p:cNvSpPr>
                <a:spLocks/>
              </p:cNvSpPr>
              <p:nvPr/>
            </p:nvSpPr>
            <p:spPr bwMode="auto">
              <a:xfrm>
                <a:off x="3448" y="1963"/>
                <a:ext cx="75" cy="72"/>
              </a:xfrm>
              <a:custGeom>
                <a:avLst/>
                <a:gdLst>
                  <a:gd name="T0" fmla="*/ 0 w 150"/>
                  <a:gd name="T1" fmla="*/ 0 h 145"/>
                  <a:gd name="T2" fmla="*/ 0 w 150"/>
                  <a:gd name="T3" fmla="*/ 122 h 145"/>
                  <a:gd name="T4" fmla="*/ 128 w 150"/>
                  <a:gd name="T5" fmla="*/ 145 h 145"/>
                  <a:gd name="T6" fmla="*/ 150 w 150"/>
                  <a:gd name="T7" fmla="*/ 35 h 145"/>
                  <a:gd name="T8" fmla="*/ 0 w 150"/>
                  <a:gd name="T9" fmla="*/ 0 h 145"/>
                  <a:gd name="T10" fmla="*/ 0 w 150"/>
                  <a:gd name="T11" fmla="*/ 0 h 145"/>
                  <a:gd name="T12" fmla="*/ 0 w 150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45">
                    <a:moveTo>
                      <a:pt x="0" y="0"/>
                    </a:moveTo>
                    <a:lnTo>
                      <a:pt x="0" y="122"/>
                    </a:lnTo>
                    <a:lnTo>
                      <a:pt x="128" y="145"/>
                    </a:lnTo>
                    <a:lnTo>
                      <a:pt x="150" y="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8" name="Freeform 64"/>
              <p:cNvSpPr>
                <a:spLocks/>
              </p:cNvSpPr>
              <p:nvPr/>
            </p:nvSpPr>
            <p:spPr bwMode="auto">
              <a:xfrm>
                <a:off x="3436" y="2221"/>
                <a:ext cx="75" cy="69"/>
              </a:xfrm>
              <a:custGeom>
                <a:avLst/>
                <a:gdLst>
                  <a:gd name="T0" fmla="*/ 0 w 151"/>
                  <a:gd name="T1" fmla="*/ 0 h 136"/>
                  <a:gd name="T2" fmla="*/ 10 w 151"/>
                  <a:gd name="T3" fmla="*/ 119 h 136"/>
                  <a:gd name="T4" fmla="*/ 151 w 151"/>
                  <a:gd name="T5" fmla="*/ 136 h 136"/>
                  <a:gd name="T6" fmla="*/ 151 w 151"/>
                  <a:gd name="T7" fmla="*/ 22 h 136"/>
                  <a:gd name="T8" fmla="*/ 0 w 151"/>
                  <a:gd name="T9" fmla="*/ 0 h 136"/>
                  <a:gd name="T10" fmla="*/ 0 w 151"/>
                  <a:gd name="T11" fmla="*/ 0 h 136"/>
                  <a:gd name="T12" fmla="*/ 0 w 151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6">
                    <a:moveTo>
                      <a:pt x="0" y="0"/>
                    </a:moveTo>
                    <a:lnTo>
                      <a:pt x="10" y="119"/>
                    </a:lnTo>
                    <a:lnTo>
                      <a:pt x="151" y="136"/>
                    </a:lnTo>
                    <a:lnTo>
                      <a:pt x="151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9" name="Freeform 65"/>
              <p:cNvSpPr>
                <a:spLocks/>
              </p:cNvSpPr>
              <p:nvPr/>
            </p:nvSpPr>
            <p:spPr bwMode="auto">
              <a:xfrm>
                <a:off x="3438" y="2349"/>
                <a:ext cx="66" cy="48"/>
              </a:xfrm>
              <a:custGeom>
                <a:avLst/>
                <a:gdLst>
                  <a:gd name="T0" fmla="*/ 12 w 131"/>
                  <a:gd name="T1" fmla="*/ 0 h 97"/>
                  <a:gd name="T2" fmla="*/ 0 w 131"/>
                  <a:gd name="T3" fmla="*/ 97 h 97"/>
                  <a:gd name="T4" fmla="*/ 131 w 131"/>
                  <a:gd name="T5" fmla="*/ 95 h 97"/>
                  <a:gd name="T6" fmla="*/ 131 w 131"/>
                  <a:gd name="T7" fmla="*/ 4 h 97"/>
                  <a:gd name="T8" fmla="*/ 12 w 131"/>
                  <a:gd name="T9" fmla="*/ 0 h 97"/>
                  <a:gd name="T10" fmla="*/ 12 w 131"/>
                  <a:gd name="T11" fmla="*/ 0 h 97"/>
                  <a:gd name="T12" fmla="*/ 12 w 131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97">
                    <a:moveTo>
                      <a:pt x="12" y="0"/>
                    </a:moveTo>
                    <a:lnTo>
                      <a:pt x="0" y="97"/>
                    </a:lnTo>
                    <a:lnTo>
                      <a:pt x="131" y="95"/>
                    </a:lnTo>
                    <a:lnTo>
                      <a:pt x="131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0" name="Freeform 66"/>
              <p:cNvSpPr>
                <a:spLocks/>
              </p:cNvSpPr>
              <p:nvPr/>
            </p:nvSpPr>
            <p:spPr bwMode="auto">
              <a:xfrm>
                <a:off x="3438" y="2455"/>
                <a:ext cx="62" cy="57"/>
              </a:xfrm>
              <a:custGeom>
                <a:avLst/>
                <a:gdLst>
                  <a:gd name="T0" fmla="*/ 4 w 124"/>
                  <a:gd name="T1" fmla="*/ 0 h 114"/>
                  <a:gd name="T2" fmla="*/ 0 w 124"/>
                  <a:gd name="T3" fmla="*/ 114 h 114"/>
                  <a:gd name="T4" fmla="*/ 112 w 124"/>
                  <a:gd name="T5" fmla="*/ 114 h 114"/>
                  <a:gd name="T6" fmla="*/ 124 w 124"/>
                  <a:gd name="T7" fmla="*/ 16 h 114"/>
                  <a:gd name="T8" fmla="*/ 4 w 124"/>
                  <a:gd name="T9" fmla="*/ 0 h 114"/>
                  <a:gd name="T10" fmla="*/ 4 w 124"/>
                  <a:gd name="T11" fmla="*/ 0 h 114"/>
                  <a:gd name="T12" fmla="*/ 4 w 124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14">
                    <a:moveTo>
                      <a:pt x="4" y="0"/>
                    </a:moveTo>
                    <a:lnTo>
                      <a:pt x="0" y="114"/>
                    </a:lnTo>
                    <a:lnTo>
                      <a:pt x="112" y="114"/>
                    </a:lnTo>
                    <a:lnTo>
                      <a:pt x="124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1" name="Freeform 67"/>
              <p:cNvSpPr>
                <a:spLocks/>
              </p:cNvSpPr>
              <p:nvPr/>
            </p:nvSpPr>
            <p:spPr bwMode="auto">
              <a:xfrm>
                <a:off x="3430" y="2576"/>
                <a:ext cx="70" cy="46"/>
              </a:xfrm>
              <a:custGeom>
                <a:avLst/>
                <a:gdLst>
                  <a:gd name="T0" fmla="*/ 0 w 141"/>
                  <a:gd name="T1" fmla="*/ 0 h 91"/>
                  <a:gd name="T2" fmla="*/ 0 w 141"/>
                  <a:gd name="T3" fmla="*/ 91 h 91"/>
                  <a:gd name="T4" fmla="*/ 126 w 141"/>
                  <a:gd name="T5" fmla="*/ 85 h 91"/>
                  <a:gd name="T6" fmla="*/ 141 w 141"/>
                  <a:gd name="T7" fmla="*/ 5 h 91"/>
                  <a:gd name="T8" fmla="*/ 0 w 141"/>
                  <a:gd name="T9" fmla="*/ 0 h 91"/>
                  <a:gd name="T10" fmla="*/ 0 w 141"/>
                  <a:gd name="T11" fmla="*/ 0 h 91"/>
                  <a:gd name="T12" fmla="*/ 0 w 141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91">
                    <a:moveTo>
                      <a:pt x="0" y="0"/>
                    </a:moveTo>
                    <a:lnTo>
                      <a:pt x="0" y="91"/>
                    </a:lnTo>
                    <a:lnTo>
                      <a:pt x="126" y="85"/>
                    </a:lnTo>
                    <a:lnTo>
                      <a:pt x="14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2" name="Freeform 68"/>
              <p:cNvSpPr>
                <a:spLocks/>
              </p:cNvSpPr>
              <p:nvPr/>
            </p:nvSpPr>
            <p:spPr bwMode="auto">
              <a:xfrm>
                <a:off x="3430" y="2679"/>
                <a:ext cx="67" cy="51"/>
              </a:xfrm>
              <a:custGeom>
                <a:avLst/>
                <a:gdLst>
                  <a:gd name="T0" fmla="*/ 8 w 133"/>
                  <a:gd name="T1" fmla="*/ 13 h 103"/>
                  <a:gd name="T2" fmla="*/ 0 w 133"/>
                  <a:gd name="T3" fmla="*/ 103 h 103"/>
                  <a:gd name="T4" fmla="*/ 120 w 133"/>
                  <a:gd name="T5" fmla="*/ 95 h 103"/>
                  <a:gd name="T6" fmla="*/ 133 w 133"/>
                  <a:gd name="T7" fmla="*/ 0 h 103"/>
                  <a:gd name="T8" fmla="*/ 8 w 133"/>
                  <a:gd name="T9" fmla="*/ 13 h 103"/>
                  <a:gd name="T10" fmla="*/ 8 w 133"/>
                  <a:gd name="T11" fmla="*/ 13 h 103"/>
                  <a:gd name="T12" fmla="*/ 8 w 133"/>
                  <a:gd name="T13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103">
                    <a:moveTo>
                      <a:pt x="8" y="13"/>
                    </a:moveTo>
                    <a:lnTo>
                      <a:pt x="0" y="103"/>
                    </a:lnTo>
                    <a:lnTo>
                      <a:pt x="120" y="95"/>
                    </a:lnTo>
                    <a:lnTo>
                      <a:pt x="133" y="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3" name="Freeform 69"/>
              <p:cNvSpPr>
                <a:spLocks/>
              </p:cNvSpPr>
              <p:nvPr/>
            </p:nvSpPr>
            <p:spPr bwMode="auto">
              <a:xfrm>
                <a:off x="3638" y="1497"/>
                <a:ext cx="96" cy="78"/>
              </a:xfrm>
              <a:custGeom>
                <a:avLst/>
                <a:gdLst>
                  <a:gd name="T0" fmla="*/ 16 w 192"/>
                  <a:gd name="T1" fmla="*/ 0 h 156"/>
                  <a:gd name="T2" fmla="*/ 0 w 192"/>
                  <a:gd name="T3" fmla="*/ 112 h 156"/>
                  <a:gd name="T4" fmla="*/ 170 w 192"/>
                  <a:gd name="T5" fmla="*/ 156 h 156"/>
                  <a:gd name="T6" fmla="*/ 192 w 192"/>
                  <a:gd name="T7" fmla="*/ 32 h 156"/>
                  <a:gd name="T8" fmla="*/ 16 w 192"/>
                  <a:gd name="T9" fmla="*/ 0 h 156"/>
                  <a:gd name="T10" fmla="*/ 16 w 192"/>
                  <a:gd name="T11" fmla="*/ 0 h 156"/>
                  <a:gd name="T12" fmla="*/ 16 w 192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56">
                    <a:moveTo>
                      <a:pt x="16" y="0"/>
                    </a:moveTo>
                    <a:lnTo>
                      <a:pt x="0" y="112"/>
                    </a:lnTo>
                    <a:lnTo>
                      <a:pt x="170" y="156"/>
                    </a:lnTo>
                    <a:lnTo>
                      <a:pt x="192" y="3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4" name="Freeform 70"/>
              <p:cNvSpPr>
                <a:spLocks/>
              </p:cNvSpPr>
              <p:nvPr/>
            </p:nvSpPr>
            <p:spPr bwMode="auto">
              <a:xfrm>
                <a:off x="3631" y="1608"/>
                <a:ext cx="84" cy="74"/>
              </a:xfrm>
              <a:custGeom>
                <a:avLst/>
                <a:gdLst>
                  <a:gd name="T0" fmla="*/ 19 w 167"/>
                  <a:gd name="T1" fmla="*/ 0 h 149"/>
                  <a:gd name="T2" fmla="*/ 0 w 167"/>
                  <a:gd name="T3" fmla="*/ 122 h 149"/>
                  <a:gd name="T4" fmla="*/ 158 w 167"/>
                  <a:gd name="T5" fmla="*/ 149 h 149"/>
                  <a:gd name="T6" fmla="*/ 167 w 167"/>
                  <a:gd name="T7" fmla="*/ 36 h 149"/>
                  <a:gd name="T8" fmla="*/ 19 w 167"/>
                  <a:gd name="T9" fmla="*/ 0 h 149"/>
                  <a:gd name="T10" fmla="*/ 19 w 167"/>
                  <a:gd name="T11" fmla="*/ 0 h 149"/>
                  <a:gd name="T12" fmla="*/ 19 w 167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9">
                    <a:moveTo>
                      <a:pt x="19" y="0"/>
                    </a:moveTo>
                    <a:lnTo>
                      <a:pt x="0" y="122"/>
                    </a:lnTo>
                    <a:lnTo>
                      <a:pt x="158" y="149"/>
                    </a:lnTo>
                    <a:lnTo>
                      <a:pt x="167" y="36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5" name="Freeform 71"/>
              <p:cNvSpPr>
                <a:spLocks/>
              </p:cNvSpPr>
              <p:nvPr/>
            </p:nvSpPr>
            <p:spPr bwMode="auto">
              <a:xfrm>
                <a:off x="3624" y="1729"/>
                <a:ext cx="79" cy="65"/>
              </a:xfrm>
              <a:custGeom>
                <a:avLst/>
                <a:gdLst>
                  <a:gd name="T0" fmla="*/ 9 w 158"/>
                  <a:gd name="T1" fmla="*/ 0 h 131"/>
                  <a:gd name="T2" fmla="*/ 0 w 158"/>
                  <a:gd name="T3" fmla="*/ 118 h 131"/>
                  <a:gd name="T4" fmla="*/ 154 w 158"/>
                  <a:gd name="T5" fmla="*/ 131 h 131"/>
                  <a:gd name="T6" fmla="*/ 158 w 158"/>
                  <a:gd name="T7" fmla="*/ 17 h 131"/>
                  <a:gd name="T8" fmla="*/ 9 w 158"/>
                  <a:gd name="T9" fmla="*/ 0 h 131"/>
                  <a:gd name="T10" fmla="*/ 9 w 158"/>
                  <a:gd name="T11" fmla="*/ 0 h 131"/>
                  <a:gd name="T12" fmla="*/ 9 w 158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31">
                    <a:moveTo>
                      <a:pt x="9" y="0"/>
                    </a:moveTo>
                    <a:lnTo>
                      <a:pt x="0" y="118"/>
                    </a:lnTo>
                    <a:lnTo>
                      <a:pt x="154" y="131"/>
                    </a:lnTo>
                    <a:lnTo>
                      <a:pt x="158" y="17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6" name="Freeform 72"/>
              <p:cNvSpPr>
                <a:spLocks/>
              </p:cNvSpPr>
              <p:nvPr/>
            </p:nvSpPr>
            <p:spPr bwMode="auto">
              <a:xfrm>
                <a:off x="3621" y="1861"/>
                <a:ext cx="80" cy="65"/>
              </a:xfrm>
              <a:custGeom>
                <a:avLst/>
                <a:gdLst>
                  <a:gd name="T0" fmla="*/ 0 w 162"/>
                  <a:gd name="T1" fmla="*/ 0 h 129"/>
                  <a:gd name="T2" fmla="*/ 0 w 162"/>
                  <a:gd name="T3" fmla="*/ 112 h 129"/>
                  <a:gd name="T4" fmla="*/ 162 w 162"/>
                  <a:gd name="T5" fmla="*/ 129 h 129"/>
                  <a:gd name="T6" fmla="*/ 162 w 162"/>
                  <a:gd name="T7" fmla="*/ 15 h 129"/>
                  <a:gd name="T8" fmla="*/ 0 w 162"/>
                  <a:gd name="T9" fmla="*/ 0 h 129"/>
                  <a:gd name="T10" fmla="*/ 0 w 162"/>
                  <a:gd name="T11" fmla="*/ 0 h 129"/>
                  <a:gd name="T12" fmla="*/ 0 w 162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129">
                    <a:moveTo>
                      <a:pt x="0" y="0"/>
                    </a:moveTo>
                    <a:lnTo>
                      <a:pt x="0" y="112"/>
                    </a:lnTo>
                    <a:lnTo>
                      <a:pt x="162" y="129"/>
                    </a:lnTo>
                    <a:lnTo>
                      <a:pt x="162" y="1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7" name="Freeform 73"/>
              <p:cNvSpPr>
                <a:spLocks/>
              </p:cNvSpPr>
              <p:nvPr/>
            </p:nvSpPr>
            <p:spPr bwMode="auto">
              <a:xfrm>
                <a:off x="3611" y="1983"/>
                <a:ext cx="92" cy="61"/>
              </a:xfrm>
              <a:custGeom>
                <a:avLst/>
                <a:gdLst>
                  <a:gd name="T0" fmla="*/ 38 w 185"/>
                  <a:gd name="T1" fmla="*/ 0 h 124"/>
                  <a:gd name="T2" fmla="*/ 0 w 185"/>
                  <a:gd name="T3" fmla="*/ 109 h 124"/>
                  <a:gd name="T4" fmla="*/ 168 w 185"/>
                  <a:gd name="T5" fmla="*/ 124 h 124"/>
                  <a:gd name="T6" fmla="*/ 185 w 185"/>
                  <a:gd name="T7" fmla="*/ 21 h 124"/>
                  <a:gd name="T8" fmla="*/ 38 w 185"/>
                  <a:gd name="T9" fmla="*/ 0 h 124"/>
                  <a:gd name="T10" fmla="*/ 38 w 185"/>
                  <a:gd name="T11" fmla="*/ 0 h 124"/>
                  <a:gd name="T12" fmla="*/ 38 w 185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24">
                    <a:moveTo>
                      <a:pt x="38" y="0"/>
                    </a:moveTo>
                    <a:lnTo>
                      <a:pt x="0" y="109"/>
                    </a:lnTo>
                    <a:lnTo>
                      <a:pt x="168" y="124"/>
                    </a:lnTo>
                    <a:lnTo>
                      <a:pt x="185" y="2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8" name="Freeform 74"/>
              <p:cNvSpPr>
                <a:spLocks/>
              </p:cNvSpPr>
              <p:nvPr/>
            </p:nvSpPr>
            <p:spPr bwMode="auto">
              <a:xfrm>
                <a:off x="3607" y="2118"/>
                <a:ext cx="87" cy="73"/>
              </a:xfrm>
              <a:custGeom>
                <a:avLst/>
                <a:gdLst>
                  <a:gd name="T0" fmla="*/ 9 w 173"/>
                  <a:gd name="T1" fmla="*/ 0 h 147"/>
                  <a:gd name="T2" fmla="*/ 0 w 173"/>
                  <a:gd name="T3" fmla="*/ 135 h 147"/>
                  <a:gd name="T4" fmla="*/ 138 w 173"/>
                  <a:gd name="T5" fmla="*/ 147 h 147"/>
                  <a:gd name="T6" fmla="*/ 173 w 173"/>
                  <a:gd name="T7" fmla="*/ 27 h 147"/>
                  <a:gd name="T8" fmla="*/ 9 w 173"/>
                  <a:gd name="T9" fmla="*/ 0 h 147"/>
                  <a:gd name="T10" fmla="*/ 9 w 173"/>
                  <a:gd name="T11" fmla="*/ 0 h 147"/>
                  <a:gd name="T12" fmla="*/ 9 w 173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147">
                    <a:moveTo>
                      <a:pt x="9" y="0"/>
                    </a:moveTo>
                    <a:lnTo>
                      <a:pt x="0" y="135"/>
                    </a:lnTo>
                    <a:lnTo>
                      <a:pt x="138" y="147"/>
                    </a:lnTo>
                    <a:lnTo>
                      <a:pt x="173" y="27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9" name="Freeform 75"/>
              <p:cNvSpPr>
                <a:spLocks/>
              </p:cNvSpPr>
              <p:nvPr/>
            </p:nvSpPr>
            <p:spPr bwMode="auto">
              <a:xfrm>
                <a:off x="3604" y="2239"/>
                <a:ext cx="77" cy="59"/>
              </a:xfrm>
              <a:custGeom>
                <a:avLst/>
                <a:gdLst>
                  <a:gd name="T0" fmla="*/ 11 w 152"/>
                  <a:gd name="T1" fmla="*/ 0 h 118"/>
                  <a:gd name="T2" fmla="*/ 0 w 152"/>
                  <a:gd name="T3" fmla="*/ 100 h 118"/>
                  <a:gd name="T4" fmla="*/ 129 w 152"/>
                  <a:gd name="T5" fmla="*/ 118 h 118"/>
                  <a:gd name="T6" fmla="*/ 152 w 152"/>
                  <a:gd name="T7" fmla="*/ 4 h 118"/>
                  <a:gd name="T8" fmla="*/ 11 w 152"/>
                  <a:gd name="T9" fmla="*/ 0 h 118"/>
                  <a:gd name="T10" fmla="*/ 11 w 152"/>
                  <a:gd name="T11" fmla="*/ 0 h 118"/>
                  <a:gd name="T12" fmla="*/ 11 w 152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118">
                    <a:moveTo>
                      <a:pt x="11" y="0"/>
                    </a:moveTo>
                    <a:lnTo>
                      <a:pt x="0" y="100"/>
                    </a:lnTo>
                    <a:lnTo>
                      <a:pt x="129" y="118"/>
                    </a:lnTo>
                    <a:lnTo>
                      <a:pt x="152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0" name="Freeform 76"/>
              <p:cNvSpPr>
                <a:spLocks/>
              </p:cNvSpPr>
              <p:nvPr/>
            </p:nvSpPr>
            <p:spPr bwMode="auto">
              <a:xfrm>
                <a:off x="3596" y="2363"/>
                <a:ext cx="73" cy="54"/>
              </a:xfrm>
              <a:custGeom>
                <a:avLst/>
                <a:gdLst>
                  <a:gd name="T0" fmla="*/ 17 w 146"/>
                  <a:gd name="T1" fmla="*/ 0 h 108"/>
                  <a:gd name="T2" fmla="*/ 0 w 146"/>
                  <a:gd name="T3" fmla="*/ 91 h 108"/>
                  <a:gd name="T4" fmla="*/ 125 w 146"/>
                  <a:gd name="T5" fmla="*/ 108 h 108"/>
                  <a:gd name="T6" fmla="*/ 146 w 146"/>
                  <a:gd name="T7" fmla="*/ 17 h 108"/>
                  <a:gd name="T8" fmla="*/ 17 w 146"/>
                  <a:gd name="T9" fmla="*/ 0 h 108"/>
                  <a:gd name="T10" fmla="*/ 17 w 146"/>
                  <a:gd name="T11" fmla="*/ 0 h 108"/>
                  <a:gd name="T12" fmla="*/ 17 w 146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08">
                    <a:moveTo>
                      <a:pt x="17" y="0"/>
                    </a:moveTo>
                    <a:lnTo>
                      <a:pt x="0" y="91"/>
                    </a:lnTo>
                    <a:lnTo>
                      <a:pt x="125" y="108"/>
                    </a:lnTo>
                    <a:lnTo>
                      <a:pt x="146" y="17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1" name="Freeform 77"/>
              <p:cNvSpPr>
                <a:spLocks/>
              </p:cNvSpPr>
              <p:nvPr/>
            </p:nvSpPr>
            <p:spPr bwMode="auto">
              <a:xfrm>
                <a:off x="3588" y="2460"/>
                <a:ext cx="68" cy="60"/>
              </a:xfrm>
              <a:custGeom>
                <a:avLst/>
                <a:gdLst>
                  <a:gd name="T0" fmla="*/ 15 w 135"/>
                  <a:gd name="T1" fmla="*/ 0 h 120"/>
                  <a:gd name="T2" fmla="*/ 0 w 135"/>
                  <a:gd name="T3" fmla="*/ 108 h 120"/>
                  <a:gd name="T4" fmla="*/ 117 w 135"/>
                  <a:gd name="T5" fmla="*/ 120 h 120"/>
                  <a:gd name="T6" fmla="*/ 135 w 135"/>
                  <a:gd name="T7" fmla="*/ 23 h 120"/>
                  <a:gd name="T8" fmla="*/ 15 w 135"/>
                  <a:gd name="T9" fmla="*/ 0 h 120"/>
                  <a:gd name="T10" fmla="*/ 15 w 135"/>
                  <a:gd name="T11" fmla="*/ 0 h 120"/>
                  <a:gd name="T12" fmla="*/ 15 w 135"/>
                  <a:gd name="T1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0">
                    <a:moveTo>
                      <a:pt x="15" y="0"/>
                    </a:moveTo>
                    <a:lnTo>
                      <a:pt x="0" y="108"/>
                    </a:lnTo>
                    <a:lnTo>
                      <a:pt x="117" y="120"/>
                    </a:lnTo>
                    <a:lnTo>
                      <a:pt x="135" y="2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2" name="Freeform 78"/>
              <p:cNvSpPr>
                <a:spLocks/>
              </p:cNvSpPr>
              <p:nvPr/>
            </p:nvSpPr>
            <p:spPr bwMode="auto">
              <a:xfrm>
                <a:off x="3578" y="2582"/>
                <a:ext cx="67" cy="54"/>
              </a:xfrm>
              <a:custGeom>
                <a:avLst/>
                <a:gdLst>
                  <a:gd name="T0" fmla="*/ 15 w 135"/>
                  <a:gd name="T1" fmla="*/ 23 h 109"/>
                  <a:gd name="T2" fmla="*/ 0 w 135"/>
                  <a:gd name="T3" fmla="*/ 97 h 109"/>
                  <a:gd name="T4" fmla="*/ 112 w 135"/>
                  <a:gd name="T5" fmla="*/ 109 h 109"/>
                  <a:gd name="T6" fmla="*/ 135 w 135"/>
                  <a:gd name="T7" fmla="*/ 0 h 109"/>
                  <a:gd name="T8" fmla="*/ 15 w 135"/>
                  <a:gd name="T9" fmla="*/ 23 h 109"/>
                  <a:gd name="T10" fmla="*/ 15 w 135"/>
                  <a:gd name="T11" fmla="*/ 23 h 109"/>
                  <a:gd name="T12" fmla="*/ 15 w 135"/>
                  <a:gd name="T13" fmla="*/ 2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09">
                    <a:moveTo>
                      <a:pt x="15" y="23"/>
                    </a:moveTo>
                    <a:lnTo>
                      <a:pt x="0" y="97"/>
                    </a:lnTo>
                    <a:lnTo>
                      <a:pt x="112" y="109"/>
                    </a:lnTo>
                    <a:lnTo>
                      <a:pt x="135" y="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3" name="Freeform 79"/>
              <p:cNvSpPr>
                <a:spLocks/>
              </p:cNvSpPr>
              <p:nvPr/>
            </p:nvSpPr>
            <p:spPr bwMode="auto">
              <a:xfrm>
                <a:off x="3572" y="2677"/>
                <a:ext cx="65" cy="56"/>
              </a:xfrm>
              <a:custGeom>
                <a:avLst/>
                <a:gdLst>
                  <a:gd name="T0" fmla="*/ 27 w 130"/>
                  <a:gd name="T1" fmla="*/ 6 h 113"/>
                  <a:gd name="T2" fmla="*/ 0 w 130"/>
                  <a:gd name="T3" fmla="*/ 113 h 113"/>
                  <a:gd name="T4" fmla="*/ 109 w 130"/>
                  <a:gd name="T5" fmla="*/ 109 h 113"/>
                  <a:gd name="T6" fmla="*/ 130 w 130"/>
                  <a:gd name="T7" fmla="*/ 0 h 113"/>
                  <a:gd name="T8" fmla="*/ 27 w 130"/>
                  <a:gd name="T9" fmla="*/ 6 h 113"/>
                  <a:gd name="T10" fmla="*/ 27 w 130"/>
                  <a:gd name="T11" fmla="*/ 6 h 113"/>
                  <a:gd name="T12" fmla="*/ 27 w 130"/>
                  <a:gd name="T13" fmla="*/ 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13">
                    <a:moveTo>
                      <a:pt x="27" y="6"/>
                    </a:moveTo>
                    <a:lnTo>
                      <a:pt x="0" y="113"/>
                    </a:lnTo>
                    <a:lnTo>
                      <a:pt x="109" y="109"/>
                    </a:lnTo>
                    <a:lnTo>
                      <a:pt x="130" y="0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4" name="Freeform 80"/>
              <p:cNvSpPr>
                <a:spLocks/>
              </p:cNvSpPr>
              <p:nvPr/>
            </p:nvSpPr>
            <p:spPr bwMode="auto">
              <a:xfrm>
                <a:off x="1925" y="1385"/>
                <a:ext cx="1305" cy="485"/>
              </a:xfrm>
              <a:custGeom>
                <a:avLst/>
                <a:gdLst>
                  <a:gd name="T0" fmla="*/ 0 w 2609"/>
                  <a:gd name="T1" fmla="*/ 934 h 970"/>
                  <a:gd name="T2" fmla="*/ 2 w 2609"/>
                  <a:gd name="T3" fmla="*/ 854 h 970"/>
                  <a:gd name="T4" fmla="*/ 283 w 2609"/>
                  <a:gd name="T5" fmla="*/ 848 h 970"/>
                  <a:gd name="T6" fmla="*/ 283 w 2609"/>
                  <a:gd name="T7" fmla="*/ 789 h 970"/>
                  <a:gd name="T8" fmla="*/ 732 w 2609"/>
                  <a:gd name="T9" fmla="*/ 782 h 970"/>
                  <a:gd name="T10" fmla="*/ 730 w 2609"/>
                  <a:gd name="T11" fmla="*/ 864 h 970"/>
                  <a:gd name="T12" fmla="*/ 1243 w 2609"/>
                  <a:gd name="T13" fmla="*/ 864 h 970"/>
                  <a:gd name="T14" fmla="*/ 1380 w 2609"/>
                  <a:gd name="T15" fmla="*/ 909 h 970"/>
                  <a:gd name="T16" fmla="*/ 1745 w 2609"/>
                  <a:gd name="T17" fmla="*/ 822 h 970"/>
                  <a:gd name="T18" fmla="*/ 1867 w 2609"/>
                  <a:gd name="T19" fmla="*/ 689 h 970"/>
                  <a:gd name="T20" fmla="*/ 1848 w 2609"/>
                  <a:gd name="T21" fmla="*/ 561 h 970"/>
                  <a:gd name="T22" fmla="*/ 2236 w 2609"/>
                  <a:gd name="T23" fmla="*/ 86 h 970"/>
                  <a:gd name="T24" fmla="*/ 2318 w 2609"/>
                  <a:gd name="T25" fmla="*/ 107 h 970"/>
                  <a:gd name="T26" fmla="*/ 2447 w 2609"/>
                  <a:gd name="T27" fmla="*/ 0 h 970"/>
                  <a:gd name="T28" fmla="*/ 2609 w 2609"/>
                  <a:gd name="T29" fmla="*/ 48 h 970"/>
                  <a:gd name="T30" fmla="*/ 2441 w 2609"/>
                  <a:gd name="T31" fmla="*/ 215 h 970"/>
                  <a:gd name="T32" fmla="*/ 2436 w 2609"/>
                  <a:gd name="T33" fmla="*/ 65 h 970"/>
                  <a:gd name="T34" fmla="*/ 2247 w 2609"/>
                  <a:gd name="T35" fmla="*/ 282 h 970"/>
                  <a:gd name="T36" fmla="*/ 2236 w 2609"/>
                  <a:gd name="T37" fmla="*/ 173 h 970"/>
                  <a:gd name="T38" fmla="*/ 1892 w 2609"/>
                  <a:gd name="T39" fmla="*/ 567 h 970"/>
                  <a:gd name="T40" fmla="*/ 2000 w 2609"/>
                  <a:gd name="T41" fmla="*/ 637 h 970"/>
                  <a:gd name="T42" fmla="*/ 1766 w 2609"/>
                  <a:gd name="T43" fmla="*/ 885 h 970"/>
                  <a:gd name="T44" fmla="*/ 1320 w 2609"/>
                  <a:gd name="T45" fmla="*/ 970 h 970"/>
                  <a:gd name="T46" fmla="*/ 0 w 2609"/>
                  <a:gd name="T47" fmla="*/ 934 h 970"/>
                  <a:gd name="T48" fmla="*/ 0 w 2609"/>
                  <a:gd name="T49" fmla="*/ 934 h 970"/>
                  <a:gd name="T50" fmla="*/ 0 w 2609"/>
                  <a:gd name="T51" fmla="*/ 934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09" h="970">
                    <a:moveTo>
                      <a:pt x="0" y="934"/>
                    </a:moveTo>
                    <a:lnTo>
                      <a:pt x="2" y="854"/>
                    </a:lnTo>
                    <a:lnTo>
                      <a:pt x="283" y="848"/>
                    </a:lnTo>
                    <a:lnTo>
                      <a:pt x="283" y="789"/>
                    </a:lnTo>
                    <a:lnTo>
                      <a:pt x="732" y="782"/>
                    </a:lnTo>
                    <a:lnTo>
                      <a:pt x="730" y="864"/>
                    </a:lnTo>
                    <a:lnTo>
                      <a:pt x="1243" y="864"/>
                    </a:lnTo>
                    <a:lnTo>
                      <a:pt x="1380" y="909"/>
                    </a:lnTo>
                    <a:lnTo>
                      <a:pt x="1745" y="822"/>
                    </a:lnTo>
                    <a:lnTo>
                      <a:pt x="1867" y="689"/>
                    </a:lnTo>
                    <a:lnTo>
                      <a:pt x="1848" y="561"/>
                    </a:lnTo>
                    <a:lnTo>
                      <a:pt x="2236" y="86"/>
                    </a:lnTo>
                    <a:lnTo>
                      <a:pt x="2318" y="107"/>
                    </a:lnTo>
                    <a:lnTo>
                      <a:pt x="2447" y="0"/>
                    </a:lnTo>
                    <a:lnTo>
                      <a:pt x="2609" y="48"/>
                    </a:lnTo>
                    <a:lnTo>
                      <a:pt x="2441" y="215"/>
                    </a:lnTo>
                    <a:lnTo>
                      <a:pt x="2436" y="65"/>
                    </a:lnTo>
                    <a:lnTo>
                      <a:pt x="2247" y="282"/>
                    </a:lnTo>
                    <a:lnTo>
                      <a:pt x="2236" y="173"/>
                    </a:lnTo>
                    <a:lnTo>
                      <a:pt x="1892" y="567"/>
                    </a:lnTo>
                    <a:lnTo>
                      <a:pt x="2000" y="637"/>
                    </a:lnTo>
                    <a:lnTo>
                      <a:pt x="1766" y="885"/>
                    </a:lnTo>
                    <a:lnTo>
                      <a:pt x="1320" y="970"/>
                    </a:lnTo>
                    <a:lnTo>
                      <a:pt x="0" y="934"/>
                    </a:lnTo>
                    <a:lnTo>
                      <a:pt x="0" y="934"/>
                    </a:lnTo>
                    <a:lnTo>
                      <a:pt x="0" y="9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5" name="Freeform 81"/>
              <p:cNvSpPr>
                <a:spLocks/>
              </p:cNvSpPr>
              <p:nvPr/>
            </p:nvSpPr>
            <p:spPr bwMode="auto">
              <a:xfrm>
                <a:off x="2625" y="1952"/>
                <a:ext cx="185" cy="757"/>
              </a:xfrm>
              <a:custGeom>
                <a:avLst/>
                <a:gdLst>
                  <a:gd name="T0" fmla="*/ 272 w 369"/>
                  <a:gd name="T1" fmla="*/ 0 h 1513"/>
                  <a:gd name="T2" fmla="*/ 272 w 369"/>
                  <a:gd name="T3" fmla="*/ 87 h 1513"/>
                  <a:gd name="T4" fmla="*/ 0 w 369"/>
                  <a:gd name="T5" fmla="*/ 159 h 1513"/>
                  <a:gd name="T6" fmla="*/ 69 w 369"/>
                  <a:gd name="T7" fmla="*/ 211 h 1513"/>
                  <a:gd name="T8" fmla="*/ 270 w 369"/>
                  <a:gd name="T9" fmla="*/ 165 h 1513"/>
                  <a:gd name="T10" fmla="*/ 269 w 369"/>
                  <a:gd name="T11" fmla="*/ 269 h 1513"/>
                  <a:gd name="T12" fmla="*/ 16 w 369"/>
                  <a:gd name="T13" fmla="*/ 344 h 1513"/>
                  <a:gd name="T14" fmla="*/ 92 w 369"/>
                  <a:gd name="T15" fmla="*/ 389 h 1513"/>
                  <a:gd name="T16" fmla="*/ 265 w 369"/>
                  <a:gd name="T17" fmla="*/ 351 h 1513"/>
                  <a:gd name="T18" fmla="*/ 261 w 369"/>
                  <a:gd name="T19" fmla="*/ 462 h 1513"/>
                  <a:gd name="T20" fmla="*/ 14 w 369"/>
                  <a:gd name="T21" fmla="*/ 538 h 1513"/>
                  <a:gd name="T22" fmla="*/ 92 w 369"/>
                  <a:gd name="T23" fmla="*/ 591 h 1513"/>
                  <a:gd name="T24" fmla="*/ 261 w 369"/>
                  <a:gd name="T25" fmla="*/ 564 h 1513"/>
                  <a:gd name="T26" fmla="*/ 257 w 369"/>
                  <a:gd name="T27" fmla="*/ 671 h 1513"/>
                  <a:gd name="T28" fmla="*/ 14 w 369"/>
                  <a:gd name="T29" fmla="*/ 716 h 1513"/>
                  <a:gd name="T30" fmla="*/ 95 w 369"/>
                  <a:gd name="T31" fmla="*/ 764 h 1513"/>
                  <a:gd name="T32" fmla="*/ 259 w 369"/>
                  <a:gd name="T33" fmla="*/ 754 h 1513"/>
                  <a:gd name="T34" fmla="*/ 259 w 369"/>
                  <a:gd name="T35" fmla="*/ 857 h 1513"/>
                  <a:gd name="T36" fmla="*/ 16 w 369"/>
                  <a:gd name="T37" fmla="*/ 889 h 1513"/>
                  <a:gd name="T38" fmla="*/ 90 w 369"/>
                  <a:gd name="T39" fmla="*/ 943 h 1513"/>
                  <a:gd name="T40" fmla="*/ 265 w 369"/>
                  <a:gd name="T41" fmla="*/ 937 h 1513"/>
                  <a:gd name="T42" fmla="*/ 257 w 369"/>
                  <a:gd name="T43" fmla="*/ 1038 h 1513"/>
                  <a:gd name="T44" fmla="*/ 14 w 369"/>
                  <a:gd name="T45" fmla="*/ 1072 h 1513"/>
                  <a:gd name="T46" fmla="*/ 86 w 369"/>
                  <a:gd name="T47" fmla="*/ 1129 h 1513"/>
                  <a:gd name="T48" fmla="*/ 257 w 369"/>
                  <a:gd name="T49" fmla="*/ 1121 h 1513"/>
                  <a:gd name="T50" fmla="*/ 251 w 369"/>
                  <a:gd name="T51" fmla="*/ 1235 h 1513"/>
                  <a:gd name="T52" fmla="*/ 16 w 369"/>
                  <a:gd name="T53" fmla="*/ 1272 h 1513"/>
                  <a:gd name="T54" fmla="*/ 92 w 369"/>
                  <a:gd name="T55" fmla="*/ 1321 h 1513"/>
                  <a:gd name="T56" fmla="*/ 248 w 369"/>
                  <a:gd name="T57" fmla="*/ 1313 h 1513"/>
                  <a:gd name="T58" fmla="*/ 251 w 369"/>
                  <a:gd name="T59" fmla="*/ 1412 h 1513"/>
                  <a:gd name="T60" fmla="*/ 6 w 369"/>
                  <a:gd name="T61" fmla="*/ 1441 h 1513"/>
                  <a:gd name="T62" fmla="*/ 76 w 369"/>
                  <a:gd name="T63" fmla="*/ 1492 h 1513"/>
                  <a:gd name="T64" fmla="*/ 352 w 369"/>
                  <a:gd name="T65" fmla="*/ 1513 h 1513"/>
                  <a:gd name="T66" fmla="*/ 356 w 369"/>
                  <a:gd name="T67" fmla="*/ 1378 h 1513"/>
                  <a:gd name="T68" fmla="*/ 303 w 369"/>
                  <a:gd name="T69" fmla="*/ 1321 h 1513"/>
                  <a:gd name="T70" fmla="*/ 356 w 369"/>
                  <a:gd name="T71" fmla="*/ 1306 h 1513"/>
                  <a:gd name="T72" fmla="*/ 356 w 369"/>
                  <a:gd name="T73" fmla="*/ 1161 h 1513"/>
                  <a:gd name="T74" fmla="*/ 299 w 369"/>
                  <a:gd name="T75" fmla="*/ 1123 h 1513"/>
                  <a:gd name="T76" fmla="*/ 354 w 369"/>
                  <a:gd name="T77" fmla="*/ 1098 h 1513"/>
                  <a:gd name="T78" fmla="*/ 354 w 369"/>
                  <a:gd name="T79" fmla="*/ 963 h 1513"/>
                  <a:gd name="T80" fmla="*/ 305 w 369"/>
                  <a:gd name="T81" fmla="*/ 929 h 1513"/>
                  <a:gd name="T82" fmla="*/ 362 w 369"/>
                  <a:gd name="T83" fmla="*/ 901 h 1513"/>
                  <a:gd name="T84" fmla="*/ 356 w 369"/>
                  <a:gd name="T85" fmla="*/ 802 h 1513"/>
                  <a:gd name="T86" fmla="*/ 310 w 369"/>
                  <a:gd name="T87" fmla="*/ 760 h 1513"/>
                  <a:gd name="T88" fmla="*/ 362 w 369"/>
                  <a:gd name="T89" fmla="*/ 724 h 1513"/>
                  <a:gd name="T90" fmla="*/ 364 w 369"/>
                  <a:gd name="T91" fmla="*/ 616 h 1513"/>
                  <a:gd name="T92" fmla="*/ 297 w 369"/>
                  <a:gd name="T93" fmla="*/ 564 h 1513"/>
                  <a:gd name="T94" fmla="*/ 364 w 369"/>
                  <a:gd name="T95" fmla="*/ 549 h 1513"/>
                  <a:gd name="T96" fmla="*/ 364 w 369"/>
                  <a:gd name="T97" fmla="*/ 418 h 1513"/>
                  <a:gd name="T98" fmla="*/ 299 w 369"/>
                  <a:gd name="T99" fmla="*/ 365 h 1513"/>
                  <a:gd name="T100" fmla="*/ 369 w 369"/>
                  <a:gd name="T101" fmla="*/ 334 h 1513"/>
                  <a:gd name="T102" fmla="*/ 367 w 369"/>
                  <a:gd name="T103" fmla="*/ 218 h 1513"/>
                  <a:gd name="T104" fmla="*/ 322 w 369"/>
                  <a:gd name="T105" fmla="*/ 190 h 1513"/>
                  <a:gd name="T106" fmla="*/ 362 w 369"/>
                  <a:gd name="T107" fmla="*/ 159 h 1513"/>
                  <a:gd name="T108" fmla="*/ 356 w 369"/>
                  <a:gd name="T109" fmla="*/ 62 h 1513"/>
                  <a:gd name="T110" fmla="*/ 272 w 369"/>
                  <a:gd name="T111" fmla="*/ 0 h 1513"/>
                  <a:gd name="T112" fmla="*/ 272 w 369"/>
                  <a:gd name="T113" fmla="*/ 0 h 1513"/>
                  <a:gd name="T114" fmla="*/ 272 w 369"/>
                  <a:gd name="T115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9" h="1513">
                    <a:moveTo>
                      <a:pt x="272" y="0"/>
                    </a:moveTo>
                    <a:lnTo>
                      <a:pt x="272" y="87"/>
                    </a:lnTo>
                    <a:lnTo>
                      <a:pt x="0" y="159"/>
                    </a:lnTo>
                    <a:lnTo>
                      <a:pt x="69" y="211"/>
                    </a:lnTo>
                    <a:lnTo>
                      <a:pt x="270" y="165"/>
                    </a:lnTo>
                    <a:lnTo>
                      <a:pt x="269" y="269"/>
                    </a:lnTo>
                    <a:lnTo>
                      <a:pt x="16" y="344"/>
                    </a:lnTo>
                    <a:lnTo>
                      <a:pt x="92" y="389"/>
                    </a:lnTo>
                    <a:lnTo>
                      <a:pt x="265" y="351"/>
                    </a:lnTo>
                    <a:lnTo>
                      <a:pt x="261" y="462"/>
                    </a:lnTo>
                    <a:lnTo>
                      <a:pt x="14" y="538"/>
                    </a:lnTo>
                    <a:lnTo>
                      <a:pt x="92" y="591"/>
                    </a:lnTo>
                    <a:lnTo>
                      <a:pt x="261" y="564"/>
                    </a:lnTo>
                    <a:lnTo>
                      <a:pt x="257" y="671"/>
                    </a:lnTo>
                    <a:lnTo>
                      <a:pt x="14" y="716"/>
                    </a:lnTo>
                    <a:lnTo>
                      <a:pt x="95" y="764"/>
                    </a:lnTo>
                    <a:lnTo>
                      <a:pt x="259" y="754"/>
                    </a:lnTo>
                    <a:lnTo>
                      <a:pt x="259" y="857"/>
                    </a:lnTo>
                    <a:lnTo>
                      <a:pt x="16" y="889"/>
                    </a:lnTo>
                    <a:lnTo>
                      <a:pt x="90" y="943"/>
                    </a:lnTo>
                    <a:lnTo>
                      <a:pt x="265" y="937"/>
                    </a:lnTo>
                    <a:lnTo>
                      <a:pt x="257" y="1038"/>
                    </a:lnTo>
                    <a:lnTo>
                      <a:pt x="14" y="1072"/>
                    </a:lnTo>
                    <a:lnTo>
                      <a:pt x="86" y="1129"/>
                    </a:lnTo>
                    <a:lnTo>
                      <a:pt x="257" y="1121"/>
                    </a:lnTo>
                    <a:lnTo>
                      <a:pt x="251" y="1235"/>
                    </a:lnTo>
                    <a:lnTo>
                      <a:pt x="16" y="1272"/>
                    </a:lnTo>
                    <a:lnTo>
                      <a:pt x="92" y="1321"/>
                    </a:lnTo>
                    <a:lnTo>
                      <a:pt x="248" y="1313"/>
                    </a:lnTo>
                    <a:lnTo>
                      <a:pt x="251" y="1412"/>
                    </a:lnTo>
                    <a:lnTo>
                      <a:pt x="6" y="1441"/>
                    </a:lnTo>
                    <a:lnTo>
                      <a:pt x="76" y="1492"/>
                    </a:lnTo>
                    <a:lnTo>
                      <a:pt x="352" y="1513"/>
                    </a:lnTo>
                    <a:lnTo>
                      <a:pt x="356" y="1378"/>
                    </a:lnTo>
                    <a:lnTo>
                      <a:pt x="303" y="1321"/>
                    </a:lnTo>
                    <a:lnTo>
                      <a:pt x="356" y="1306"/>
                    </a:lnTo>
                    <a:lnTo>
                      <a:pt x="356" y="1161"/>
                    </a:lnTo>
                    <a:lnTo>
                      <a:pt x="299" y="1123"/>
                    </a:lnTo>
                    <a:lnTo>
                      <a:pt x="354" y="1098"/>
                    </a:lnTo>
                    <a:lnTo>
                      <a:pt x="354" y="963"/>
                    </a:lnTo>
                    <a:lnTo>
                      <a:pt x="305" y="929"/>
                    </a:lnTo>
                    <a:lnTo>
                      <a:pt x="362" y="901"/>
                    </a:lnTo>
                    <a:lnTo>
                      <a:pt x="356" y="802"/>
                    </a:lnTo>
                    <a:lnTo>
                      <a:pt x="310" y="760"/>
                    </a:lnTo>
                    <a:lnTo>
                      <a:pt x="362" y="724"/>
                    </a:lnTo>
                    <a:lnTo>
                      <a:pt x="364" y="616"/>
                    </a:lnTo>
                    <a:lnTo>
                      <a:pt x="297" y="564"/>
                    </a:lnTo>
                    <a:lnTo>
                      <a:pt x="364" y="549"/>
                    </a:lnTo>
                    <a:lnTo>
                      <a:pt x="364" y="418"/>
                    </a:lnTo>
                    <a:lnTo>
                      <a:pt x="299" y="365"/>
                    </a:lnTo>
                    <a:lnTo>
                      <a:pt x="369" y="334"/>
                    </a:lnTo>
                    <a:lnTo>
                      <a:pt x="367" y="218"/>
                    </a:lnTo>
                    <a:lnTo>
                      <a:pt x="322" y="190"/>
                    </a:lnTo>
                    <a:lnTo>
                      <a:pt x="362" y="159"/>
                    </a:lnTo>
                    <a:lnTo>
                      <a:pt x="356" y="62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6" name="Freeform 82"/>
              <p:cNvSpPr>
                <a:spLocks/>
              </p:cNvSpPr>
              <p:nvPr/>
            </p:nvSpPr>
            <p:spPr bwMode="auto">
              <a:xfrm>
                <a:off x="2859" y="2496"/>
                <a:ext cx="398" cy="248"/>
              </a:xfrm>
              <a:custGeom>
                <a:avLst/>
                <a:gdLst>
                  <a:gd name="T0" fmla="*/ 0 w 797"/>
                  <a:gd name="T1" fmla="*/ 183 h 496"/>
                  <a:gd name="T2" fmla="*/ 190 w 797"/>
                  <a:gd name="T3" fmla="*/ 175 h 496"/>
                  <a:gd name="T4" fmla="*/ 187 w 797"/>
                  <a:gd name="T5" fmla="*/ 51 h 496"/>
                  <a:gd name="T6" fmla="*/ 245 w 797"/>
                  <a:gd name="T7" fmla="*/ 97 h 496"/>
                  <a:gd name="T8" fmla="*/ 245 w 797"/>
                  <a:gd name="T9" fmla="*/ 162 h 496"/>
                  <a:gd name="T10" fmla="*/ 413 w 797"/>
                  <a:gd name="T11" fmla="*/ 152 h 496"/>
                  <a:gd name="T12" fmla="*/ 413 w 797"/>
                  <a:gd name="T13" fmla="*/ 25 h 496"/>
                  <a:gd name="T14" fmla="*/ 464 w 797"/>
                  <a:gd name="T15" fmla="*/ 63 h 496"/>
                  <a:gd name="T16" fmla="*/ 477 w 797"/>
                  <a:gd name="T17" fmla="*/ 148 h 496"/>
                  <a:gd name="T18" fmla="*/ 675 w 797"/>
                  <a:gd name="T19" fmla="*/ 143 h 496"/>
                  <a:gd name="T20" fmla="*/ 675 w 797"/>
                  <a:gd name="T21" fmla="*/ 0 h 496"/>
                  <a:gd name="T22" fmla="*/ 730 w 797"/>
                  <a:gd name="T23" fmla="*/ 42 h 496"/>
                  <a:gd name="T24" fmla="*/ 776 w 797"/>
                  <a:gd name="T25" fmla="*/ 135 h 496"/>
                  <a:gd name="T26" fmla="*/ 776 w 797"/>
                  <a:gd name="T27" fmla="*/ 205 h 496"/>
                  <a:gd name="T28" fmla="*/ 721 w 797"/>
                  <a:gd name="T29" fmla="*/ 234 h 496"/>
                  <a:gd name="T30" fmla="*/ 789 w 797"/>
                  <a:gd name="T31" fmla="*/ 306 h 496"/>
                  <a:gd name="T32" fmla="*/ 797 w 797"/>
                  <a:gd name="T33" fmla="*/ 496 h 496"/>
                  <a:gd name="T34" fmla="*/ 582 w 797"/>
                  <a:gd name="T35" fmla="*/ 477 h 496"/>
                  <a:gd name="T36" fmla="*/ 506 w 797"/>
                  <a:gd name="T37" fmla="*/ 405 h 496"/>
                  <a:gd name="T38" fmla="*/ 512 w 797"/>
                  <a:gd name="T39" fmla="*/ 481 h 496"/>
                  <a:gd name="T40" fmla="*/ 312 w 797"/>
                  <a:gd name="T41" fmla="*/ 472 h 496"/>
                  <a:gd name="T42" fmla="*/ 240 w 797"/>
                  <a:gd name="T43" fmla="*/ 388 h 496"/>
                  <a:gd name="T44" fmla="*/ 240 w 797"/>
                  <a:gd name="T45" fmla="*/ 462 h 496"/>
                  <a:gd name="T46" fmla="*/ 72 w 797"/>
                  <a:gd name="T47" fmla="*/ 456 h 496"/>
                  <a:gd name="T48" fmla="*/ 4 w 797"/>
                  <a:gd name="T49" fmla="*/ 342 h 496"/>
                  <a:gd name="T50" fmla="*/ 683 w 797"/>
                  <a:gd name="T51" fmla="*/ 340 h 496"/>
                  <a:gd name="T52" fmla="*/ 666 w 797"/>
                  <a:gd name="T53" fmla="*/ 209 h 496"/>
                  <a:gd name="T54" fmla="*/ 481 w 797"/>
                  <a:gd name="T55" fmla="*/ 213 h 496"/>
                  <a:gd name="T56" fmla="*/ 474 w 797"/>
                  <a:gd name="T57" fmla="*/ 285 h 496"/>
                  <a:gd name="T58" fmla="*/ 413 w 797"/>
                  <a:gd name="T59" fmla="*/ 223 h 496"/>
                  <a:gd name="T60" fmla="*/ 257 w 797"/>
                  <a:gd name="T61" fmla="*/ 228 h 496"/>
                  <a:gd name="T62" fmla="*/ 253 w 797"/>
                  <a:gd name="T63" fmla="*/ 312 h 496"/>
                  <a:gd name="T64" fmla="*/ 194 w 797"/>
                  <a:gd name="T65" fmla="*/ 243 h 496"/>
                  <a:gd name="T66" fmla="*/ 38 w 797"/>
                  <a:gd name="T67" fmla="*/ 243 h 496"/>
                  <a:gd name="T68" fmla="*/ 0 w 797"/>
                  <a:gd name="T69" fmla="*/ 183 h 496"/>
                  <a:gd name="T70" fmla="*/ 0 w 797"/>
                  <a:gd name="T71" fmla="*/ 183 h 496"/>
                  <a:gd name="T72" fmla="*/ 0 w 797"/>
                  <a:gd name="T73" fmla="*/ 18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97" h="496">
                    <a:moveTo>
                      <a:pt x="0" y="183"/>
                    </a:moveTo>
                    <a:lnTo>
                      <a:pt x="190" y="175"/>
                    </a:lnTo>
                    <a:lnTo>
                      <a:pt x="187" y="51"/>
                    </a:lnTo>
                    <a:lnTo>
                      <a:pt x="245" y="97"/>
                    </a:lnTo>
                    <a:lnTo>
                      <a:pt x="245" y="162"/>
                    </a:lnTo>
                    <a:lnTo>
                      <a:pt x="413" y="152"/>
                    </a:lnTo>
                    <a:lnTo>
                      <a:pt x="413" y="25"/>
                    </a:lnTo>
                    <a:lnTo>
                      <a:pt x="464" y="63"/>
                    </a:lnTo>
                    <a:lnTo>
                      <a:pt x="477" y="148"/>
                    </a:lnTo>
                    <a:lnTo>
                      <a:pt x="675" y="143"/>
                    </a:lnTo>
                    <a:lnTo>
                      <a:pt x="675" y="0"/>
                    </a:lnTo>
                    <a:lnTo>
                      <a:pt x="730" y="42"/>
                    </a:lnTo>
                    <a:lnTo>
                      <a:pt x="776" y="135"/>
                    </a:lnTo>
                    <a:lnTo>
                      <a:pt x="776" y="205"/>
                    </a:lnTo>
                    <a:lnTo>
                      <a:pt x="721" y="234"/>
                    </a:lnTo>
                    <a:lnTo>
                      <a:pt x="789" y="306"/>
                    </a:lnTo>
                    <a:lnTo>
                      <a:pt x="797" y="496"/>
                    </a:lnTo>
                    <a:lnTo>
                      <a:pt x="582" y="477"/>
                    </a:lnTo>
                    <a:lnTo>
                      <a:pt x="506" y="405"/>
                    </a:lnTo>
                    <a:lnTo>
                      <a:pt x="512" y="481"/>
                    </a:lnTo>
                    <a:lnTo>
                      <a:pt x="312" y="472"/>
                    </a:lnTo>
                    <a:lnTo>
                      <a:pt x="240" y="388"/>
                    </a:lnTo>
                    <a:lnTo>
                      <a:pt x="240" y="462"/>
                    </a:lnTo>
                    <a:lnTo>
                      <a:pt x="72" y="456"/>
                    </a:lnTo>
                    <a:lnTo>
                      <a:pt x="4" y="342"/>
                    </a:lnTo>
                    <a:lnTo>
                      <a:pt x="683" y="340"/>
                    </a:lnTo>
                    <a:lnTo>
                      <a:pt x="666" y="209"/>
                    </a:lnTo>
                    <a:lnTo>
                      <a:pt x="481" y="213"/>
                    </a:lnTo>
                    <a:lnTo>
                      <a:pt x="474" y="285"/>
                    </a:lnTo>
                    <a:lnTo>
                      <a:pt x="413" y="223"/>
                    </a:lnTo>
                    <a:lnTo>
                      <a:pt x="257" y="228"/>
                    </a:lnTo>
                    <a:lnTo>
                      <a:pt x="253" y="312"/>
                    </a:lnTo>
                    <a:lnTo>
                      <a:pt x="194" y="243"/>
                    </a:lnTo>
                    <a:lnTo>
                      <a:pt x="38" y="243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7" name="Freeform 83"/>
              <p:cNvSpPr>
                <a:spLocks/>
              </p:cNvSpPr>
              <p:nvPr/>
            </p:nvSpPr>
            <p:spPr bwMode="auto">
              <a:xfrm>
                <a:off x="2863" y="2220"/>
                <a:ext cx="392" cy="294"/>
              </a:xfrm>
              <a:custGeom>
                <a:avLst/>
                <a:gdLst>
                  <a:gd name="T0" fmla="*/ 0 w 783"/>
                  <a:gd name="T1" fmla="*/ 340 h 587"/>
                  <a:gd name="T2" fmla="*/ 175 w 783"/>
                  <a:gd name="T3" fmla="*/ 302 h 587"/>
                  <a:gd name="T4" fmla="*/ 173 w 783"/>
                  <a:gd name="T5" fmla="*/ 175 h 587"/>
                  <a:gd name="T6" fmla="*/ 230 w 783"/>
                  <a:gd name="T7" fmla="*/ 215 h 587"/>
                  <a:gd name="T8" fmla="*/ 230 w 783"/>
                  <a:gd name="T9" fmla="*/ 275 h 587"/>
                  <a:gd name="T10" fmla="*/ 403 w 783"/>
                  <a:gd name="T11" fmla="*/ 230 h 587"/>
                  <a:gd name="T12" fmla="*/ 403 w 783"/>
                  <a:gd name="T13" fmla="*/ 91 h 587"/>
                  <a:gd name="T14" fmla="*/ 454 w 783"/>
                  <a:gd name="T15" fmla="*/ 127 h 587"/>
                  <a:gd name="T16" fmla="*/ 464 w 783"/>
                  <a:gd name="T17" fmla="*/ 207 h 587"/>
                  <a:gd name="T18" fmla="*/ 671 w 783"/>
                  <a:gd name="T19" fmla="*/ 150 h 587"/>
                  <a:gd name="T20" fmla="*/ 669 w 783"/>
                  <a:gd name="T21" fmla="*/ 0 h 587"/>
                  <a:gd name="T22" fmla="*/ 730 w 783"/>
                  <a:gd name="T23" fmla="*/ 45 h 587"/>
                  <a:gd name="T24" fmla="*/ 772 w 783"/>
                  <a:gd name="T25" fmla="*/ 133 h 587"/>
                  <a:gd name="T26" fmla="*/ 774 w 783"/>
                  <a:gd name="T27" fmla="*/ 213 h 587"/>
                  <a:gd name="T28" fmla="*/ 711 w 783"/>
                  <a:gd name="T29" fmla="*/ 256 h 587"/>
                  <a:gd name="T30" fmla="*/ 776 w 783"/>
                  <a:gd name="T31" fmla="*/ 329 h 587"/>
                  <a:gd name="T32" fmla="*/ 783 w 783"/>
                  <a:gd name="T33" fmla="*/ 532 h 587"/>
                  <a:gd name="T34" fmla="*/ 563 w 783"/>
                  <a:gd name="T35" fmla="*/ 543 h 587"/>
                  <a:gd name="T36" fmla="*/ 488 w 783"/>
                  <a:gd name="T37" fmla="*/ 475 h 587"/>
                  <a:gd name="T38" fmla="*/ 490 w 783"/>
                  <a:gd name="T39" fmla="*/ 551 h 587"/>
                  <a:gd name="T40" fmla="*/ 300 w 783"/>
                  <a:gd name="T41" fmla="*/ 576 h 587"/>
                  <a:gd name="T42" fmla="*/ 236 w 783"/>
                  <a:gd name="T43" fmla="*/ 502 h 587"/>
                  <a:gd name="T44" fmla="*/ 236 w 783"/>
                  <a:gd name="T45" fmla="*/ 578 h 587"/>
                  <a:gd name="T46" fmla="*/ 72 w 783"/>
                  <a:gd name="T47" fmla="*/ 587 h 587"/>
                  <a:gd name="T48" fmla="*/ 5 w 783"/>
                  <a:gd name="T49" fmla="*/ 494 h 587"/>
                  <a:gd name="T50" fmla="*/ 673 w 783"/>
                  <a:gd name="T51" fmla="*/ 382 h 587"/>
                  <a:gd name="T52" fmla="*/ 660 w 783"/>
                  <a:gd name="T53" fmla="*/ 226 h 587"/>
                  <a:gd name="T54" fmla="*/ 471 w 783"/>
                  <a:gd name="T55" fmla="*/ 279 h 587"/>
                  <a:gd name="T56" fmla="*/ 462 w 783"/>
                  <a:gd name="T57" fmla="*/ 363 h 587"/>
                  <a:gd name="T58" fmla="*/ 403 w 783"/>
                  <a:gd name="T59" fmla="*/ 300 h 587"/>
                  <a:gd name="T60" fmla="*/ 241 w 783"/>
                  <a:gd name="T61" fmla="*/ 344 h 587"/>
                  <a:gd name="T62" fmla="*/ 236 w 783"/>
                  <a:gd name="T63" fmla="*/ 426 h 587"/>
                  <a:gd name="T64" fmla="*/ 180 w 783"/>
                  <a:gd name="T65" fmla="*/ 367 h 587"/>
                  <a:gd name="T66" fmla="*/ 34 w 783"/>
                  <a:gd name="T67" fmla="*/ 399 h 587"/>
                  <a:gd name="T68" fmla="*/ 0 w 783"/>
                  <a:gd name="T69" fmla="*/ 340 h 587"/>
                  <a:gd name="T70" fmla="*/ 0 w 783"/>
                  <a:gd name="T71" fmla="*/ 340 h 587"/>
                  <a:gd name="T72" fmla="*/ 0 w 783"/>
                  <a:gd name="T73" fmla="*/ 34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83" h="587">
                    <a:moveTo>
                      <a:pt x="0" y="340"/>
                    </a:moveTo>
                    <a:lnTo>
                      <a:pt x="175" y="302"/>
                    </a:lnTo>
                    <a:lnTo>
                      <a:pt x="173" y="175"/>
                    </a:lnTo>
                    <a:lnTo>
                      <a:pt x="230" y="215"/>
                    </a:lnTo>
                    <a:lnTo>
                      <a:pt x="230" y="275"/>
                    </a:lnTo>
                    <a:lnTo>
                      <a:pt x="403" y="230"/>
                    </a:lnTo>
                    <a:lnTo>
                      <a:pt x="403" y="91"/>
                    </a:lnTo>
                    <a:lnTo>
                      <a:pt x="454" y="127"/>
                    </a:lnTo>
                    <a:lnTo>
                      <a:pt x="464" y="207"/>
                    </a:lnTo>
                    <a:lnTo>
                      <a:pt x="671" y="150"/>
                    </a:lnTo>
                    <a:lnTo>
                      <a:pt x="669" y="0"/>
                    </a:lnTo>
                    <a:lnTo>
                      <a:pt x="730" y="45"/>
                    </a:lnTo>
                    <a:lnTo>
                      <a:pt x="772" y="133"/>
                    </a:lnTo>
                    <a:lnTo>
                      <a:pt x="774" y="213"/>
                    </a:lnTo>
                    <a:lnTo>
                      <a:pt x="711" y="256"/>
                    </a:lnTo>
                    <a:lnTo>
                      <a:pt x="776" y="329"/>
                    </a:lnTo>
                    <a:lnTo>
                      <a:pt x="783" y="532"/>
                    </a:lnTo>
                    <a:lnTo>
                      <a:pt x="563" y="543"/>
                    </a:lnTo>
                    <a:lnTo>
                      <a:pt x="488" y="475"/>
                    </a:lnTo>
                    <a:lnTo>
                      <a:pt x="490" y="551"/>
                    </a:lnTo>
                    <a:lnTo>
                      <a:pt x="300" y="576"/>
                    </a:lnTo>
                    <a:lnTo>
                      <a:pt x="236" y="502"/>
                    </a:lnTo>
                    <a:lnTo>
                      <a:pt x="236" y="578"/>
                    </a:lnTo>
                    <a:lnTo>
                      <a:pt x="72" y="587"/>
                    </a:lnTo>
                    <a:lnTo>
                      <a:pt x="5" y="494"/>
                    </a:lnTo>
                    <a:lnTo>
                      <a:pt x="673" y="382"/>
                    </a:lnTo>
                    <a:lnTo>
                      <a:pt x="660" y="226"/>
                    </a:lnTo>
                    <a:lnTo>
                      <a:pt x="471" y="279"/>
                    </a:lnTo>
                    <a:lnTo>
                      <a:pt x="462" y="363"/>
                    </a:lnTo>
                    <a:lnTo>
                      <a:pt x="403" y="300"/>
                    </a:lnTo>
                    <a:lnTo>
                      <a:pt x="241" y="344"/>
                    </a:lnTo>
                    <a:lnTo>
                      <a:pt x="236" y="426"/>
                    </a:lnTo>
                    <a:lnTo>
                      <a:pt x="180" y="367"/>
                    </a:lnTo>
                    <a:lnTo>
                      <a:pt x="34" y="399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8" name="Freeform 84"/>
              <p:cNvSpPr>
                <a:spLocks/>
              </p:cNvSpPr>
              <p:nvPr/>
            </p:nvSpPr>
            <p:spPr bwMode="auto">
              <a:xfrm>
                <a:off x="2866" y="1947"/>
                <a:ext cx="374" cy="354"/>
              </a:xfrm>
              <a:custGeom>
                <a:avLst/>
                <a:gdLst>
                  <a:gd name="T0" fmla="*/ 0 w 750"/>
                  <a:gd name="T1" fmla="*/ 494 h 709"/>
                  <a:gd name="T2" fmla="*/ 156 w 750"/>
                  <a:gd name="T3" fmla="*/ 422 h 709"/>
                  <a:gd name="T4" fmla="*/ 158 w 750"/>
                  <a:gd name="T5" fmla="*/ 295 h 709"/>
                  <a:gd name="T6" fmla="*/ 212 w 750"/>
                  <a:gd name="T7" fmla="*/ 325 h 709"/>
                  <a:gd name="T8" fmla="*/ 212 w 750"/>
                  <a:gd name="T9" fmla="*/ 384 h 709"/>
                  <a:gd name="T10" fmla="*/ 381 w 750"/>
                  <a:gd name="T11" fmla="*/ 293 h 709"/>
                  <a:gd name="T12" fmla="*/ 381 w 750"/>
                  <a:gd name="T13" fmla="*/ 154 h 709"/>
                  <a:gd name="T14" fmla="*/ 432 w 750"/>
                  <a:gd name="T15" fmla="*/ 185 h 709"/>
                  <a:gd name="T16" fmla="*/ 438 w 750"/>
                  <a:gd name="T17" fmla="*/ 255 h 709"/>
                  <a:gd name="T18" fmla="*/ 649 w 750"/>
                  <a:gd name="T19" fmla="*/ 139 h 709"/>
                  <a:gd name="T20" fmla="*/ 645 w 750"/>
                  <a:gd name="T21" fmla="*/ 0 h 709"/>
                  <a:gd name="T22" fmla="*/ 712 w 750"/>
                  <a:gd name="T23" fmla="*/ 40 h 709"/>
                  <a:gd name="T24" fmla="*/ 746 w 750"/>
                  <a:gd name="T25" fmla="*/ 110 h 709"/>
                  <a:gd name="T26" fmla="*/ 750 w 750"/>
                  <a:gd name="T27" fmla="*/ 190 h 709"/>
                  <a:gd name="T28" fmla="*/ 681 w 750"/>
                  <a:gd name="T29" fmla="*/ 249 h 709"/>
                  <a:gd name="T30" fmla="*/ 744 w 750"/>
                  <a:gd name="T31" fmla="*/ 308 h 709"/>
                  <a:gd name="T32" fmla="*/ 748 w 750"/>
                  <a:gd name="T33" fmla="*/ 498 h 709"/>
                  <a:gd name="T34" fmla="*/ 529 w 750"/>
                  <a:gd name="T35" fmla="*/ 561 h 709"/>
                  <a:gd name="T36" fmla="*/ 461 w 750"/>
                  <a:gd name="T37" fmla="*/ 512 h 709"/>
                  <a:gd name="T38" fmla="*/ 459 w 750"/>
                  <a:gd name="T39" fmla="*/ 580 h 709"/>
                  <a:gd name="T40" fmla="*/ 284 w 750"/>
                  <a:gd name="T41" fmla="*/ 650 h 709"/>
                  <a:gd name="T42" fmla="*/ 227 w 750"/>
                  <a:gd name="T43" fmla="*/ 599 h 709"/>
                  <a:gd name="T44" fmla="*/ 227 w 750"/>
                  <a:gd name="T45" fmla="*/ 671 h 709"/>
                  <a:gd name="T46" fmla="*/ 75 w 750"/>
                  <a:gd name="T47" fmla="*/ 709 h 709"/>
                  <a:gd name="T48" fmla="*/ 10 w 750"/>
                  <a:gd name="T49" fmla="*/ 643 h 709"/>
                  <a:gd name="T50" fmla="*/ 647 w 750"/>
                  <a:gd name="T51" fmla="*/ 380 h 709"/>
                  <a:gd name="T52" fmla="*/ 636 w 750"/>
                  <a:gd name="T53" fmla="*/ 217 h 709"/>
                  <a:gd name="T54" fmla="*/ 449 w 750"/>
                  <a:gd name="T55" fmla="*/ 323 h 709"/>
                  <a:gd name="T56" fmla="*/ 440 w 750"/>
                  <a:gd name="T57" fmla="*/ 413 h 709"/>
                  <a:gd name="T58" fmla="*/ 385 w 750"/>
                  <a:gd name="T59" fmla="*/ 359 h 709"/>
                  <a:gd name="T60" fmla="*/ 219 w 750"/>
                  <a:gd name="T61" fmla="*/ 447 h 709"/>
                  <a:gd name="T62" fmla="*/ 215 w 750"/>
                  <a:gd name="T63" fmla="*/ 523 h 709"/>
                  <a:gd name="T64" fmla="*/ 164 w 750"/>
                  <a:gd name="T65" fmla="*/ 483 h 709"/>
                  <a:gd name="T66" fmla="*/ 33 w 750"/>
                  <a:gd name="T67" fmla="*/ 550 h 709"/>
                  <a:gd name="T68" fmla="*/ 0 w 750"/>
                  <a:gd name="T69" fmla="*/ 494 h 709"/>
                  <a:gd name="T70" fmla="*/ 0 w 750"/>
                  <a:gd name="T71" fmla="*/ 494 h 709"/>
                  <a:gd name="T72" fmla="*/ 0 w 750"/>
                  <a:gd name="T73" fmla="*/ 49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0" h="709">
                    <a:moveTo>
                      <a:pt x="0" y="494"/>
                    </a:moveTo>
                    <a:lnTo>
                      <a:pt x="156" y="422"/>
                    </a:lnTo>
                    <a:lnTo>
                      <a:pt x="158" y="295"/>
                    </a:lnTo>
                    <a:lnTo>
                      <a:pt x="212" y="325"/>
                    </a:lnTo>
                    <a:lnTo>
                      <a:pt x="212" y="384"/>
                    </a:lnTo>
                    <a:lnTo>
                      <a:pt x="381" y="293"/>
                    </a:lnTo>
                    <a:lnTo>
                      <a:pt x="381" y="154"/>
                    </a:lnTo>
                    <a:lnTo>
                      <a:pt x="432" y="185"/>
                    </a:lnTo>
                    <a:lnTo>
                      <a:pt x="438" y="255"/>
                    </a:lnTo>
                    <a:lnTo>
                      <a:pt x="649" y="139"/>
                    </a:lnTo>
                    <a:lnTo>
                      <a:pt x="645" y="0"/>
                    </a:lnTo>
                    <a:lnTo>
                      <a:pt x="712" y="40"/>
                    </a:lnTo>
                    <a:lnTo>
                      <a:pt x="746" y="110"/>
                    </a:lnTo>
                    <a:lnTo>
                      <a:pt x="750" y="190"/>
                    </a:lnTo>
                    <a:lnTo>
                      <a:pt x="681" y="249"/>
                    </a:lnTo>
                    <a:lnTo>
                      <a:pt x="744" y="308"/>
                    </a:lnTo>
                    <a:lnTo>
                      <a:pt x="748" y="498"/>
                    </a:lnTo>
                    <a:lnTo>
                      <a:pt x="529" y="561"/>
                    </a:lnTo>
                    <a:lnTo>
                      <a:pt x="461" y="512"/>
                    </a:lnTo>
                    <a:lnTo>
                      <a:pt x="459" y="580"/>
                    </a:lnTo>
                    <a:lnTo>
                      <a:pt x="284" y="650"/>
                    </a:lnTo>
                    <a:lnTo>
                      <a:pt x="227" y="599"/>
                    </a:lnTo>
                    <a:lnTo>
                      <a:pt x="227" y="671"/>
                    </a:lnTo>
                    <a:lnTo>
                      <a:pt x="75" y="709"/>
                    </a:lnTo>
                    <a:lnTo>
                      <a:pt x="10" y="643"/>
                    </a:lnTo>
                    <a:lnTo>
                      <a:pt x="647" y="380"/>
                    </a:lnTo>
                    <a:lnTo>
                      <a:pt x="636" y="217"/>
                    </a:lnTo>
                    <a:lnTo>
                      <a:pt x="449" y="323"/>
                    </a:lnTo>
                    <a:lnTo>
                      <a:pt x="440" y="413"/>
                    </a:lnTo>
                    <a:lnTo>
                      <a:pt x="385" y="359"/>
                    </a:lnTo>
                    <a:lnTo>
                      <a:pt x="219" y="447"/>
                    </a:lnTo>
                    <a:lnTo>
                      <a:pt x="215" y="523"/>
                    </a:lnTo>
                    <a:lnTo>
                      <a:pt x="164" y="483"/>
                    </a:lnTo>
                    <a:lnTo>
                      <a:pt x="33" y="550"/>
                    </a:lnTo>
                    <a:lnTo>
                      <a:pt x="0" y="494"/>
                    </a:lnTo>
                    <a:lnTo>
                      <a:pt x="0" y="494"/>
                    </a:ln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9" name="Freeform 85"/>
              <p:cNvSpPr>
                <a:spLocks/>
              </p:cNvSpPr>
              <p:nvPr/>
            </p:nvSpPr>
            <p:spPr bwMode="auto">
              <a:xfrm>
                <a:off x="2869" y="1676"/>
                <a:ext cx="363" cy="411"/>
              </a:xfrm>
              <a:custGeom>
                <a:avLst/>
                <a:gdLst>
                  <a:gd name="T0" fmla="*/ 0 w 727"/>
                  <a:gd name="T1" fmla="*/ 641 h 823"/>
                  <a:gd name="T2" fmla="*/ 139 w 727"/>
                  <a:gd name="T3" fmla="*/ 536 h 823"/>
                  <a:gd name="T4" fmla="*/ 143 w 727"/>
                  <a:gd name="T5" fmla="*/ 411 h 823"/>
                  <a:gd name="T6" fmla="*/ 192 w 727"/>
                  <a:gd name="T7" fmla="*/ 434 h 823"/>
                  <a:gd name="T8" fmla="*/ 192 w 727"/>
                  <a:gd name="T9" fmla="*/ 487 h 823"/>
                  <a:gd name="T10" fmla="*/ 360 w 727"/>
                  <a:gd name="T11" fmla="*/ 354 h 823"/>
                  <a:gd name="T12" fmla="*/ 360 w 727"/>
                  <a:gd name="T13" fmla="*/ 213 h 823"/>
                  <a:gd name="T14" fmla="*/ 409 w 727"/>
                  <a:gd name="T15" fmla="*/ 242 h 823"/>
                  <a:gd name="T16" fmla="*/ 415 w 727"/>
                  <a:gd name="T17" fmla="*/ 299 h 823"/>
                  <a:gd name="T18" fmla="*/ 626 w 727"/>
                  <a:gd name="T19" fmla="*/ 128 h 823"/>
                  <a:gd name="T20" fmla="*/ 620 w 727"/>
                  <a:gd name="T21" fmla="*/ 0 h 823"/>
                  <a:gd name="T22" fmla="*/ 692 w 727"/>
                  <a:gd name="T23" fmla="*/ 34 h 823"/>
                  <a:gd name="T24" fmla="*/ 721 w 727"/>
                  <a:gd name="T25" fmla="*/ 90 h 823"/>
                  <a:gd name="T26" fmla="*/ 727 w 727"/>
                  <a:gd name="T27" fmla="*/ 169 h 823"/>
                  <a:gd name="T28" fmla="*/ 650 w 727"/>
                  <a:gd name="T29" fmla="*/ 242 h 823"/>
                  <a:gd name="T30" fmla="*/ 709 w 727"/>
                  <a:gd name="T31" fmla="*/ 287 h 823"/>
                  <a:gd name="T32" fmla="*/ 711 w 727"/>
                  <a:gd name="T33" fmla="*/ 460 h 823"/>
                  <a:gd name="T34" fmla="*/ 495 w 727"/>
                  <a:gd name="T35" fmla="*/ 576 h 823"/>
                  <a:gd name="T36" fmla="*/ 432 w 727"/>
                  <a:gd name="T37" fmla="*/ 544 h 823"/>
                  <a:gd name="T38" fmla="*/ 428 w 727"/>
                  <a:gd name="T39" fmla="*/ 607 h 823"/>
                  <a:gd name="T40" fmla="*/ 264 w 727"/>
                  <a:gd name="T41" fmla="*/ 723 h 823"/>
                  <a:gd name="T42" fmla="*/ 217 w 727"/>
                  <a:gd name="T43" fmla="*/ 689 h 823"/>
                  <a:gd name="T44" fmla="*/ 217 w 727"/>
                  <a:gd name="T45" fmla="*/ 759 h 823"/>
                  <a:gd name="T46" fmla="*/ 76 w 727"/>
                  <a:gd name="T47" fmla="*/ 823 h 823"/>
                  <a:gd name="T48" fmla="*/ 12 w 727"/>
                  <a:gd name="T49" fmla="*/ 784 h 823"/>
                  <a:gd name="T50" fmla="*/ 618 w 727"/>
                  <a:gd name="T51" fmla="*/ 379 h 823"/>
                  <a:gd name="T52" fmla="*/ 609 w 727"/>
                  <a:gd name="T53" fmla="*/ 206 h 823"/>
                  <a:gd name="T54" fmla="*/ 426 w 727"/>
                  <a:gd name="T55" fmla="*/ 367 h 823"/>
                  <a:gd name="T56" fmla="*/ 419 w 727"/>
                  <a:gd name="T57" fmla="*/ 462 h 823"/>
                  <a:gd name="T58" fmla="*/ 363 w 727"/>
                  <a:gd name="T59" fmla="*/ 415 h 823"/>
                  <a:gd name="T60" fmla="*/ 196 w 727"/>
                  <a:gd name="T61" fmla="*/ 546 h 823"/>
                  <a:gd name="T62" fmla="*/ 192 w 727"/>
                  <a:gd name="T63" fmla="*/ 616 h 823"/>
                  <a:gd name="T64" fmla="*/ 147 w 727"/>
                  <a:gd name="T65" fmla="*/ 593 h 823"/>
                  <a:gd name="T66" fmla="*/ 29 w 727"/>
                  <a:gd name="T67" fmla="*/ 694 h 823"/>
                  <a:gd name="T68" fmla="*/ 0 w 727"/>
                  <a:gd name="T69" fmla="*/ 641 h 823"/>
                  <a:gd name="T70" fmla="*/ 0 w 727"/>
                  <a:gd name="T71" fmla="*/ 641 h 823"/>
                  <a:gd name="T72" fmla="*/ 0 w 727"/>
                  <a:gd name="T73" fmla="*/ 641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7" h="823">
                    <a:moveTo>
                      <a:pt x="0" y="641"/>
                    </a:moveTo>
                    <a:lnTo>
                      <a:pt x="139" y="536"/>
                    </a:lnTo>
                    <a:lnTo>
                      <a:pt x="143" y="411"/>
                    </a:lnTo>
                    <a:lnTo>
                      <a:pt x="192" y="434"/>
                    </a:lnTo>
                    <a:lnTo>
                      <a:pt x="192" y="487"/>
                    </a:lnTo>
                    <a:lnTo>
                      <a:pt x="360" y="354"/>
                    </a:lnTo>
                    <a:lnTo>
                      <a:pt x="360" y="213"/>
                    </a:lnTo>
                    <a:lnTo>
                      <a:pt x="409" y="242"/>
                    </a:lnTo>
                    <a:lnTo>
                      <a:pt x="415" y="299"/>
                    </a:lnTo>
                    <a:lnTo>
                      <a:pt x="626" y="128"/>
                    </a:lnTo>
                    <a:lnTo>
                      <a:pt x="620" y="0"/>
                    </a:lnTo>
                    <a:lnTo>
                      <a:pt x="692" y="34"/>
                    </a:lnTo>
                    <a:lnTo>
                      <a:pt x="721" y="90"/>
                    </a:lnTo>
                    <a:lnTo>
                      <a:pt x="727" y="169"/>
                    </a:lnTo>
                    <a:lnTo>
                      <a:pt x="650" y="242"/>
                    </a:lnTo>
                    <a:lnTo>
                      <a:pt x="709" y="287"/>
                    </a:lnTo>
                    <a:lnTo>
                      <a:pt x="711" y="460"/>
                    </a:lnTo>
                    <a:lnTo>
                      <a:pt x="495" y="576"/>
                    </a:lnTo>
                    <a:lnTo>
                      <a:pt x="432" y="544"/>
                    </a:lnTo>
                    <a:lnTo>
                      <a:pt x="428" y="607"/>
                    </a:lnTo>
                    <a:lnTo>
                      <a:pt x="264" y="723"/>
                    </a:lnTo>
                    <a:lnTo>
                      <a:pt x="217" y="689"/>
                    </a:lnTo>
                    <a:lnTo>
                      <a:pt x="217" y="759"/>
                    </a:lnTo>
                    <a:lnTo>
                      <a:pt x="76" y="823"/>
                    </a:lnTo>
                    <a:lnTo>
                      <a:pt x="12" y="784"/>
                    </a:lnTo>
                    <a:lnTo>
                      <a:pt x="618" y="379"/>
                    </a:lnTo>
                    <a:lnTo>
                      <a:pt x="609" y="206"/>
                    </a:lnTo>
                    <a:lnTo>
                      <a:pt x="426" y="367"/>
                    </a:lnTo>
                    <a:lnTo>
                      <a:pt x="419" y="462"/>
                    </a:lnTo>
                    <a:lnTo>
                      <a:pt x="363" y="415"/>
                    </a:lnTo>
                    <a:lnTo>
                      <a:pt x="196" y="546"/>
                    </a:lnTo>
                    <a:lnTo>
                      <a:pt x="192" y="616"/>
                    </a:lnTo>
                    <a:lnTo>
                      <a:pt x="147" y="593"/>
                    </a:lnTo>
                    <a:lnTo>
                      <a:pt x="29" y="694"/>
                    </a:lnTo>
                    <a:lnTo>
                      <a:pt x="0" y="641"/>
                    </a:lnTo>
                    <a:lnTo>
                      <a:pt x="0" y="641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0" name="Freeform 86"/>
              <p:cNvSpPr>
                <a:spLocks/>
              </p:cNvSpPr>
              <p:nvPr/>
            </p:nvSpPr>
            <p:spPr bwMode="auto">
              <a:xfrm>
                <a:off x="3303" y="1326"/>
                <a:ext cx="610" cy="1574"/>
              </a:xfrm>
              <a:custGeom>
                <a:avLst/>
                <a:gdLst>
                  <a:gd name="T0" fmla="*/ 74 w 1221"/>
                  <a:gd name="T1" fmla="*/ 3141 h 3148"/>
                  <a:gd name="T2" fmla="*/ 0 w 1221"/>
                  <a:gd name="T3" fmla="*/ 0 h 3148"/>
                  <a:gd name="T4" fmla="*/ 1112 w 1221"/>
                  <a:gd name="T5" fmla="*/ 241 h 3148"/>
                  <a:gd name="T6" fmla="*/ 1071 w 1221"/>
                  <a:gd name="T7" fmla="*/ 655 h 3148"/>
                  <a:gd name="T8" fmla="*/ 1221 w 1221"/>
                  <a:gd name="T9" fmla="*/ 771 h 3148"/>
                  <a:gd name="T10" fmla="*/ 1179 w 1221"/>
                  <a:gd name="T11" fmla="*/ 922 h 3148"/>
                  <a:gd name="T12" fmla="*/ 1071 w 1221"/>
                  <a:gd name="T13" fmla="*/ 954 h 3148"/>
                  <a:gd name="T14" fmla="*/ 1170 w 1221"/>
                  <a:gd name="T15" fmla="*/ 1022 h 3148"/>
                  <a:gd name="T16" fmla="*/ 1162 w 1221"/>
                  <a:gd name="T17" fmla="*/ 1154 h 3148"/>
                  <a:gd name="T18" fmla="*/ 1061 w 1221"/>
                  <a:gd name="T19" fmla="*/ 1230 h 3148"/>
                  <a:gd name="T20" fmla="*/ 1137 w 1221"/>
                  <a:gd name="T21" fmla="*/ 1279 h 3148"/>
                  <a:gd name="T22" fmla="*/ 1130 w 1221"/>
                  <a:gd name="T23" fmla="*/ 1427 h 3148"/>
                  <a:gd name="T24" fmla="*/ 1036 w 1221"/>
                  <a:gd name="T25" fmla="*/ 1496 h 3148"/>
                  <a:gd name="T26" fmla="*/ 1112 w 1221"/>
                  <a:gd name="T27" fmla="*/ 1545 h 3148"/>
                  <a:gd name="T28" fmla="*/ 1088 w 1221"/>
                  <a:gd name="T29" fmla="*/ 1686 h 3148"/>
                  <a:gd name="T30" fmla="*/ 1004 w 1221"/>
                  <a:gd name="T31" fmla="*/ 1745 h 3148"/>
                  <a:gd name="T32" fmla="*/ 1078 w 1221"/>
                  <a:gd name="T33" fmla="*/ 1802 h 3148"/>
                  <a:gd name="T34" fmla="*/ 1061 w 1221"/>
                  <a:gd name="T35" fmla="*/ 1960 h 3148"/>
                  <a:gd name="T36" fmla="*/ 970 w 1221"/>
                  <a:gd name="T37" fmla="*/ 2019 h 3148"/>
                  <a:gd name="T38" fmla="*/ 1054 w 1221"/>
                  <a:gd name="T39" fmla="*/ 2068 h 3148"/>
                  <a:gd name="T40" fmla="*/ 1036 w 1221"/>
                  <a:gd name="T41" fmla="*/ 2218 h 3148"/>
                  <a:gd name="T42" fmla="*/ 962 w 1221"/>
                  <a:gd name="T43" fmla="*/ 2302 h 3148"/>
                  <a:gd name="T44" fmla="*/ 1036 w 1221"/>
                  <a:gd name="T45" fmla="*/ 2342 h 3148"/>
                  <a:gd name="T46" fmla="*/ 1004 w 1221"/>
                  <a:gd name="T47" fmla="*/ 2492 h 3148"/>
                  <a:gd name="T48" fmla="*/ 905 w 1221"/>
                  <a:gd name="T49" fmla="*/ 2525 h 3148"/>
                  <a:gd name="T50" fmla="*/ 1004 w 1221"/>
                  <a:gd name="T51" fmla="*/ 2583 h 3148"/>
                  <a:gd name="T52" fmla="*/ 979 w 1221"/>
                  <a:gd name="T53" fmla="*/ 2709 h 3148"/>
                  <a:gd name="T54" fmla="*/ 905 w 1221"/>
                  <a:gd name="T55" fmla="*/ 2741 h 3148"/>
                  <a:gd name="T56" fmla="*/ 789 w 1221"/>
                  <a:gd name="T57" fmla="*/ 3148 h 3148"/>
                  <a:gd name="T58" fmla="*/ 1036 w 1221"/>
                  <a:gd name="T59" fmla="*/ 308 h 3148"/>
                  <a:gd name="T60" fmla="*/ 99 w 1221"/>
                  <a:gd name="T61" fmla="*/ 150 h 3148"/>
                  <a:gd name="T62" fmla="*/ 74 w 1221"/>
                  <a:gd name="T63" fmla="*/ 3141 h 3148"/>
                  <a:gd name="T64" fmla="*/ 74 w 1221"/>
                  <a:gd name="T65" fmla="*/ 3141 h 3148"/>
                  <a:gd name="T66" fmla="*/ 74 w 1221"/>
                  <a:gd name="T67" fmla="*/ 3141 h 3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21" h="3148">
                    <a:moveTo>
                      <a:pt x="74" y="3141"/>
                    </a:moveTo>
                    <a:lnTo>
                      <a:pt x="0" y="0"/>
                    </a:lnTo>
                    <a:lnTo>
                      <a:pt x="1112" y="241"/>
                    </a:lnTo>
                    <a:lnTo>
                      <a:pt x="1071" y="655"/>
                    </a:lnTo>
                    <a:lnTo>
                      <a:pt x="1221" y="771"/>
                    </a:lnTo>
                    <a:lnTo>
                      <a:pt x="1179" y="922"/>
                    </a:lnTo>
                    <a:lnTo>
                      <a:pt x="1071" y="954"/>
                    </a:lnTo>
                    <a:lnTo>
                      <a:pt x="1170" y="1022"/>
                    </a:lnTo>
                    <a:lnTo>
                      <a:pt x="1162" y="1154"/>
                    </a:lnTo>
                    <a:lnTo>
                      <a:pt x="1061" y="1230"/>
                    </a:lnTo>
                    <a:lnTo>
                      <a:pt x="1137" y="1279"/>
                    </a:lnTo>
                    <a:lnTo>
                      <a:pt x="1130" y="1427"/>
                    </a:lnTo>
                    <a:lnTo>
                      <a:pt x="1036" y="1496"/>
                    </a:lnTo>
                    <a:lnTo>
                      <a:pt x="1112" y="1545"/>
                    </a:lnTo>
                    <a:lnTo>
                      <a:pt x="1088" y="1686"/>
                    </a:lnTo>
                    <a:lnTo>
                      <a:pt x="1004" y="1745"/>
                    </a:lnTo>
                    <a:lnTo>
                      <a:pt x="1078" y="1802"/>
                    </a:lnTo>
                    <a:lnTo>
                      <a:pt x="1061" y="1960"/>
                    </a:lnTo>
                    <a:lnTo>
                      <a:pt x="970" y="2019"/>
                    </a:lnTo>
                    <a:lnTo>
                      <a:pt x="1054" y="2068"/>
                    </a:lnTo>
                    <a:lnTo>
                      <a:pt x="1036" y="2218"/>
                    </a:lnTo>
                    <a:lnTo>
                      <a:pt x="962" y="2302"/>
                    </a:lnTo>
                    <a:lnTo>
                      <a:pt x="1036" y="2342"/>
                    </a:lnTo>
                    <a:lnTo>
                      <a:pt x="1004" y="2492"/>
                    </a:lnTo>
                    <a:lnTo>
                      <a:pt x="905" y="2525"/>
                    </a:lnTo>
                    <a:lnTo>
                      <a:pt x="1004" y="2583"/>
                    </a:lnTo>
                    <a:lnTo>
                      <a:pt x="979" y="2709"/>
                    </a:lnTo>
                    <a:lnTo>
                      <a:pt x="905" y="2741"/>
                    </a:lnTo>
                    <a:lnTo>
                      <a:pt x="789" y="3148"/>
                    </a:lnTo>
                    <a:lnTo>
                      <a:pt x="1036" y="308"/>
                    </a:lnTo>
                    <a:lnTo>
                      <a:pt x="99" y="150"/>
                    </a:lnTo>
                    <a:lnTo>
                      <a:pt x="74" y="3141"/>
                    </a:lnTo>
                    <a:lnTo>
                      <a:pt x="74" y="3141"/>
                    </a:lnTo>
                    <a:lnTo>
                      <a:pt x="74" y="3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1" name="Freeform 87"/>
              <p:cNvSpPr>
                <a:spLocks/>
              </p:cNvSpPr>
              <p:nvPr/>
            </p:nvSpPr>
            <p:spPr bwMode="auto">
              <a:xfrm>
                <a:off x="1898" y="2713"/>
                <a:ext cx="181" cy="80"/>
              </a:xfrm>
              <a:custGeom>
                <a:avLst/>
                <a:gdLst>
                  <a:gd name="T0" fmla="*/ 0 w 361"/>
                  <a:gd name="T1" fmla="*/ 152 h 159"/>
                  <a:gd name="T2" fmla="*/ 4 w 361"/>
                  <a:gd name="T3" fmla="*/ 0 h 159"/>
                  <a:gd name="T4" fmla="*/ 357 w 361"/>
                  <a:gd name="T5" fmla="*/ 1 h 159"/>
                  <a:gd name="T6" fmla="*/ 361 w 361"/>
                  <a:gd name="T7" fmla="*/ 159 h 159"/>
                  <a:gd name="T8" fmla="*/ 298 w 361"/>
                  <a:gd name="T9" fmla="*/ 34 h 159"/>
                  <a:gd name="T10" fmla="*/ 108 w 361"/>
                  <a:gd name="T11" fmla="*/ 43 h 159"/>
                  <a:gd name="T12" fmla="*/ 137 w 361"/>
                  <a:gd name="T13" fmla="*/ 138 h 159"/>
                  <a:gd name="T14" fmla="*/ 0 w 361"/>
                  <a:gd name="T15" fmla="*/ 152 h 159"/>
                  <a:gd name="T16" fmla="*/ 0 w 361"/>
                  <a:gd name="T17" fmla="*/ 152 h 159"/>
                  <a:gd name="T18" fmla="*/ 0 w 361"/>
                  <a:gd name="T19" fmla="*/ 15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1" h="159">
                    <a:moveTo>
                      <a:pt x="0" y="152"/>
                    </a:moveTo>
                    <a:lnTo>
                      <a:pt x="4" y="0"/>
                    </a:lnTo>
                    <a:lnTo>
                      <a:pt x="357" y="1"/>
                    </a:lnTo>
                    <a:lnTo>
                      <a:pt x="361" y="159"/>
                    </a:lnTo>
                    <a:lnTo>
                      <a:pt x="298" y="34"/>
                    </a:lnTo>
                    <a:lnTo>
                      <a:pt x="108" y="43"/>
                    </a:lnTo>
                    <a:lnTo>
                      <a:pt x="137" y="13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2" name="Freeform 88"/>
              <p:cNvSpPr>
                <a:spLocks/>
              </p:cNvSpPr>
              <p:nvPr/>
            </p:nvSpPr>
            <p:spPr bwMode="auto">
              <a:xfrm>
                <a:off x="2133" y="2714"/>
                <a:ext cx="166" cy="74"/>
              </a:xfrm>
              <a:custGeom>
                <a:avLst/>
                <a:gdLst>
                  <a:gd name="T0" fmla="*/ 0 w 333"/>
                  <a:gd name="T1" fmla="*/ 149 h 149"/>
                  <a:gd name="T2" fmla="*/ 12 w 333"/>
                  <a:gd name="T3" fmla="*/ 8 h 149"/>
                  <a:gd name="T4" fmla="*/ 333 w 333"/>
                  <a:gd name="T5" fmla="*/ 0 h 149"/>
                  <a:gd name="T6" fmla="*/ 333 w 333"/>
                  <a:gd name="T7" fmla="*/ 145 h 149"/>
                  <a:gd name="T8" fmla="*/ 240 w 333"/>
                  <a:gd name="T9" fmla="*/ 145 h 149"/>
                  <a:gd name="T10" fmla="*/ 312 w 333"/>
                  <a:gd name="T11" fmla="*/ 33 h 149"/>
                  <a:gd name="T12" fmla="*/ 92 w 333"/>
                  <a:gd name="T13" fmla="*/ 33 h 149"/>
                  <a:gd name="T14" fmla="*/ 0 w 333"/>
                  <a:gd name="T15" fmla="*/ 149 h 149"/>
                  <a:gd name="T16" fmla="*/ 0 w 333"/>
                  <a:gd name="T17" fmla="*/ 149 h 149"/>
                  <a:gd name="T18" fmla="*/ 0 w 333"/>
                  <a:gd name="T1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149">
                    <a:moveTo>
                      <a:pt x="0" y="149"/>
                    </a:moveTo>
                    <a:lnTo>
                      <a:pt x="12" y="8"/>
                    </a:lnTo>
                    <a:lnTo>
                      <a:pt x="333" y="0"/>
                    </a:lnTo>
                    <a:lnTo>
                      <a:pt x="333" y="145"/>
                    </a:lnTo>
                    <a:lnTo>
                      <a:pt x="240" y="145"/>
                    </a:lnTo>
                    <a:lnTo>
                      <a:pt x="312" y="33"/>
                    </a:lnTo>
                    <a:lnTo>
                      <a:pt x="92" y="3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3" name="Freeform 89"/>
              <p:cNvSpPr>
                <a:spLocks/>
              </p:cNvSpPr>
              <p:nvPr/>
            </p:nvSpPr>
            <p:spPr bwMode="auto">
              <a:xfrm>
                <a:off x="2345" y="2714"/>
                <a:ext cx="186" cy="74"/>
              </a:xfrm>
              <a:custGeom>
                <a:avLst/>
                <a:gdLst>
                  <a:gd name="T0" fmla="*/ 78 w 373"/>
                  <a:gd name="T1" fmla="*/ 149 h 149"/>
                  <a:gd name="T2" fmla="*/ 8 w 373"/>
                  <a:gd name="T3" fmla="*/ 149 h 149"/>
                  <a:gd name="T4" fmla="*/ 0 w 373"/>
                  <a:gd name="T5" fmla="*/ 2 h 149"/>
                  <a:gd name="T6" fmla="*/ 366 w 373"/>
                  <a:gd name="T7" fmla="*/ 0 h 149"/>
                  <a:gd name="T8" fmla="*/ 373 w 373"/>
                  <a:gd name="T9" fmla="*/ 39 h 149"/>
                  <a:gd name="T10" fmla="*/ 274 w 373"/>
                  <a:gd name="T11" fmla="*/ 50 h 149"/>
                  <a:gd name="T12" fmla="*/ 37 w 373"/>
                  <a:gd name="T13" fmla="*/ 40 h 149"/>
                  <a:gd name="T14" fmla="*/ 78 w 373"/>
                  <a:gd name="T15" fmla="*/ 149 h 149"/>
                  <a:gd name="T16" fmla="*/ 78 w 373"/>
                  <a:gd name="T17" fmla="*/ 149 h 149"/>
                  <a:gd name="T18" fmla="*/ 78 w 373"/>
                  <a:gd name="T1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49">
                    <a:moveTo>
                      <a:pt x="78" y="149"/>
                    </a:moveTo>
                    <a:lnTo>
                      <a:pt x="8" y="149"/>
                    </a:lnTo>
                    <a:lnTo>
                      <a:pt x="0" y="2"/>
                    </a:lnTo>
                    <a:lnTo>
                      <a:pt x="366" y="0"/>
                    </a:lnTo>
                    <a:lnTo>
                      <a:pt x="373" y="39"/>
                    </a:lnTo>
                    <a:lnTo>
                      <a:pt x="274" y="50"/>
                    </a:lnTo>
                    <a:lnTo>
                      <a:pt x="37" y="40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78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4" name="Freeform 90"/>
              <p:cNvSpPr>
                <a:spLocks/>
              </p:cNvSpPr>
              <p:nvPr/>
            </p:nvSpPr>
            <p:spPr bwMode="auto">
              <a:xfrm>
                <a:off x="1829" y="2741"/>
                <a:ext cx="655" cy="177"/>
              </a:xfrm>
              <a:custGeom>
                <a:avLst/>
                <a:gdLst>
                  <a:gd name="T0" fmla="*/ 0 w 1308"/>
                  <a:gd name="T1" fmla="*/ 291 h 353"/>
                  <a:gd name="T2" fmla="*/ 84 w 1308"/>
                  <a:gd name="T3" fmla="*/ 325 h 353"/>
                  <a:gd name="T4" fmla="*/ 278 w 1308"/>
                  <a:gd name="T5" fmla="*/ 298 h 353"/>
                  <a:gd name="T6" fmla="*/ 785 w 1308"/>
                  <a:gd name="T7" fmla="*/ 353 h 353"/>
                  <a:gd name="T8" fmla="*/ 694 w 1308"/>
                  <a:gd name="T9" fmla="*/ 298 h 353"/>
                  <a:gd name="T10" fmla="*/ 1242 w 1308"/>
                  <a:gd name="T11" fmla="*/ 336 h 353"/>
                  <a:gd name="T12" fmla="*/ 1154 w 1308"/>
                  <a:gd name="T13" fmla="*/ 298 h 353"/>
                  <a:gd name="T14" fmla="*/ 1308 w 1308"/>
                  <a:gd name="T15" fmla="*/ 298 h 353"/>
                  <a:gd name="T16" fmla="*/ 1295 w 1308"/>
                  <a:gd name="T17" fmla="*/ 224 h 353"/>
                  <a:gd name="T18" fmla="*/ 1259 w 1308"/>
                  <a:gd name="T19" fmla="*/ 270 h 353"/>
                  <a:gd name="T20" fmla="*/ 1186 w 1308"/>
                  <a:gd name="T21" fmla="*/ 262 h 353"/>
                  <a:gd name="T22" fmla="*/ 1124 w 1308"/>
                  <a:gd name="T23" fmla="*/ 277 h 353"/>
                  <a:gd name="T24" fmla="*/ 1108 w 1308"/>
                  <a:gd name="T25" fmla="*/ 245 h 353"/>
                  <a:gd name="T26" fmla="*/ 1067 w 1308"/>
                  <a:gd name="T27" fmla="*/ 294 h 353"/>
                  <a:gd name="T28" fmla="*/ 1021 w 1308"/>
                  <a:gd name="T29" fmla="*/ 241 h 353"/>
                  <a:gd name="T30" fmla="*/ 1042 w 1308"/>
                  <a:gd name="T31" fmla="*/ 211 h 353"/>
                  <a:gd name="T32" fmla="*/ 989 w 1308"/>
                  <a:gd name="T33" fmla="*/ 0 h 353"/>
                  <a:gd name="T34" fmla="*/ 1008 w 1308"/>
                  <a:gd name="T35" fmla="*/ 182 h 353"/>
                  <a:gd name="T36" fmla="*/ 964 w 1308"/>
                  <a:gd name="T37" fmla="*/ 294 h 353"/>
                  <a:gd name="T38" fmla="*/ 918 w 1308"/>
                  <a:gd name="T39" fmla="*/ 249 h 353"/>
                  <a:gd name="T40" fmla="*/ 880 w 1308"/>
                  <a:gd name="T41" fmla="*/ 287 h 353"/>
                  <a:gd name="T42" fmla="*/ 814 w 1308"/>
                  <a:gd name="T43" fmla="*/ 252 h 353"/>
                  <a:gd name="T44" fmla="*/ 747 w 1308"/>
                  <a:gd name="T45" fmla="*/ 291 h 353"/>
                  <a:gd name="T46" fmla="*/ 702 w 1308"/>
                  <a:gd name="T47" fmla="*/ 245 h 353"/>
                  <a:gd name="T48" fmla="*/ 643 w 1308"/>
                  <a:gd name="T49" fmla="*/ 287 h 353"/>
                  <a:gd name="T50" fmla="*/ 603 w 1308"/>
                  <a:gd name="T51" fmla="*/ 277 h 353"/>
                  <a:gd name="T52" fmla="*/ 624 w 1308"/>
                  <a:gd name="T53" fmla="*/ 203 h 353"/>
                  <a:gd name="T54" fmla="*/ 572 w 1308"/>
                  <a:gd name="T55" fmla="*/ 32 h 353"/>
                  <a:gd name="T56" fmla="*/ 582 w 1308"/>
                  <a:gd name="T57" fmla="*/ 211 h 353"/>
                  <a:gd name="T58" fmla="*/ 540 w 1308"/>
                  <a:gd name="T59" fmla="*/ 287 h 353"/>
                  <a:gd name="T60" fmla="*/ 490 w 1308"/>
                  <a:gd name="T61" fmla="*/ 241 h 353"/>
                  <a:gd name="T62" fmla="*/ 432 w 1308"/>
                  <a:gd name="T63" fmla="*/ 287 h 353"/>
                  <a:gd name="T64" fmla="*/ 374 w 1308"/>
                  <a:gd name="T65" fmla="*/ 232 h 353"/>
                  <a:gd name="T66" fmla="*/ 340 w 1308"/>
                  <a:gd name="T67" fmla="*/ 273 h 353"/>
                  <a:gd name="T68" fmla="*/ 253 w 1308"/>
                  <a:gd name="T69" fmla="*/ 245 h 353"/>
                  <a:gd name="T70" fmla="*/ 196 w 1308"/>
                  <a:gd name="T71" fmla="*/ 273 h 353"/>
                  <a:gd name="T72" fmla="*/ 108 w 1308"/>
                  <a:gd name="T73" fmla="*/ 287 h 353"/>
                  <a:gd name="T74" fmla="*/ 116 w 1308"/>
                  <a:gd name="T75" fmla="*/ 241 h 353"/>
                  <a:gd name="T76" fmla="*/ 66 w 1308"/>
                  <a:gd name="T77" fmla="*/ 49 h 353"/>
                  <a:gd name="T78" fmla="*/ 84 w 1308"/>
                  <a:gd name="T79" fmla="*/ 235 h 353"/>
                  <a:gd name="T80" fmla="*/ 55 w 1308"/>
                  <a:gd name="T81" fmla="*/ 281 h 353"/>
                  <a:gd name="T82" fmla="*/ 0 w 1308"/>
                  <a:gd name="T83" fmla="*/ 291 h 353"/>
                  <a:gd name="T84" fmla="*/ 0 w 1308"/>
                  <a:gd name="T85" fmla="*/ 291 h 353"/>
                  <a:gd name="T86" fmla="*/ 0 w 1308"/>
                  <a:gd name="T87" fmla="*/ 29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8" h="353">
                    <a:moveTo>
                      <a:pt x="0" y="291"/>
                    </a:moveTo>
                    <a:lnTo>
                      <a:pt x="84" y="325"/>
                    </a:lnTo>
                    <a:lnTo>
                      <a:pt x="278" y="298"/>
                    </a:lnTo>
                    <a:lnTo>
                      <a:pt x="785" y="353"/>
                    </a:lnTo>
                    <a:lnTo>
                      <a:pt x="694" y="298"/>
                    </a:lnTo>
                    <a:lnTo>
                      <a:pt x="1242" y="336"/>
                    </a:lnTo>
                    <a:lnTo>
                      <a:pt x="1154" y="298"/>
                    </a:lnTo>
                    <a:lnTo>
                      <a:pt x="1308" y="298"/>
                    </a:lnTo>
                    <a:lnTo>
                      <a:pt x="1295" y="224"/>
                    </a:lnTo>
                    <a:lnTo>
                      <a:pt x="1259" y="270"/>
                    </a:lnTo>
                    <a:lnTo>
                      <a:pt x="1186" y="262"/>
                    </a:lnTo>
                    <a:lnTo>
                      <a:pt x="1124" y="277"/>
                    </a:lnTo>
                    <a:lnTo>
                      <a:pt x="1108" y="245"/>
                    </a:lnTo>
                    <a:lnTo>
                      <a:pt x="1067" y="294"/>
                    </a:lnTo>
                    <a:lnTo>
                      <a:pt x="1021" y="241"/>
                    </a:lnTo>
                    <a:lnTo>
                      <a:pt x="1042" y="211"/>
                    </a:lnTo>
                    <a:lnTo>
                      <a:pt x="989" y="0"/>
                    </a:lnTo>
                    <a:lnTo>
                      <a:pt x="1008" y="182"/>
                    </a:lnTo>
                    <a:lnTo>
                      <a:pt x="964" y="294"/>
                    </a:lnTo>
                    <a:lnTo>
                      <a:pt x="918" y="249"/>
                    </a:lnTo>
                    <a:lnTo>
                      <a:pt x="880" y="287"/>
                    </a:lnTo>
                    <a:lnTo>
                      <a:pt x="814" y="252"/>
                    </a:lnTo>
                    <a:lnTo>
                      <a:pt x="747" y="291"/>
                    </a:lnTo>
                    <a:lnTo>
                      <a:pt x="702" y="245"/>
                    </a:lnTo>
                    <a:lnTo>
                      <a:pt x="643" y="287"/>
                    </a:lnTo>
                    <a:lnTo>
                      <a:pt x="603" y="277"/>
                    </a:lnTo>
                    <a:lnTo>
                      <a:pt x="624" y="203"/>
                    </a:lnTo>
                    <a:lnTo>
                      <a:pt x="572" y="32"/>
                    </a:lnTo>
                    <a:lnTo>
                      <a:pt x="582" y="211"/>
                    </a:lnTo>
                    <a:lnTo>
                      <a:pt x="540" y="287"/>
                    </a:lnTo>
                    <a:lnTo>
                      <a:pt x="490" y="241"/>
                    </a:lnTo>
                    <a:lnTo>
                      <a:pt x="432" y="287"/>
                    </a:lnTo>
                    <a:lnTo>
                      <a:pt x="374" y="232"/>
                    </a:lnTo>
                    <a:lnTo>
                      <a:pt x="340" y="273"/>
                    </a:lnTo>
                    <a:lnTo>
                      <a:pt x="253" y="245"/>
                    </a:lnTo>
                    <a:lnTo>
                      <a:pt x="196" y="273"/>
                    </a:lnTo>
                    <a:lnTo>
                      <a:pt x="108" y="287"/>
                    </a:lnTo>
                    <a:lnTo>
                      <a:pt x="116" y="241"/>
                    </a:lnTo>
                    <a:lnTo>
                      <a:pt x="66" y="49"/>
                    </a:lnTo>
                    <a:lnTo>
                      <a:pt x="84" y="235"/>
                    </a:lnTo>
                    <a:lnTo>
                      <a:pt x="55" y="281"/>
                    </a:lnTo>
                    <a:lnTo>
                      <a:pt x="0" y="291"/>
                    </a:lnTo>
                    <a:lnTo>
                      <a:pt x="0" y="291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5" name="Freeform 91"/>
              <p:cNvSpPr>
                <a:spLocks/>
              </p:cNvSpPr>
              <p:nvPr/>
            </p:nvSpPr>
            <p:spPr bwMode="auto">
              <a:xfrm>
                <a:off x="2508" y="2905"/>
                <a:ext cx="515" cy="76"/>
              </a:xfrm>
              <a:custGeom>
                <a:avLst/>
                <a:gdLst>
                  <a:gd name="T0" fmla="*/ 0 w 1028"/>
                  <a:gd name="T1" fmla="*/ 78 h 152"/>
                  <a:gd name="T2" fmla="*/ 361 w 1028"/>
                  <a:gd name="T3" fmla="*/ 0 h 152"/>
                  <a:gd name="T4" fmla="*/ 680 w 1028"/>
                  <a:gd name="T5" fmla="*/ 11 h 152"/>
                  <a:gd name="T6" fmla="*/ 1028 w 1028"/>
                  <a:gd name="T7" fmla="*/ 78 h 152"/>
                  <a:gd name="T8" fmla="*/ 452 w 1028"/>
                  <a:gd name="T9" fmla="*/ 152 h 152"/>
                  <a:gd name="T10" fmla="*/ 597 w 1028"/>
                  <a:gd name="T11" fmla="*/ 57 h 152"/>
                  <a:gd name="T12" fmla="*/ 319 w 1028"/>
                  <a:gd name="T13" fmla="*/ 45 h 152"/>
                  <a:gd name="T14" fmla="*/ 0 w 1028"/>
                  <a:gd name="T15" fmla="*/ 78 h 152"/>
                  <a:gd name="T16" fmla="*/ 0 w 1028"/>
                  <a:gd name="T17" fmla="*/ 78 h 152"/>
                  <a:gd name="T18" fmla="*/ 0 w 1028"/>
                  <a:gd name="T19" fmla="*/ 7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8" h="152">
                    <a:moveTo>
                      <a:pt x="0" y="78"/>
                    </a:moveTo>
                    <a:lnTo>
                      <a:pt x="361" y="0"/>
                    </a:lnTo>
                    <a:lnTo>
                      <a:pt x="680" y="11"/>
                    </a:lnTo>
                    <a:lnTo>
                      <a:pt x="1028" y="78"/>
                    </a:lnTo>
                    <a:lnTo>
                      <a:pt x="452" y="152"/>
                    </a:lnTo>
                    <a:lnTo>
                      <a:pt x="597" y="57"/>
                    </a:lnTo>
                    <a:lnTo>
                      <a:pt x="319" y="45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6" name="Freeform 92"/>
              <p:cNvSpPr>
                <a:spLocks/>
              </p:cNvSpPr>
              <p:nvPr/>
            </p:nvSpPr>
            <p:spPr bwMode="auto">
              <a:xfrm>
                <a:off x="3052" y="2815"/>
                <a:ext cx="53" cy="118"/>
              </a:xfrm>
              <a:custGeom>
                <a:avLst/>
                <a:gdLst>
                  <a:gd name="T0" fmla="*/ 4 w 107"/>
                  <a:gd name="T1" fmla="*/ 0 h 236"/>
                  <a:gd name="T2" fmla="*/ 46 w 107"/>
                  <a:gd name="T3" fmla="*/ 190 h 236"/>
                  <a:gd name="T4" fmla="*/ 107 w 107"/>
                  <a:gd name="T5" fmla="*/ 182 h 236"/>
                  <a:gd name="T6" fmla="*/ 46 w 107"/>
                  <a:gd name="T7" fmla="*/ 236 h 236"/>
                  <a:gd name="T8" fmla="*/ 0 w 107"/>
                  <a:gd name="T9" fmla="*/ 186 h 236"/>
                  <a:gd name="T10" fmla="*/ 4 w 107"/>
                  <a:gd name="T11" fmla="*/ 0 h 236"/>
                  <a:gd name="T12" fmla="*/ 4 w 107"/>
                  <a:gd name="T13" fmla="*/ 0 h 236"/>
                  <a:gd name="T14" fmla="*/ 4 w 107"/>
                  <a:gd name="T1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236">
                    <a:moveTo>
                      <a:pt x="4" y="0"/>
                    </a:moveTo>
                    <a:lnTo>
                      <a:pt x="46" y="190"/>
                    </a:lnTo>
                    <a:lnTo>
                      <a:pt x="107" y="182"/>
                    </a:lnTo>
                    <a:lnTo>
                      <a:pt x="46" y="236"/>
                    </a:lnTo>
                    <a:lnTo>
                      <a:pt x="0" y="18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7" name="Freeform 93"/>
              <p:cNvSpPr>
                <a:spLocks/>
              </p:cNvSpPr>
              <p:nvPr/>
            </p:nvSpPr>
            <p:spPr bwMode="auto">
              <a:xfrm>
                <a:off x="3035" y="2742"/>
                <a:ext cx="495" cy="281"/>
              </a:xfrm>
              <a:custGeom>
                <a:avLst/>
                <a:gdLst>
                  <a:gd name="T0" fmla="*/ 0 w 991"/>
                  <a:gd name="T1" fmla="*/ 452 h 560"/>
                  <a:gd name="T2" fmla="*/ 66 w 991"/>
                  <a:gd name="T3" fmla="*/ 437 h 560"/>
                  <a:gd name="T4" fmla="*/ 167 w 991"/>
                  <a:gd name="T5" fmla="*/ 465 h 560"/>
                  <a:gd name="T6" fmla="*/ 352 w 991"/>
                  <a:gd name="T7" fmla="*/ 494 h 560"/>
                  <a:gd name="T8" fmla="*/ 456 w 991"/>
                  <a:gd name="T9" fmla="*/ 522 h 560"/>
                  <a:gd name="T10" fmla="*/ 532 w 991"/>
                  <a:gd name="T11" fmla="*/ 494 h 560"/>
                  <a:gd name="T12" fmla="*/ 523 w 991"/>
                  <a:gd name="T13" fmla="*/ 325 h 560"/>
                  <a:gd name="T14" fmla="*/ 548 w 991"/>
                  <a:gd name="T15" fmla="*/ 266 h 560"/>
                  <a:gd name="T16" fmla="*/ 508 w 991"/>
                  <a:gd name="T17" fmla="*/ 0 h 560"/>
                  <a:gd name="T18" fmla="*/ 568 w 991"/>
                  <a:gd name="T19" fmla="*/ 224 h 560"/>
                  <a:gd name="T20" fmla="*/ 606 w 991"/>
                  <a:gd name="T21" fmla="*/ 325 h 560"/>
                  <a:gd name="T22" fmla="*/ 578 w 991"/>
                  <a:gd name="T23" fmla="*/ 465 h 560"/>
                  <a:gd name="T24" fmla="*/ 991 w 991"/>
                  <a:gd name="T25" fmla="*/ 553 h 560"/>
                  <a:gd name="T26" fmla="*/ 593 w 991"/>
                  <a:gd name="T27" fmla="*/ 536 h 560"/>
                  <a:gd name="T28" fmla="*/ 466 w 991"/>
                  <a:gd name="T29" fmla="*/ 560 h 560"/>
                  <a:gd name="T30" fmla="*/ 304 w 991"/>
                  <a:gd name="T31" fmla="*/ 522 h 560"/>
                  <a:gd name="T32" fmla="*/ 158 w 991"/>
                  <a:gd name="T33" fmla="*/ 519 h 560"/>
                  <a:gd name="T34" fmla="*/ 91 w 991"/>
                  <a:gd name="T35" fmla="*/ 465 h 560"/>
                  <a:gd name="T36" fmla="*/ 0 w 991"/>
                  <a:gd name="T37" fmla="*/ 452 h 560"/>
                  <a:gd name="T38" fmla="*/ 0 w 991"/>
                  <a:gd name="T39" fmla="*/ 452 h 560"/>
                  <a:gd name="T40" fmla="*/ 0 w 991"/>
                  <a:gd name="T41" fmla="*/ 452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1" h="560">
                    <a:moveTo>
                      <a:pt x="0" y="452"/>
                    </a:moveTo>
                    <a:lnTo>
                      <a:pt x="66" y="437"/>
                    </a:lnTo>
                    <a:lnTo>
                      <a:pt x="167" y="465"/>
                    </a:lnTo>
                    <a:lnTo>
                      <a:pt x="352" y="494"/>
                    </a:lnTo>
                    <a:lnTo>
                      <a:pt x="456" y="522"/>
                    </a:lnTo>
                    <a:lnTo>
                      <a:pt x="532" y="494"/>
                    </a:lnTo>
                    <a:lnTo>
                      <a:pt x="523" y="325"/>
                    </a:lnTo>
                    <a:lnTo>
                      <a:pt x="548" y="266"/>
                    </a:lnTo>
                    <a:lnTo>
                      <a:pt x="508" y="0"/>
                    </a:lnTo>
                    <a:lnTo>
                      <a:pt x="568" y="224"/>
                    </a:lnTo>
                    <a:lnTo>
                      <a:pt x="606" y="325"/>
                    </a:lnTo>
                    <a:lnTo>
                      <a:pt x="578" y="465"/>
                    </a:lnTo>
                    <a:lnTo>
                      <a:pt x="991" y="553"/>
                    </a:lnTo>
                    <a:lnTo>
                      <a:pt x="593" y="536"/>
                    </a:lnTo>
                    <a:lnTo>
                      <a:pt x="466" y="560"/>
                    </a:lnTo>
                    <a:lnTo>
                      <a:pt x="304" y="522"/>
                    </a:lnTo>
                    <a:lnTo>
                      <a:pt x="158" y="519"/>
                    </a:lnTo>
                    <a:lnTo>
                      <a:pt x="91" y="465"/>
                    </a:lnTo>
                    <a:lnTo>
                      <a:pt x="0" y="452"/>
                    </a:lnTo>
                    <a:lnTo>
                      <a:pt x="0" y="452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8" name="Freeform 94"/>
              <p:cNvSpPr>
                <a:spLocks/>
              </p:cNvSpPr>
              <p:nvPr/>
            </p:nvSpPr>
            <p:spPr bwMode="auto">
              <a:xfrm>
                <a:off x="3118" y="2864"/>
                <a:ext cx="161" cy="110"/>
              </a:xfrm>
              <a:custGeom>
                <a:avLst/>
                <a:gdLst>
                  <a:gd name="T0" fmla="*/ 0 w 324"/>
                  <a:gd name="T1" fmla="*/ 104 h 220"/>
                  <a:gd name="T2" fmla="*/ 21 w 324"/>
                  <a:gd name="T3" fmla="*/ 141 h 220"/>
                  <a:gd name="T4" fmla="*/ 75 w 324"/>
                  <a:gd name="T5" fmla="*/ 108 h 220"/>
                  <a:gd name="T6" fmla="*/ 99 w 324"/>
                  <a:gd name="T7" fmla="*/ 163 h 220"/>
                  <a:gd name="T8" fmla="*/ 73 w 324"/>
                  <a:gd name="T9" fmla="*/ 207 h 220"/>
                  <a:gd name="T10" fmla="*/ 118 w 324"/>
                  <a:gd name="T11" fmla="*/ 215 h 220"/>
                  <a:gd name="T12" fmla="*/ 128 w 324"/>
                  <a:gd name="T13" fmla="*/ 146 h 220"/>
                  <a:gd name="T14" fmla="*/ 179 w 324"/>
                  <a:gd name="T15" fmla="*/ 112 h 220"/>
                  <a:gd name="T16" fmla="*/ 206 w 324"/>
                  <a:gd name="T17" fmla="*/ 169 h 220"/>
                  <a:gd name="T18" fmla="*/ 183 w 324"/>
                  <a:gd name="T19" fmla="*/ 219 h 220"/>
                  <a:gd name="T20" fmla="*/ 227 w 324"/>
                  <a:gd name="T21" fmla="*/ 220 h 220"/>
                  <a:gd name="T22" fmla="*/ 249 w 324"/>
                  <a:gd name="T23" fmla="*/ 158 h 220"/>
                  <a:gd name="T24" fmla="*/ 280 w 324"/>
                  <a:gd name="T25" fmla="*/ 146 h 220"/>
                  <a:gd name="T26" fmla="*/ 324 w 324"/>
                  <a:gd name="T27" fmla="*/ 200 h 220"/>
                  <a:gd name="T28" fmla="*/ 305 w 324"/>
                  <a:gd name="T29" fmla="*/ 0 h 220"/>
                  <a:gd name="T30" fmla="*/ 287 w 324"/>
                  <a:gd name="T31" fmla="*/ 108 h 220"/>
                  <a:gd name="T32" fmla="*/ 244 w 324"/>
                  <a:gd name="T33" fmla="*/ 118 h 220"/>
                  <a:gd name="T34" fmla="*/ 232 w 324"/>
                  <a:gd name="T35" fmla="*/ 146 h 220"/>
                  <a:gd name="T36" fmla="*/ 187 w 324"/>
                  <a:gd name="T37" fmla="*/ 89 h 220"/>
                  <a:gd name="T38" fmla="*/ 132 w 324"/>
                  <a:gd name="T39" fmla="*/ 129 h 220"/>
                  <a:gd name="T40" fmla="*/ 105 w 324"/>
                  <a:gd name="T41" fmla="*/ 85 h 220"/>
                  <a:gd name="T42" fmla="*/ 31 w 324"/>
                  <a:gd name="T43" fmla="*/ 114 h 220"/>
                  <a:gd name="T44" fmla="*/ 0 w 324"/>
                  <a:gd name="T45" fmla="*/ 104 h 220"/>
                  <a:gd name="T46" fmla="*/ 0 w 324"/>
                  <a:gd name="T47" fmla="*/ 104 h 220"/>
                  <a:gd name="T48" fmla="*/ 0 w 324"/>
                  <a:gd name="T49" fmla="*/ 10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4" h="220">
                    <a:moveTo>
                      <a:pt x="0" y="104"/>
                    </a:moveTo>
                    <a:lnTo>
                      <a:pt x="21" y="141"/>
                    </a:lnTo>
                    <a:lnTo>
                      <a:pt x="75" y="108"/>
                    </a:lnTo>
                    <a:lnTo>
                      <a:pt x="99" y="163"/>
                    </a:lnTo>
                    <a:lnTo>
                      <a:pt x="73" y="207"/>
                    </a:lnTo>
                    <a:lnTo>
                      <a:pt x="118" y="215"/>
                    </a:lnTo>
                    <a:lnTo>
                      <a:pt x="128" y="146"/>
                    </a:lnTo>
                    <a:lnTo>
                      <a:pt x="179" y="112"/>
                    </a:lnTo>
                    <a:lnTo>
                      <a:pt x="206" y="169"/>
                    </a:lnTo>
                    <a:lnTo>
                      <a:pt x="183" y="219"/>
                    </a:lnTo>
                    <a:lnTo>
                      <a:pt x="227" y="220"/>
                    </a:lnTo>
                    <a:lnTo>
                      <a:pt x="249" y="158"/>
                    </a:lnTo>
                    <a:lnTo>
                      <a:pt x="280" y="146"/>
                    </a:lnTo>
                    <a:lnTo>
                      <a:pt x="324" y="200"/>
                    </a:lnTo>
                    <a:lnTo>
                      <a:pt x="305" y="0"/>
                    </a:lnTo>
                    <a:lnTo>
                      <a:pt x="287" y="108"/>
                    </a:lnTo>
                    <a:lnTo>
                      <a:pt x="244" y="118"/>
                    </a:lnTo>
                    <a:lnTo>
                      <a:pt x="232" y="146"/>
                    </a:lnTo>
                    <a:lnTo>
                      <a:pt x="187" y="89"/>
                    </a:lnTo>
                    <a:lnTo>
                      <a:pt x="132" y="129"/>
                    </a:lnTo>
                    <a:lnTo>
                      <a:pt x="105" y="85"/>
                    </a:lnTo>
                    <a:lnTo>
                      <a:pt x="31" y="11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9" name="Freeform 95"/>
              <p:cNvSpPr>
                <a:spLocks/>
              </p:cNvSpPr>
              <p:nvPr/>
            </p:nvSpPr>
            <p:spPr bwMode="auto">
              <a:xfrm>
                <a:off x="2562" y="1418"/>
                <a:ext cx="732" cy="1274"/>
              </a:xfrm>
              <a:custGeom>
                <a:avLst/>
                <a:gdLst>
                  <a:gd name="T0" fmla="*/ 40 w 1462"/>
                  <a:gd name="T1" fmla="*/ 2548 h 2548"/>
                  <a:gd name="T2" fmla="*/ 0 w 1462"/>
                  <a:gd name="T3" fmla="*/ 973 h 2548"/>
                  <a:gd name="T4" fmla="*/ 508 w 1462"/>
                  <a:gd name="T5" fmla="*/ 880 h 2548"/>
                  <a:gd name="T6" fmla="*/ 1415 w 1462"/>
                  <a:gd name="T7" fmla="*/ 0 h 2548"/>
                  <a:gd name="T8" fmla="*/ 1462 w 1462"/>
                  <a:gd name="T9" fmla="*/ 1681 h 2548"/>
                  <a:gd name="T10" fmla="*/ 1344 w 1462"/>
                  <a:gd name="T11" fmla="*/ 169 h 2548"/>
                  <a:gd name="T12" fmla="*/ 557 w 1462"/>
                  <a:gd name="T13" fmla="*/ 924 h 2548"/>
                  <a:gd name="T14" fmla="*/ 551 w 1462"/>
                  <a:gd name="T15" fmla="*/ 1774 h 2548"/>
                  <a:gd name="T16" fmla="*/ 502 w 1462"/>
                  <a:gd name="T17" fmla="*/ 943 h 2548"/>
                  <a:gd name="T18" fmla="*/ 72 w 1462"/>
                  <a:gd name="T19" fmla="*/ 1006 h 2548"/>
                  <a:gd name="T20" fmla="*/ 40 w 1462"/>
                  <a:gd name="T21" fmla="*/ 2548 h 2548"/>
                  <a:gd name="T22" fmla="*/ 40 w 1462"/>
                  <a:gd name="T23" fmla="*/ 2548 h 2548"/>
                  <a:gd name="T24" fmla="*/ 40 w 1462"/>
                  <a:gd name="T25" fmla="*/ 2548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2" h="2548">
                    <a:moveTo>
                      <a:pt x="40" y="2548"/>
                    </a:moveTo>
                    <a:lnTo>
                      <a:pt x="0" y="973"/>
                    </a:lnTo>
                    <a:lnTo>
                      <a:pt x="508" y="880"/>
                    </a:lnTo>
                    <a:lnTo>
                      <a:pt x="1415" y="0"/>
                    </a:lnTo>
                    <a:lnTo>
                      <a:pt x="1462" y="1681"/>
                    </a:lnTo>
                    <a:lnTo>
                      <a:pt x="1344" y="169"/>
                    </a:lnTo>
                    <a:lnTo>
                      <a:pt x="557" y="924"/>
                    </a:lnTo>
                    <a:lnTo>
                      <a:pt x="551" y="1774"/>
                    </a:lnTo>
                    <a:lnTo>
                      <a:pt x="502" y="943"/>
                    </a:lnTo>
                    <a:lnTo>
                      <a:pt x="72" y="1006"/>
                    </a:lnTo>
                    <a:lnTo>
                      <a:pt x="40" y="2548"/>
                    </a:lnTo>
                    <a:lnTo>
                      <a:pt x="40" y="2548"/>
                    </a:lnTo>
                    <a:lnTo>
                      <a:pt x="40" y="25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0" name="Freeform 96"/>
              <p:cNvSpPr>
                <a:spLocks/>
              </p:cNvSpPr>
              <p:nvPr/>
            </p:nvSpPr>
            <p:spPr bwMode="auto">
              <a:xfrm>
                <a:off x="1849" y="1883"/>
                <a:ext cx="682" cy="801"/>
              </a:xfrm>
              <a:custGeom>
                <a:avLst/>
                <a:gdLst>
                  <a:gd name="T0" fmla="*/ 17 w 1363"/>
                  <a:gd name="T1" fmla="*/ 1603 h 1603"/>
                  <a:gd name="T2" fmla="*/ 0 w 1363"/>
                  <a:gd name="T3" fmla="*/ 0 h 1603"/>
                  <a:gd name="T4" fmla="*/ 1363 w 1363"/>
                  <a:gd name="T5" fmla="*/ 28 h 1603"/>
                  <a:gd name="T6" fmla="*/ 49 w 1363"/>
                  <a:gd name="T7" fmla="*/ 55 h 1603"/>
                  <a:gd name="T8" fmla="*/ 17 w 1363"/>
                  <a:gd name="T9" fmla="*/ 1603 h 1603"/>
                  <a:gd name="T10" fmla="*/ 17 w 1363"/>
                  <a:gd name="T11" fmla="*/ 1603 h 1603"/>
                  <a:gd name="T12" fmla="*/ 17 w 1363"/>
                  <a:gd name="T13" fmla="*/ 1603 h 1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3" h="1603">
                    <a:moveTo>
                      <a:pt x="17" y="1603"/>
                    </a:moveTo>
                    <a:lnTo>
                      <a:pt x="0" y="0"/>
                    </a:lnTo>
                    <a:lnTo>
                      <a:pt x="1363" y="28"/>
                    </a:lnTo>
                    <a:lnTo>
                      <a:pt x="49" y="55"/>
                    </a:lnTo>
                    <a:lnTo>
                      <a:pt x="17" y="1603"/>
                    </a:lnTo>
                    <a:lnTo>
                      <a:pt x="17" y="1603"/>
                    </a:lnTo>
                    <a:lnTo>
                      <a:pt x="17" y="16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1" name="Freeform 97"/>
              <p:cNvSpPr>
                <a:spLocks/>
              </p:cNvSpPr>
              <p:nvPr/>
            </p:nvSpPr>
            <p:spPr bwMode="auto">
              <a:xfrm>
                <a:off x="2415" y="2733"/>
                <a:ext cx="307" cy="78"/>
              </a:xfrm>
              <a:custGeom>
                <a:avLst/>
                <a:gdLst>
                  <a:gd name="T0" fmla="*/ 23 w 614"/>
                  <a:gd name="T1" fmla="*/ 53 h 155"/>
                  <a:gd name="T2" fmla="*/ 0 w 614"/>
                  <a:gd name="T3" fmla="*/ 155 h 155"/>
                  <a:gd name="T4" fmla="*/ 614 w 614"/>
                  <a:gd name="T5" fmla="*/ 140 h 155"/>
                  <a:gd name="T6" fmla="*/ 599 w 614"/>
                  <a:gd name="T7" fmla="*/ 0 h 155"/>
                  <a:gd name="T8" fmla="*/ 23 w 614"/>
                  <a:gd name="T9" fmla="*/ 53 h 155"/>
                  <a:gd name="T10" fmla="*/ 23 w 614"/>
                  <a:gd name="T11" fmla="*/ 53 h 155"/>
                  <a:gd name="T12" fmla="*/ 23 w 614"/>
                  <a:gd name="T13" fmla="*/ 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4" h="155">
                    <a:moveTo>
                      <a:pt x="23" y="53"/>
                    </a:moveTo>
                    <a:lnTo>
                      <a:pt x="0" y="155"/>
                    </a:lnTo>
                    <a:lnTo>
                      <a:pt x="614" y="140"/>
                    </a:lnTo>
                    <a:lnTo>
                      <a:pt x="599" y="0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2" name="Freeform 98"/>
              <p:cNvSpPr>
                <a:spLocks/>
              </p:cNvSpPr>
              <p:nvPr/>
            </p:nvSpPr>
            <p:spPr bwMode="auto">
              <a:xfrm>
                <a:off x="2681" y="2826"/>
                <a:ext cx="157" cy="70"/>
              </a:xfrm>
              <a:custGeom>
                <a:avLst/>
                <a:gdLst>
                  <a:gd name="T0" fmla="*/ 0 w 313"/>
                  <a:gd name="T1" fmla="*/ 0 h 141"/>
                  <a:gd name="T2" fmla="*/ 279 w 313"/>
                  <a:gd name="T3" fmla="*/ 141 h 141"/>
                  <a:gd name="T4" fmla="*/ 313 w 313"/>
                  <a:gd name="T5" fmla="*/ 99 h 141"/>
                  <a:gd name="T6" fmla="*/ 304 w 313"/>
                  <a:gd name="T7" fmla="*/ 11 h 141"/>
                  <a:gd name="T8" fmla="*/ 0 w 313"/>
                  <a:gd name="T9" fmla="*/ 0 h 141"/>
                  <a:gd name="T10" fmla="*/ 0 w 313"/>
                  <a:gd name="T11" fmla="*/ 0 h 141"/>
                  <a:gd name="T12" fmla="*/ 0 w 313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3" h="141">
                    <a:moveTo>
                      <a:pt x="0" y="0"/>
                    </a:moveTo>
                    <a:lnTo>
                      <a:pt x="279" y="141"/>
                    </a:lnTo>
                    <a:lnTo>
                      <a:pt x="313" y="99"/>
                    </a:lnTo>
                    <a:lnTo>
                      <a:pt x="304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3" name="Freeform 99"/>
              <p:cNvSpPr>
                <a:spLocks/>
              </p:cNvSpPr>
              <p:nvPr/>
            </p:nvSpPr>
            <p:spPr bwMode="auto">
              <a:xfrm>
                <a:off x="2670" y="2819"/>
                <a:ext cx="172" cy="83"/>
              </a:xfrm>
              <a:custGeom>
                <a:avLst/>
                <a:gdLst>
                  <a:gd name="T0" fmla="*/ 24 w 344"/>
                  <a:gd name="T1" fmla="*/ 3 h 165"/>
                  <a:gd name="T2" fmla="*/ 0 w 344"/>
                  <a:gd name="T3" fmla="*/ 13 h 165"/>
                  <a:gd name="T4" fmla="*/ 0 w 344"/>
                  <a:gd name="T5" fmla="*/ 144 h 165"/>
                  <a:gd name="T6" fmla="*/ 344 w 344"/>
                  <a:gd name="T7" fmla="*/ 165 h 165"/>
                  <a:gd name="T8" fmla="*/ 336 w 344"/>
                  <a:gd name="T9" fmla="*/ 0 h 165"/>
                  <a:gd name="T10" fmla="*/ 308 w 344"/>
                  <a:gd name="T11" fmla="*/ 136 h 165"/>
                  <a:gd name="T12" fmla="*/ 217 w 344"/>
                  <a:gd name="T13" fmla="*/ 136 h 165"/>
                  <a:gd name="T14" fmla="*/ 207 w 344"/>
                  <a:gd name="T15" fmla="*/ 17 h 165"/>
                  <a:gd name="T16" fmla="*/ 175 w 344"/>
                  <a:gd name="T17" fmla="*/ 7 h 165"/>
                  <a:gd name="T18" fmla="*/ 165 w 344"/>
                  <a:gd name="T19" fmla="*/ 133 h 165"/>
                  <a:gd name="T20" fmla="*/ 21 w 344"/>
                  <a:gd name="T21" fmla="*/ 129 h 165"/>
                  <a:gd name="T22" fmla="*/ 24 w 344"/>
                  <a:gd name="T23" fmla="*/ 3 h 165"/>
                  <a:gd name="T24" fmla="*/ 24 w 344"/>
                  <a:gd name="T25" fmla="*/ 3 h 165"/>
                  <a:gd name="T26" fmla="*/ 24 w 344"/>
                  <a:gd name="T27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4" h="165">
                    <a:moveTo>
                      <a:pt x="24" y="3"/>
                    </a:moveTo>
                    <a:lnTo>
                      <a:pt x="0" y="13"/>
                    </a:lnTo>
                    <a:lnTo>
                      <a:pt x="0" y="144"/>
                    </a:lnTo>
                    <a:lnTo>
                      <a:pt x="344" y="165"/>
                    </a:lnTo>
                    <a:lnTo>
                      <a:pt x="336" y="0"/>
                    </a:lnTo>
                    <a:lnTo>
                      <a:pt x="308" y="136"/>
                    </a:lnTo>
                    <a:lnTo>
                      <a:pt x="217" y="136"/>
                    </a:lnTo>
                    <a:lnTo>
                      <a:pt x="207" y="17"/>
                    </a:lnTo>
                    <a:lnTo>
                      <a:pt x="175" y="7"/>
                    </a:lnTo>
                    <a:lnTo>
                      <a:pt x="165" y="133"/>
                    </a:lnTo>
                    <a:lnTo>
                      <a:pt x="21" y="129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4" name="Freeform 100"/>
              <p:cNvSpPr>
                <a:spLocks/>
              </p:cNvSpPr>
              <p:nvPr/>
            </p:nvSpPr>
            <p:spPr bwMode="auto">
              <a:xfrm>
                <a:off x="3386" y="2896"/>
                <a:ext cx="838" cy="112"/>
              </a:xfrm>
              <a:custGeom>
                <a:avLst/>
                <a:gdLst>
                  <a:gd name="T0" fmla="*/ 663 w 1677"/>
                  <a:gd name="T1" fmla="*/ 224 h 224"/>
                  <a:gd name="T2" fmla="*/ 1371 w 1677"/>
                  <a:gd name="T3" fmla="*/ 199 h 224"/>
                  <a:gd name="T4" fmla="*/ 1677 w 1677"/>
                  <a:gd name="T5" fmla="*/ 91 h 224"/>
                  <a:gd name="T6" fmla="*/ 631 w 1677"/>
                  <a:gd name="T7" fmla="*/ 0 h 224"/>
                  <a:gd name="T8" fmla="*/ 623 w 1677"/>
                  <a:gd name="T9" fmla="*/ 133 h 224"/>
                  <a:gd name="T10" fmla="*/ 0 w 1677"/>
                  <a:gd name="T11" fmla="*/ 174 h 224"/>
                  <a:gd name="T12" fmla="*/ 663 w 1677"/>
                  <a:gd name="T13" fmla="*/ 224 h 224"/>
                  <a:gd name="T14" fmla="*/ 663 w 1677"/>
                  <a:gd name="T15" fmla="*/ 224 h 224"/>
                  <a:gd name="T16" fmla="*/ 663 w 1677"/>
                  <a:gd name="T1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7" h="224">
                    <a:moveTo>
                      <a:pt x="663" y="224"/>
                    </a:moveTo>
                    <a:lnTo>
                      <a:pt x="1371" y="199"/>
                    </a:lnTo>
                    <a:lnTo>
                      <a:pt x="1677" y="91"/>
                    </a:lnTo>
                    <a:lnTo>
                      <a:pt x="631" y="0"/>
                    </a:lnTo>
                    <a:lnTo>
                      <a:pt x="623" y="133"/>
                    </a:lnTo>
                    <a:lnTo>
                      <a:pt x="0" y="174"/>
                    </a:lnTo>
                    <a:lnTo>
                      <a:pt x="663" y="224"/>
                    </a:lnTo>
                    <a:lnTo>
                      <a:pt x="663" y="224"/>
                    </a:lnTo>
                    <a:lnTo>
                      <a:pt x="663" y="2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5" name="Freeform 101"/>
              <p:cNvSpPr>
                <a:spLocks/>
              </p:cNvSpPr>
              <p:nvPr/>
            </p:nvSpPr>
            <p:spPr bwMode="auto">
              <a:xfrm>
                <a:off x="2894" y="2798"/>
                <a:ext cx="114" cy="56"/>
              </a:xfrm>
              <a:custGeom>
                <a:avLst/>
                <a:gdLst>
                  <a:gd name="T0" fmla="*/ 45 w 228"/>
                  <a:gd name="T1" fmla="*/ 108 h 112"/>
                  <a:gd name="T2" fmla="*/ 144 w 228"/>
                  <a:gd name="T3" fmla="*/ 112 h 112"/>
                  <a:gd name="T4" fmla="*/ 133 w 228"/>
                  <a:gd name="T5" fmla="*/ 59 h 112"/>
                  <a:gd name="T6" fmla="*/ 228 w 228"/>
                  <a:gd name="T7" fmla="*/ 95 h 112"/>
                  <a:gd name="T8" fmla="*/ 224 w 228"/>
                  <a:gd name="T9" fmla="*/ 13 h 112"/>
                  <a:gd name="T10" fmla="*/ 0 w 228"/>
                  <a:gd name="T11" fmla="*/ 0 h 112"/>
                  <a:gd name="T12" fmla="*/ 45 w 228"/>
                  <a:gd name="T13" fmla="*/ 108 h 112"/>
                  <a:gd name="T14" fmla="*/ 45 w 228"/>
                  <a:gd name="T15" fmla="*/ 108 h 112"/>
                  <a:gd name="T16" fmla="*/ 45 w 228"/>
                  <a:gd name="T17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112">
                    <a:moveTo>
                      <a:pt x="45" y="108"/>
                    </a:moveTo>
                    <a:lnTo>
                      <a:pt x="144" y="112"/>
                    </a:lnTo>
                    <a:lnTo>
                      <a:pt x="133" y="59"/>
                    </a:lnTo>
                    <a:lnTo>
                      <a:pt x="228" y="95"/>
                    </a:lnTo>
                    <a:lnTo>
                      <a:pt x="224" y="13"/>
                    </a:lnTo>
                    <a:lnTo>
                      <a:pt x="0" y="0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6" name="Freeform 102"/>
              <p:cNvSpPr>
                <a:spLocks/>
              </p:cNvSpPr>
              <p:nvPr/>
            </p:nvSpPr>
            <p:spPr bwMode="auto">
              <a:xfrm>
                <a:off x="3089" y="2809"/>
                <a:ext cx="148" cy="58"/>
              </a:xfrm>
              <a:custGeom>
                <a:avLst/>
                <a:gdLst>
                  <a:gd name="T0" fmla="*/ 4 w 295"/>
                  <a:gd name="T1" fmla="*/ 0 h 116"/>
                  <a:gd name="T2" fmla="*/ 0 w 295"/>
                  <a:gd name="T3" fmla="*/ 112 h 116"/>
                  <a:gd name="T4" fmla="*/ 63 w 295"/>
                  <a:gd name="T5" fmla="*/ 108 h 116"/>
                  <a:gd name="T6" fmla="*/ 105 w 295"/>
                  <a:gd name="T7" fmla="*/ 41 h 116"/>
                  <a:gd name="T8" fmla="*/ 187 w 295"/>
                  <a:gd name="T9" fmla="*/ 116 h 116"/>
                  <a:gd name="T10" fmla="*/ 225 w 295"/>
                  <a:gd name="T11" fmla="*/ 41 h 116"/>
                  <a:gd name="T12" fmla="*/ 295 w 295"/>
                  <a:gd name="T13" fmla="*/ 0 h 116"/>
                  <a:gd name="T14" fmla="*/ 4 w 295"/>
                  <a:gd name="T15" fmla="*/ 0 h 116"/>
                  <a:gd name="T16" fmla="*/ 4 w 295"/>
                  <a:gd name="T17" fmla="*/ 0 h 116"/>
                  <a:gd name="T18" fmla="*/ 4 w 295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5" h="116">
                    <a:moveTo>
                      <a:pt x="4" y="0"/>
                    </a:moveTo>
                    <a:lnTo>
                      <a:pt x="0" y="112"/>
                    </a:lnTo>
                    <a:lnTo>
                      <a:pt x="63" y="108"/>
                    </a:lnTo>
                    <a:lnTo>
                      <a:pt x="105" y="41"/>
                    </a:lnTo>
                    <a:lnTo>
                      <a:pt x="187" y="116"/>
                    </a:lnTo>
                    <a:lnTo>
                      <a:pt x="225" y="41"/>
                    </a:lnTo>
                    <a:lnTo>
                      <a:pt x="29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7" name="Freeform 103"/>
              <p:cNvSpPr>
                <a:spLocks/>
              </p:cNvSpPr>
              <p:nvPr/>
            </p:nvSpPr>
            <p:spPr bwMode="auto">
              <a:xfrm>
                <a:off x="2888" y="2788"/>
                <a:ext cx="137" cy="81"/>
              </a:xfrm>
              <a:custGeom>
                <a:avLst/>
                <a:gdLst>
                  <a:gd name="T0" fmla="*/ 0 w 274"/>
                  <a:gd name="T1" fmla="*/ 0 h 161"/>
                  <a:gd name="T2" fmla="*/ 274 w 274"/>
                  <a:gd name="T3" fmla="*/ 9 h 161"/>
                  <a:gd name="T4" fmla="*/ 259 w 274"/>
                  <a:gd name="T5" fmla="*/ 161 h 161"/>
                  <a:gd name="T6" fmla="*/ 228 w 274"/>
                  <a:gd name="T7" fmla="*/ 49 h 161"/>
                  <a:gd name="T8" fmla="*/ 17 w 274"/>
                  <a:gd name="T9" fmla="*/ 38 h 161"/>
                  <a:gd name="T10" fmla="*/ 0 w 274"/>
                  <a:gd name="T11" fmla="*/ 0 h 161"/>
                  <a:gd name="T12" fmla="*/ 0 w 274"/>
                  <a:gd name="T13" fmla="*/ 0 h 161"/>
                  <a:gd name="T14" fmla="*/ 0 w 27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4" h="161">
                    <a:moveTo>
                      <a:pt x="0" y="0"/>
                    </a:moveTo>
                    <a:lnTo>
                      <a:pt x="274" y="9"/>
                    </a:lnTo>
                    <a:lnTo>
                      <a:pt x="259" y="161"/>
                    </a:lnTo>
                    <a:lnTo>
                      <a:pt x="228" y="49"/>
                    </a:lnTo>
                    <a:lnTo>
                      <a:pt x="17" y="3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8" name="Freeform 104"/>
              <p:cNvSpPr>
                <a:spLocks/>
              </p:cNvSpPr>
              <p:nvPr/>
            </p:nvSpPr>
            <p:spPr bwMode="auto">
              <a:xfrm>
                <a:off x="3075" y="2790"/>
                <a:ext cx="181" cy="110"/>
              </a:xfrm>
              <a:custGeom>
                <a:avLst/>
                <a:gdLst>
                  <a:gd name="T0" fmla="*/ 32 w 361"/>
                  <a:gd name="T1" fmla="*/ 157 h 220"/>
                  <a:gd name="T2" fmla="*/ 0 w 361"/>
                  <a:gd name="T3" fmla="*/ 0 h 220"/>
                  <a:gd name="T4" fmla="*/ 361 w 361"/>
                  <a:gd name="T5" fmla="*/ 22 h 220"/>
                  <a:gd name="T6" fmla="*/ 348 w 361"/>
                  <a:gd name="T7" fmla="*/ 220 h 220"/>
                  <a:gd name="T8" fmla="*/ 66 w 361"/>
                  <a:gd name="T9" fmla="*/ 178 h 220"/>
                  <a:gd name="T10" fmla="*/ 295 w 361"/>
                  <a:gd name="T11" fmla="*/ 175 h 220"/>
                  <a:gd name="T12" fmla="*/ 289 w 361"/>
                  <a:gd name="T13" fmla="*/ 45 h 220"/>
                  <a:gd name="T14" fmla="*/ 53 w 361"/>
                  <a:gd name="T15" fmla="*/ 38 h 220"/>
                  <a:gd name="T16" fmla="*/ 32 w 361"/>
                  <a:gd name="T17" fmla="*/ 157 h 220"/>
                  <a:gd name="T18" fmla="*/ 32 w 361"/>
                  <a:gd name="T19" fmla="*/ 157 h 220"/>
                  <a:gd name="T20" fmla="*/ 32 w 361"/>
                  <a:gd name="T21" fmla="*/ 15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1" h="220">
                    <a:moveTo>
                      <a:pt x="32" y="157"/>
                    </a:moveTo>
                    <a:lnTo>
                      <a:pt x="0" y="0"/>
                    </a:lnTo>
                    <a:lnTo>
                      <a:pt x="361" y="22"/>
                    </a:lnTo>
                    <a:lnTo>
                      <a:pt x="348" y="220"/>
                    </a:lnTo>
                    <a:lnTo>
                      <a:pt x="66" y="178"/>
                    </a:lnTo>
                    <a:lnTo>
                      <a:pt x="295" y="175"/>
                    </a:lnTo>
                    <a:lnTo>
                      <a:pt x="289" y="45"/>
                    </a:lnTo>
                    <a:lnTo>
                      <a:pt x="53" y="38"/>
                    </a:lnTo>
                    <a:lnTo>
                      <a:pt x="32" y="157"/>
                    </a:lnTo>
                    <a:lnTo>
                      <a:pt x="32" y="157"/>
                    </a:lnTo>
                    <a:lnTo>
                      <a:pt x="32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9" name="Freeform 105"/>
              <p:cNvSpPr>
                <a:spLocks/>
              </p:cNvSpPr>
              <p:nvPr/>
            </p:nvSpPr>
            <p:spPr bwMode="auto">
              <a:xfrm>
                <a:off x="2404" y="2714"/>
                <a:ext cx="601" cy="272"/>
              </a:xfrm>
              <a:custGeom>
                <a:avLst/>
                <a:gdLst>
                  <a:gd name="T0" fmla="*/ 35 w 1202"/>
                  <a:gd name="T1" fmla="*/ 187 h 544"/>
                  <a:gd name="T2" fmla="*/ 616 w 1202"/>
                  <a:gd name="T3" fmla="*/ 149 h 544"/>
                  <a:gd name="T4" fmla="*/ 613 w 1202"/>
                  <a:gd name="T5" fmla="*/ 0 h 544"/>
                  <a:gd name="T6" fmla="*/ 915 w 1202"/>
                  <a:gd name="T7" fmla="*/ 82 h 544"/>
                  <a:gd name="T8" fmla="*/ 1202 w 1202"/>
                  <a:gd name="T9" fmla="*/ 447 h 544"/>
                  <a:gd name="T10" fmla="*/ 968 w 1202"/>
                  <a:gd name="T11" fmla="*/ 432 h 544"/>
                  <a:gd name="T12" fmla="*/ 873 w 1202"/>
                  <a:gd name="T13" fmla="*/ 270 h 544"/>
                  <a:gd name="T14" fmla="*/ 664 w 1202"/>
                  <a:gd name="T15" fmla="*/ 238 h 544"/>
                  <a:gd name="T16" fmla="*/ 645 w 1202"/>
                  <a:gd name="T17" fmla="*/ 544 h 544"/>
                  <a:gd name="T18" fmla="*/ 603 w 1202"/>
                  <a:gd name="T19" fmla="*/ 447 h 544"/>
                  <a:gd name="T20" fmla="*/ 599 w 1202"/>
                  <a:gd name="T21" fmla="*/ 240 h 544"/>
                  <a:gd name="T22" fmla="*/ 533 w 1202"/>
                  <a:gd name="T23" fmla="*/ 246 h 544"/>
                  <a:gd name="T24" fmla="*/ 493 w 1202"/>
                  <a:gd name="T25" fmla="*/ 212 h 544"/>
                  <a:gd name="T26" fmla="*/ 206 w 1202"/>
                  <a:gd name="T27" fmla="*/ 217 h 544"/>
                  <a:gd name="T28" fmla="*/ 202 w 1202"/>
                  <a:gd name="T29" fmla="*/ 461 h 544"/>
                  <a:gd name="T30" fmla="*/ 160 w 1202"/>
                  <a:gd name="T31" fmla="*/ 316 h 544"/>
                  <a:gd name="T32" fmla="*/ 158 w 1202"/>
                  <a:gd name="T33" fmla="*/ 229 h 544"/>
                  <a:gd name="T34" fmla="*/ 0 w 1202"/>
                  <a:gd name="T35" fmla="*/ 208 h 544"/>
                  <a:gd name="T36" fmla="*/ 6 w 1202"/>
                  <a:gd name="T37" fmla="*/ 61 h 544"/>
                  <a:gd name="T38" fmla="*/ 35 w 1202"/>
                  <a:gd name="T39" fmla="*/ 187 h 544"/>
                  <a:gd name="T40" fmla="*/ 35 w 1202"/>
                  <a:gd name="T41" fmla="*/ 187 h 544"/>
                  <a:gd name="T42" fmla="*/ 35 w 1202"/>
                  <a:gd name="T43" fmla="*/ 187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02" h="544">
                    <a:moveTo>
                      <a:pt x="35" y="187"/>
                    </a:moveTo>
                    <a:lnTo>
                      <a:pt x="616" y="149"/>
                    </a:lnTo>
                    <a:lnTo>
                      <a:pt x="613" y="0"/>
                    </a:lnTo>
                    <a:lnTo>
                      <a:pt x="915" y="82"/>
                    </a:lnTo>
                    <a:lnTo>
                      <a:pt x="1202" y="447"/>
                    </a:lnTo>
                    <a:lnTo>
                      <a:pt x="968" y="432"/>
                    </a:lnTo>
                    <a:lnTo>
                      <a:pt x="873" y="270"/>
                    </a:lnTo>
                    <a:lnTo>
                      <a:pt x="664" y="238"/>
                    </a:lnTo>
                    <a:lnTo>
                      <a:pt x="645" y="544"/>
                    </a:lnTo>
                    <a:lnTo>
                      <a:pt x="603" y="447"/>
                    </a:lnTo>
                    <a:lnTo>
                      <a:pt x="599" y="240"/>
                    </a:lnTo>
                    <a:lnTo>
                      <a:pt x="533" y="246"/>
                    </a:lnTo>
                    <a:lnTo>
                      <a:pt x="493" y="212"/>
                    </a:lnTo>
                    <a:lnTo>
                      <a:pt x="206" y="217"/>
                    </a:lnTo>
                    <a:lnTo>
                      <a:pt x="202" y="461"/>
                    </a:lnTo>
                    <a:lnTo>
                      <a:pt x="160" y="316"/>
                    </a:lnTo>
                    <a:lnTo>
                      <a:pt x="158" y="229"/>
                    </a:lnTo>
                    <a:lnTo>
                      <a:pt x="0" y="208"/>
                    </a:lnTo>
                    <a:lnTo>
                      <a:pt x="6" y="61"/>
                    </a:lnTo>
                    <a:lnTo>
                      <a:pt x="35" y="187"/>
                    </a:lnTo>
                    <a:lnTo>
                      <a:pt x="35" y="187"/>
                    </a:lnTo>
                    <a:lnTo>
                      <a:pt x="35" y="1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0571" name="AutoShape 10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08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7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2971800" y="381000"/>
            <a:ext cx="3124200" cy="77152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Equipment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066800" y="51816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0"/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609600" y="4724400"/>
            <a:ext cx="8229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/>
              <a:t>Because equipment has a limited life, it depreciates.  The contra account used is </a:t>
            </a:r>
            <a:r>
              <a:rPr lang="en-US" sz="3200" b="0" i="1"/>
              <a:t>Accumulated Depreciation</a:t>
            </a:r>
            <a:r>
              <a:rPr lang="en-US" sz="3200" b="0" i="1">
                <a:cs typeface="Times New Roman" charset="0"/>
              </a:rPr>
              <a:t>—</a:t>
            </a:r>
            <a:r>
              <a:rPr lang="en-US" sz="3200" b="0" i="1"/>
              <a:t>Equipment</a:t>
            </a:r>
            <a:endParaRPr lang="en-US" sz="3200" b="0"/>
          </a:p>
        </p:txBody>
      </p:sp>
      <p:grpSp>
        <p:nvGrpSpPr>
          <p:cNvPr id="191494" name="Group 6"/>
          <p:cNvGrpSpPr>
            <a:grpSpLocks/>
          </p:cNvGrpSpPr>
          <p:nvPr/>
        </p:nvGrpSpPr>
        <p:grpSpPr bwMode="auto">
          <a:xfrm>
            <a:off x="2274888" y="1524000"/>
            <a:ext cx="4645025" cy="3090863"/>
            <a:chOff x="1433" y="960"/>
            <a:chExt cx="2926" cy="1947"/>
          </a:xfrm>
        </p:grpSpPr>
        <p:sp>
          <p:nvSpPr>
            <p:cNvPr id="191495" name="Freeform 7"/>
            <p:cNvSpPr>
              <a:spLocks/>
            </p:cNvSpPr>
            <p:nvPr/>
          </p:nvSpPr>
          <p:spPr bwMode="auto">
            <a:xfrm>
              <a:off x="1724" y="2548"/>
              <a:ext cx="2047" cy="245"/>
            </a:xfrm>
            <a:custGeom>
              <a:avLst/>
              <a:gdLst>
                <a:gd name="T0" fmla="*/ 84 w 2047"/>
                <a:gd name="T1" fmla="*/ 82 h 245"/>
                <a:gd name="T2" fmla="*/ 940 w 2047"/>
                <a:gd name="T3" fmla="*/ 42 h 245"/>
                <a:gd name="T4" fmla="*/ 1540 w 2047"/>
                <a:gd name="T5" fmla="*/ 34 h 245"/>
                <a:gd name="T6" fmla="*/ 1788 w 2047"/>
                <a:gd name="T7" fmla="*/ 66 h 245"/>
                <a:gd name="T8" fmla="*/ 2028 w 2047"/>
                <a:gd name="T9" fmla="*/ 114 h 245"/>
                <a:gd name="T10" fmla="*/ 2028 w 2047"/>
                <a:gd name="T11" fmla="*/ 162 h 245"/>
                <a:gd name="T12" fmla="*/ 1956 w 2047"/>
                <a:gd name="T13" fmla="*/ 170 h 245"/>
                <a:gd name="T14" fmla="*/ 1772 w 2047"/>
                <a:gd name="T15" fmla="*/ 186 h 245"/>
                <a:gd name="T16" fmla="*/ 1612 w 2047"/>
                <a:gd name="T17" fmla="*/ 210 h 245"/>
                <a:gd name="T18" fmla="*/ 1564 w 2047"/>
                <a:gd name="T19" fmla="*/ 146 h 245"/>
                <a:gd name="T20" fmla="*/ 1324 w 2047"/>
                <a:gd name="T21" fmla="*/ 178 h 245"/>
                <a:gd name="T22" fmla="*/ 868 w 2047"/>
                <a:gd name="T23" fmla="*/ 162 h 245"/>
                <a:gd name="T24" fmla="*/ 700 w 2047"/>
                <a:gd name="T25" fmla="*/ 98 h 245"/>
                <a:gd name="T26" fmla="*/ 388 w 2047"/>
                <a:gd name="T27" fmla="*/ 122 h 245"/>
                <a:gd name="T28" fmla="*/ 164 w 2047"/>
                <a:gd name="T29" fmla="*/ 114 h 245"/>
                <a:gd name="T30" fmla="*/ 148 w 2047"/>
                <a:gd name="T31" fmla="*/ 90 h 245"/>
                <a:gd name="T32" fmla="*/ 188 w 2047"/>
                <a:gd name="T33" fmla="*/ 7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7" h="245">
                  <a:moveTo>
                    <a:pt x="84" y="82"/>
                  </a:moveTo>
                  <a:cubicBezTo>
                    <a:pt x="370" y="41"/>
                    <a:pt x="649" y="46"/>
                    <a:pt x="940" y="42"/>
                  </a:cubicBezTo>
                  <a:cubicBezTo>
                    <a:pt x="1067" y="0"/>
                    <a:pt x="1436" y="32"/>
                    <a:pt x="1540" y="34"/>
                  </a:cubicBezTo>
                  <a:cubicBezTo>
                    <a:pt x="1624" y="42"/>
                    <a:pt x="1704" y="58"/>
                    <a:pt x="1788" y="66"/>
                  </a:cubicBezTo>
                  <a:cubicBezTo>
                    <a:pt x="1868" y="86"/>
                    <a:pt x="1946" y="101"/>
                    <a:pt x="2028" y="114"/>
                  </a:cubicBezTo>
                  <a:cubicBezTo>
                    <a:pt x="2031" y="122"/>
                    <a:pt x="2047" y="154"/>
                    <a:pt x="2028" y="162"/>
                  </a:cubicBezTo>
                  <a:cubicBezTo>
                    <a:pt x="2006" y="171"/>
                    <a:pt x="1980" y="168"/>
                    <a:pt x="1956" y="170"/>
                  </a:cubicBezTo>
                  <a:cubicBezTo>
                    <a:pt x="1895" y="176"/>
                    <a:pt x="1833" y="181"/>
                    <a:pt x="1772" y="186"/>
                  </a:cubicBezTo>
                  <a:cubicBezTo>
                    <a:pt x="1719" y="199"/>
                    <a:pt x="1665" y="197"/>
                    <a:pt x="1612" y="210"/>
                  </a:cubicBezTo>
                  <a:cubicBezTo>
                    <a:pt x="1560" y="245"/>
                    <a:pt x="1570" y="191"/>
                    <a:pt x="1564" y="146"/>
                  </a:cubicBezTo>
                  <a:cubicBezTo>
                    <a:pt x="1470" y="152"/>
                    <a:pt x="1415" y="170"/>
                    <a:pt x="1324" y="178"/>
                  </a:cubicBezTo>
                  <a:cubicBezTo>
                    <a:pt x="1185" y="224"/>
                    <a:pt x="1011" y="174"/>
                    <a:pt x="868" y="162"/>
                  </a:cubicBezTo>
                  <a:cubicBezTo>
                    <a:pt x="803" y="113"/>
                    <a:pt x="783" y="86"/>
                    <a:pt x="700" y="98"/>
                  </a:cubicBezTo>
                  <a:cubicBezTo>
                    <a:pt x="660" y="158"/>
                    <a:pt x="442" y="125"/>
                    <a:pt x="388" y="122"/>
                  </a:cubicBezTo>
                  <a:cubicBezTo>
                    <a:pt x="312" y="97"/>
                    <a:pt x="244" y="109"/>
                    <a:pt x="164" y="114"/>
                  </a:cubicBezTo>
                  <a:cubicBezTo>
                    <a:pt x="0" y="100"/>
                    <a:pt x="80" y="101"/>
                    <a:pt x="148" y="90"/>
                  </a:cubicBezTo>
                  <a:cubicBezTo>
                    <a:pt x="176" y="71"/>
                    <a:pt x="162" y="74"/>
                    <a:pt x="188" y="7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1496" name="Freeform 8"/>
            <p:cNvSpPr>
              <a:spLocks/>
            </p:cNvSpPr>
            <p:nvPr/>
          </p:nvSpPr>
          <p:spPr bwMode="auto">
            <a:xfrm>
              <a:off x="3726" y="1691"/>
              <a:ext cx="582" cy="598"/>
            </a:xfrm>
            <a:custGeom>
              <a:avLst/>
              <a:gdLst>
                <a:gd name="T0" fmla="*/ 36 w 1164"/>
                <a:gd name="T1" fmla="*/ 1040 h 1196"/>
                <a:gd name="T2" fmla="*/ 869 w 1164"/>
                <a:gd name="T3" fmla="*/ 1196 h 1196"/>
                <a:gd name="T4" fmla="*/ 1164 w 1164"/>
                <a:gd name="T5" fmla="*/ 1196 h 1196"/>
                <a:gd name="T6" fmla="*/ 1054 w 1164"/>
                <a:gd name="T7" fmla="*/ 1012 h 1196"/>
                <a:gd name="T8" fmla="*/ 1143 w 1164"/>
                <a:gd name="T9" fmla="*/ 820 h 1196"/>
                <a:gd name="T10" fmla="*/ 1077 w 1164"/>
                <a:gd name="T11" fmla="*/ 443 h 1196"/>
                <a:gd name="T12" fmla="*/ 928 w 1164"/>
                <a:gd name="T13" fmla="*/ 354 h 1196"/>
                <a:gd name="T14" fmla="*/ 751 w 1164"/>
                <a:gd name="T15" fmla="*/ 361 h 1196"/>
                <a:gd name="T16" fmla="*/ 398 w 1164"/>
                <a:gd name="T17" fmla="*/ 553 h 1196"/>
                <a:gd name="T18" fmla="*/ 544 w 1164"/>
                <a:gd name="T19" fmla="*/ 110 h 1196"/>
                <a:gd name="T20" fmla="*/ 377 w 1164"/>
                <a:gd name="T21" fmla="*/ 0 h 1196"/>
                <a:gd name="T22" fmla="*/ 0 w 1164"/>
                <a:gd name="T23" fmla="*/ 0 h 1196"/>
                <a:gd name="T24" fmla="*/ 36 w 1164"/>
                <a:gd name="T25" fmla="*/ 1040 h 1196"/>
                <a:gd name="T26" fmla="*/ 36 w 1164"/>
                <a:gd name="T27" fmla="*/ 104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4" h="1196">
                  <a:moveTo>
                    <a:pt x="36" y="1040"/>
                  </a:moveTo>
                  <a:lnTo>
                    <a:pt x="869" y="1196"/>
                  </a:lnTo>
                  <a:lnTo>
                    <a:pt x="1164" y="1196"/>
                  </a:lnTo>
                  <a:lnTo>
                    <a:pt x="1054" y="1012"/>
                  </a:lnTo>
                  <a:lnTo>
                    <a:pt x="1143" y="820"/>
                  </a:lnTo>
                  <a:lnTo>
                    <a:pt x="1077" y="443"/>
                  </a:lnTo>
                  <a:lnTo>
                    <a:pt x="928" y="354"/>
                  </a:lnTo>
                  <a:lnTo>
                    <a:pt x="751" y="361"/>
                  </a:lnTo>
                  <a:lnTo>
                    <a:pt x="398" y="553"/>
                  </a:lnTo>
                  <a:lnTo>
                    <a:pt x="544" y="110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36" y="1040"/>
                  </a:lnTo>
                  <a:lnTo>
                    <a:pt x="36" y="1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7" name="Freeform 9"/>
            <p:cNvSpPr>
              <a:spLocks/>
            </p:cNvSpPr>
            <p:nvPr/>
          </p:nvSpPr>
          <p:spPr bwMode="auto">
            <a:xfrm>
              <a:off x="3772" y="1756"/>
              <a:ext cx="435" cy="515"/>
            </a:xfrm>
            <a:custGeom>
              <a:avLst/>
              <a:gdLst>
                <a:gd name="T0" fmla="*/ 83 w 870"/>
                <a:gd name="T1" fmla="*/ 251 h 1031"/>
                <a:gd name="T2" fmla="*/ 116 w 870"/>
                <a:gd name="T3" fmla="*/ 42 h 1031"/>
                <a:gd name="T4" fmla="*/ 357 w 870"/>
                <a:gd name="T5" fmla="*/ 0 h 1031"/>
                <a:gd name="T6" fmla="*/ 515 w 870"/>
                <a:gd name="T7" fmla="*/ 192 h 1031"/>
                <a:gd name="T8" fmla="*/ 481 w 870"/>
                <a:gd name="T9" fmla="*/ 476 h 1031"/>
                <a:gd name="T10" fmla="*/ 663 w 870"/>
                <a:gd name="T11" fmla="*/ 333 h 1031"/>
                <a:gd name="T12" fmla="*/ 754 w 870"/>
                <a:gd name="T13" fmla="*/ 508 h 1031"/>
                <a:gd name="T14" fmla="*/ 747 w 870"/>
                <a:gd name="T15" fmla="*/ 750 h 1031"/>
                <a:gd name="T16" fmla="*/ 564 w 870"/>
                <a:gd name="T17" fmla="*/ 883 h 1031"/>
                <a:gd name="T18" fmla="*/ 870 w 870"/>
                <a:gd name="T19" fmla="*/ 966 h 1031"/>
                <a:gd name="T20" fmla="*/ 340 w 870"/>
                <a:gd name="T21" fmla="*/ 1031 h 1031"/>
                <a:gd name="T22" fmla="*/ 0 w 870"/>
                <a:gd name="T23" fmla="*/ 957 h 1031"/>
                <a:gd name="T24" fmla="*/ 83 w 870"/>
                <a:gd name="T25" fmla="*/ 251 h 1031"/>
                <a:gd name="T26" fmla="*/ 83 w 870"/>
                <a:gd name="T27" fmla="*/ 251 h 1031"/>
                <a:gd name="T28" fmla="*/ 83 w 870"/>
                <a:gd name="T29" fmla="*/ 25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0" h="1031">
                  <a:moveTo>
                    <a:pt x="83" y="251"/>
                  </a:moveTo>
                  <a:lnTo>
                    <a:pt x="116" y="42"/>
                  </a:lnTo>
                  <a:lnTo>
                    <a:pt x="357" y="0"/>
                  </a:lnTo>
                  <a:lnTo>
                    <a:pt x="515" y="192"/>
                  </a:lnTo>
                  <a:lnTo>
                    <a:pt x="481" y="476"/>
                  </a:lnTo>
                  <a:lnTo>
                    <a:pt x="663" y="333"/>
                  </a:lnTo>
                  <a:lnTo>
                    <a:pt x="754" y="508"/>
                  </a:lnTo>
                  <a:lnTo>
                    <a:pt x="747" y="750"/>
                  </a:lnTo>
                  <a:lnTo>
                    <a:pt x="564" y="883"/>
                  </a:lnTo>
                  <a:lnTo>
                    <a:pt x="870" y="966"/>
                  </a:lnTo>
                  <a:lnTo>
                    <a:pt x="340" y="1031"/>
                  </a:lnTo>
                  <a:lnTo>
                    <a:pt x="0" y="957"/>
                  </a:lnTo>
                  <a:lnTo>
                    <a:pt x="83" y="251"/>
                  </a:lnTo>
                  <a:lnTo>
                    <a:pt x="83" y="251"/>
                  </a:lnTo>
                  <a:lnTo>
                    <a:pt x="83" y="251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8" name="Freeform 10"/>
            <p:cNvSpPr>
              <a:spLocks/>
            </p:cNvSpPr>
            <p:nvPr/>
          </p:nvSpPr>
          <p:spPr bwMode="auto">
            <a:xfrm>
              <a:off x="1452" y="1025"/>
              <a:ext cx="1623" cy="1142"/>
            </a:xfrm>
            <a:custGeom>
              <a:avLst/>
              <a:gdLst>
                <a:gd name="T0" fmla="*/ 3246 w 3246"/>
                <a:gd name="T1" fmla="*/ 365 h 2286"/>
                <a:gd name="T2" fmla="*/ 3155 w 3246"/>
                <a:gd name="T3" fmla="*/ 143 h 2286"/>
                <a:gd name="T4" fmla="*/ 2822 w 3246"/>
                <a:gd name="T5" fmla="*/ 10 h 2286"/>
                <a:gd name="T6" fmla="*/ 2316 w 3246"/>
                <a:gd name="T7" fmla="*/ 50 h 2286"/>
                <a:gd name="T8" fmla="*/ 2225 w 3246"/>
                <a:gd name="T9" fmla="*/ 624 h 2286"/>
                <a:gd name="T10" fmla="*/ 2647 w 3246"/>
                <a:gd name="T11" fmla="*/ 932 h 2286"/>
                <a:gd name="T12" fmla="*/ 2124 w 3246"/>
                <a:gd name="T13" fmla="*/ 824 h 2286"/>
                <a:gd name="T14" fmla="*/ 1759 w 3246"/>
                <a:gd name="T15" fmla="*/ 242 h 2286"/>
                <a:gd name="T16" fmla="*/ 1278 w 3246"/>
                <a:gd name="T17" fmla="*/ 0 h 2286"/>
                <a:gd name="T18" fmla="*/ 880 w 3246"/>
                <a:gd name="T19" fmla="*/ 50 h 2286"/>
                <a:gd name="T20" fmla="*/ 888 w 3246"/>
                <a:gd name="T21" fmla="*/ 466 h 2286"/>
                <a:gd name="T22" fmla="*/ 1337 w 3246"/>
                <a:gd name="T23" fmla="*/ 806 h 2286"/>
                <a:gd name="T24" fmla="*/ 947 w 3246"/>
                <a:gd name="T25" fmla="*/ 831 h 2286"/>
                <a:gd name="T26" fmla="*/ 772 w 3246"/>
                <a:gd name="T27" fmla="*/ 575 h 2286"/>
                <a:gd name="T28" fmla="*/ 449 w 3246"/>
                <a:gd name="T29" fmla="*/ 400 h 2286"/>
                <a:gd name="T30" fmla="*/ 150 w 3246"/>
                <a:gd name="T31" fmla="*/ 434 h 2286"/>
                <a:gd name="T32" fmla="*/ 0 w 3246"/>
                <a:gd name="T33" fmla="*/ 691 h 2286"/>
                <a:gd name="T34" fmla="*/ 224 w 3246"/>
                <a:gd name="T35" fmla="*/ 1480 h 2286"/>
                <a:gd name="T36" fmla="*/ 515 w 3246"/>
                <a:gd name="T37" fmla="*/ 1729 h 2286"/>
                <a:gd name="T38" fmla="*/ 124 w 3246"/>
                <a:gd name="T39" fmla="*/ 1654 h 2286"/>
                <a:gd name="T40" fmla="*/ 266 w 3246"/>
                <a:gd name="T41" fmla="*/ 1921 h 2286"/>
                <a:gd name="T42" fmla="*/ 740 w 3246"/>
                <a:gd name="T43" fmla="*/ 2286 h 2286"/>
                <a:gd name="T44" fmla="*/ 732 w 3246"/>
                <a:gd name="T45" fmla="*/ 1210 h 2286"/>
                <a:gd name="T46" fmla="*/ 2208 w 3246"/>
                <a:gd name="T47" fmla="*/ 1206 h 2286"/>
                <a:gd name="T48" fmla="*/ 2681 w 3246"/>
                <a:gd name="T49" fmla="*/ 1122 h 2286"/>
                <a:gd name="T50" fmla="*/ 2846 w 3246"/>
                <a:gd name="T51" fmla="*/ 922 h 2286"/>
                <a:gd name="T52" fmla="*/ 3246 w 3246"/>
                <a:gd name="T53" fmla="*/ 365 h 2286"/>
                <a:gd name="T54" fmla="*/ 3246 w 3246"/>
                <a:gd name="T55" fmla="*/ 365 h 2286"/>
                <a:gd name="T56" fmla="*/ 3246 w 3246"/>
                <a:gd name="T57" fmla="*/ 365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46" h="2286">
                  <a:moveTo>
                    <a:pt x="3246" y="365"/>
                  </a:moveTo>
                  <a:lnTo>
                    <a:pt x="3155" y="143"/>
                  </a:lnTo>
                  <a:lnTo>
                    <a:pt x="2822" y="10"/>
                  </a:lnTo>
                  <a:lnTo>
                    <a:pt x="2316" y="50"/>
                  </a:lnTo>
                  <a:lnTo>
                    <a:pt x="2225" y="624"/>
                  </a:lnTo>
                  <a:lnTo>
                    <a:pt x="2647" y="932"/>
                  </a:lnTo>
                  <a:lnTo>
                    <a:pt x="2124" y="824"/>
                  </a:lnTo>
                  <a:lnTo>
                    <a:pt x="1759" y="242"/>
                  </a:lnTo>
                  <a:lnTo>
                    <a:pt x="1278" y="0"/>
                  </a:lnTo>
                  <a:lnTo>
                    <a:pt x="880" y="50"/>
                  </a:lnTo>
                  <a:lnTo>
                    <a:pt x="888" y="466"/>
                  </a:lnTo>
                  <a:lnTo>
                    <a:pt x="1337" y="806"/>
                  </a:lnTo>
                  <a:lnTo>
                    <a:pt x="947" y="831"/>
                  </a:lnTo>
                  <a:lnTo>
                    <a:pt x="772" y="575"/>
                  </a:lnTo>
                  <a:lnTo>
                    <a:pt x="449" y="400"/>
                  </a:lnTo>
                  <a:lnTo>
                    <a:pt x="150" y="434"/>
                  </a:lnTo>
                  <a:lnTo>
                    <a:pt x="0" y="691"/>
                  </a:lnTo>
                  <a:lnTo>
                    <a:pt x="224" y="1480"/>
                  </a:lnTo>
                  <a:lnTo>
                    <a:pt x="515" y="1729"/>
                  </a:lnTo>
                  <a:lnTo>
                    <a:pt x="124" y="1654"/>
                  </a:lnTo>
                  <a:lnTo>
                    <a:pt x="266" y="1921"/>
                  </a:lnTo>
                  <a:lnTo>
                    <a:pt x="740" y="2286"/>
                  </a:lnTo>
                  <a:lnTo>
                    <a:pt x="732" y="1210"/>
                  </a:lnTo>
                  <a:lnTo>
                    <a:pt x="2208" y="1206"/>
                  </a:lnTo>
                  <a:lnTo>
                    <a:pt x="2681" y="1122"/>
                  </a:lnTo>
                  <a:lnTo>
                    <a:pt x="2846" y="922"/>
                  </a:lnTo>
                  <a:lnTo>
                    <a:pt x="3246" y="365"/>
                  </a:lnTo>
                  <a:lnTo>
                    <a:pt x="3246" y="365"/>
                  </a:lnTo>
                  <a:lnTo>
                    <a:pt x="3246" y="365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9" name="Freeform 11"/>
            <p:cNvSpPr>
              <a:spLocks/>
            </p:cNvSpPr>
            <p:nvPr/>
          </p:nvSpPr>
          <p:spPr bwMode="auto">
            <a:xfrm>
              <a:off x="1573" y="2620"/>
              <a:ext cx="1169" cy="87"/>
            </a:xfrm>
            <a:custGeom>
              <a:avLst/>
              <a:gdLst>
                <a:gd name="T0" fmla="*/ 439 w 2338"/>
                <a:gd name="T1" fmla="*/ 0 h 175"/>
                <a:gd name="T2" fmla="*/ 0 w 2338"/>
                <a:gd name="T3" fmla="*/ 59 h 175"/>
                <a:gd name="T4" fmla="*/ 247 w 2338"/>
                <a:gd name="T5" fmla="*/ 175 h 175"/>
                <a:gd name="T6" fmla="*/ 1958 w 2338"/>
                <a:gd name="T7" fmla="*/ 159 h 175"/>
                <a:gd name="T8" fmla="*/ 2338 w 2338"/>
                <a:gd name="T9" fmla="*/ 108 h 175"/>
                <a:gd name="T10" fmla="*/ 471 w 2338"/>
                <a:gd name="T11" fmla="*/ 76 h 175"/>
                <a:gd name="T12" fmla="*/ 439 w 2338"/>
                <a:gd name="T13" fmla="*/ 0 h 175"/>
                <a:gd name="T14" fmla="*/ 439 w 2338"/>
                <a:gd name="T15" fmla="*/ 0 h 175"/>
                <a:gd name="T16" fmla="*/ 439 w 2338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8" h="175">
                  <a:moveTo>
                    <a:pt x="439" y="0"/>
                  </a:moveTo>
                  <a:lnTo>
                    <a:pt x="0" y="59"/>
                  </a:lnTo>
                  <a:lnTo>
                    <a:pt x="247" y="175"/>
                  </a:lnTo>
                  <a:lnTo>
                    <a:pt x="1958" y="159"/>
                  </a:lnTo>
                  <a:lnTo>
                    <a:pt x="2338" y="108"/>
                  </a:lnTo>
                  <a:lnTo>
                    <a:pt x="471" y="76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C9D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0" name="Freeform 12"/>
            <p:cNvSpPr>
              <a:spLocks/>
            </p:cNvSpPr>
            <p:nvPr/>
          </p:nvSpPr>
          <p:spPr bwMode="auto">
            <a:xfrm>
              <a:off x="2933" y="2728"/>
              <a:ext cx="1084" cy="142"/>
            </a:xfrm>
            <a:custGeom>
              <a:avLst/>
              <a:gdLst>
                <a:gd name="T0" fmla="*/ 0 w 2168"/>
                <a:gd name="T1" fmla="*/ 0 h 283"/>
                <a:gd name="T2" fmla="*/ 425 w 2168"/>
                <a:gd name="T3" fmla="*/ 157 h 283"/>
                <a:gd name="T4" fmla="*/ 972 w 2168"/>
                <a:gd name="T5" fmla="*/ 283 h 283"/>
                <a:gd name="T6" fmla="*/ 1719 w 2168"/>
                <a:gd name="T7" fmla="*/ 231 h 283"/>
                <a:gd name="T8" fmla="*/ 2168 w 2168"/>
                <a:gd name="T9" fmla="*/ 165 h 283"/>
                <a:gd name="T10" fmla="*/ 1056 w 2168"/>
                <a:gd name="T11" fmla="*/ 60 h 283"/>
                <a:gd name="T12" fmla="*/ 0 w 2168"/>
                <a:gd name="T13" fmla="*/ 0 h 283"/>
                <a:gd name="T14" fmla="*/ 0 w 2168"/>
                <a:gd name="T15" fmla="*/ 0 h 283"/>
                <a:gd name="T16" fmla="*/ 0 w 2168"/>
                <a:gd name="T1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8" h="283">
                  <a:moveTo>
                    <a:pt x="0" y="0"/>
                  </a:moveTo>
                  <a:lnTo>
                    <a:pt x="425" y="157"/>
                  </a:lnTo>
                  <a:lnTo>
                    <a:pt x="972" y="283"/>
                  </a:lnTo>
                  <a:lnTo>
                    <a:pt x="1719" y="231"/>
                  </a:lnTo>
                  <a:lnTo>
                    <a:pt x="2168" y="165"/>
                  </a:lnTo>
                  <a:lnTo>
                    <a:pt x="1056" y="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1" name="Freeform 13"/>
            <p:cNvSpPr>
              <a:spLocks/>
            </p:cNvSpPr>
            <p:nvPr/>
          </p:nvSpPr>
          <p:spPr bwMode="auto">
            <a:xfrm>
              <a:off x="1668" y="2694"/>
              <a:ext cx="1772" cy="213"/>
            </a:xfrm>
            <a:custGeom>
              <a:avLst/>
              <a:gdLst>
                <a:gd name="T0" fmla="*/ 0 w 3544"/>
                <a:gd name="T1" fmla="*/ 11 h 426"/>
                <a:gd name="T2" fmla="*/ 1951 w 3544"/>
                <a:gd name="T3" fmla="*/ 0 h 426"/>
                <a:gd name="T4" fmla="*/ 2323 w 3544"/>
                <a:gd name="T5" fmla="*/ 34 h 426"/>
                <a:gd name="T6" fmla="*/ 2772 w 3544"/>
                <a:gd name="T7" fmla="*/ 152 h 426"/>
                <a:gd name="T8" fmla="*/ 3004 w 3544"/>
                <a:gd name="T9" fmla="*/ 261 h 426"/>
                <a:gd name="T10" fmla="*/ 3544 w 3544"/>
                <a:gd name="T11" fmla="*/ 377 h 426"/>
                <a:gd name="T12" fmla="*/ 2000 w 3544"/>
                <a:gd name="T13" fmla="*/ 426 h 426"/>
                <a:gd name="T14" fmla="*/ 2281 w 3544"/>
                <a:gd name="T15" fmla="*/ 293 h 426"/>
                <a:gd name="T16" fmla="*/ 1892 w 3544"/>
                <a:gd name="T17" fmla="*/ 152 h 426"/>
                <a:gd name="T18" fmla="*/ 1270 w 3544"/>
                <a:gd name="T19" fmla="*/ 93 h 426"/>
                <a:gd name="T20" fmla="*/ 291 w 3544"/>
                <a:gd name="T21" fmla="*/ 86 h 426"/>
                <a:gd name="T22" fmla="*/ 0 w 3544"/>
                <a:gd name="T23" fmla="*/ 11 h 426"/>
                <a:gd name="T24" fmla="*/ 0 w 3544"/>
                <a:gd name="T25" fmla="*/ 11 h 426"/>
                <a:gd name="T26" fmla="*/ 0 w 3544"/>
                <a:gd name="T27" fmla="*/ 1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4" h="426">
                  <a:moveTo>
                    <a:pt x="0" y="11"/>
                  </a:moveTo>
                  <a:lnTo>
                    <a:pt x="1951" y="0"/>
                  </a:lnTo>
                  <a:lnTo>
                    <a:pt x="2323" y="34"/>
                  </a:lnTo>
                  <a:lnTo>
                    <a:pt x="2772" y="152"/>
                  </a:lnTo>
                  <a:lnTo>
                    <a:pt x="3004" y="261"/>
                  </a:lnTo>
                  <a:lnTo>
                    <a:pt x="3544" y="377"/>
                  </a:lnTo>
                  <a:lnTo>
                    <a:pt x="2000" y="426"/>
                  </a:lnTo>
                  <a:lnTo>
                    <a:pt x="2281" y="293"/>
                  </a:lnTo>
                  <a:lnTo>
                    <a:pt x="1892" y="152"/>
                  </a:lnTo>
                  <a:lnTo>
                    <a:pt x="1270" y="93"/>
                  </a:lnTo>
                  <a:lnTo>
                    <a:pt x="291" y="8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2" name="Freeform 14"/>
            <p:cNvSpPr>
              <a:spLocks/>
            </p:cNvSpPr>
            <p:nvPr/>
          </p:nvSpPr>
          <p:spPr bwMode="auto">
            <a:xfrm>
              <a:off x="1824" y="2499"/>
              <a:ext cx="649" cy="176"/>
            </a:xfrm>
            <a:custGeom>
              <a:avLst/>
              <a:gdLst>
                <a:gd name="T0" fmla="*/ 25 w 1299"/>
                <a:gd name="T1" fmla="*/ 320 h 352"/>
                <a:gd name="T2" fmla="*/ 0 w 1299"/>
                <a:gd name="T3" fmla="*/ 278 h 352"/>
                <a:gd name="T4" fmla="*/ 82 w 1299"/>
                <a:gd name="T5" fmla="*/ 54 h 352"/>
                <a:gd name="T6" fmla="*/ 113 w 1299"/>
                <a:gd name="T7" fmla="*/ 278 h 352"/>
                <a:gd name="T8" fmla="*/ 170 w 1299"/>
                <a:gd name="T9" fmla="*/ 223 h 352"/>
                <a:gd name="T10" fmla="*/ 250 w 1299"/>
                <a:gd name="T11" fmla="*/ 265 h 352"/>
                <a:gd name="T12" fmla="*/ 331 w 1299"/>
                <a:gd name="T13" fmla="*/ 236 h 352"/>
                <a:gd name="T14" fmla="*/ 411 w 1299"/>
                <a:gd name="T15" fmla="*/ 274 h 352"/>
                <a:gd name="T16" fmla="*/ 440 w 1299"/>
                <a:gd name="T17" fmla="*/ 249 h 352"/>
                <a:gd name="T18" fmla="*/ 527 w 1299"/>
                <a:gd name="T19" fmla="*/ 282 h 352"/>
                <a:gd name="T20" fmla="*/ 523 w 1299"/>
                <a:gd name="T21" fmla="*/ 232 h 352"/>
                <a:gd name="T22" fmla="*/ 577 w 1299"/>
                <a:gd name="T23" fmla="*/ 4 h 352"/>
                <a:gd name="T24" fmla="*/ 622 w 1299"/>
                <a:gd name="T25" fmla="*/ 223 h 352"/>
                <a:gd name="T26" fmla="*/ 615 w 1299"/>
                <a:gd name="T27" fmla="*/ 299 h 352"/>
                <a:gd name="T28" fmla="*/ 672 w 1299"/>
                <a:gd name="T29" fmla="*/ 261 h 352"/>
                <a:gd name="T30" fmla="*/ 742 w 1299"/>
                <a:gd name="T31" fmla="*/ 299 h 352"/>
                <a:gd name="T32" fmla="*/ 780 w 1299"/>
                <a:gd name="T33" fmla="*/ 244 h 352"/>
                <a:gd name="T34" fmla="*/ 854 w 1299"/>
                <a:gd name="T35" fmla="*/ 285 h 352"/>
                <a:gd name="T36" fmla="*/ 900 w 1299"/>
                <a:gd name="T37" fmla="*/ 249 h 352"/>
                <a:gd name="T38" fmla="*/ 946 w 1299"/>
                <a:gd name="T39" fmla="*/ 303 h 352"/>
                <a:gd name="T40" fmla="*/ 970 w 1299"/>
                <a:gd name="T41" fmla="*/ 261 h 352"/>
                <a:gd name="T42" fmla="*/ 946 w 1299"/>
                <a:gd name="T43" fmla="*/ 215 h 352"/>
                <a:gd name="T44" fmla="*/ 1004 w 1299"/>
                <a:gd name="T45" fmla="*/ 0 h 352"/>
                <a:gd name="T46" fmla="*/ 1054 w 1299"/>
                <a:gd name="T47" fmla="*/ 211 h 352"/>
                <a:gd name="T48" fmla="*/ 1037 w 1299"/>
                <a:gd name="T49" fmla="*/ 261 h 352"/>
                <a:gd name="T50" fmla="*/ 1071 w 1299"/>
                <a:gd name="T51" fmla="*/ 295 h 352"/>
                <a:gd name="T52" fmla="*/ 1100 w 1299"/>
                <a:gd name="T53" fmla="*/ 228 h 352"/>
                <a:gd name="T54" fmla="*/ 1153 w 1299"/>
                <a:gd name="T55" fmla="*/ 285 h 352"/>
                <a:gd name="T56" fmla="*/ 1204 w 1299"/>
                <a:gd name="T57" fmla="*/ 232 h 352"/>
                <a:gd name="T58" fmla="*/ 1216 w 1299"/>
                <a:gd name="T59" fmla="*/ 291 h 352"/>
                <a:gd name="T60" fmla="*/ 1290 w 1299"/>
                <a:gd name="T61" fmla="*/ 249 h 352"/>
                <a:gd name="T62" fmla="*/ 1299 w 1299"/>
                <a:gd name="T63" fmla="*/ 320 h 352"/>
                <a:gd name="T64" fmla="*/ 951 w 1299"/>
                <a:gd name="T65" fmla="*/ 344 h 352"/>
                <a:gd name="T66" fmla="*/ 605 w 1299"/>
                <a:gd name="T67" fmla="*/ 331 h 352"/>
                <a:gd name="T68" fmla="*/ 440 w 1299"/>
                <a:gd name="T69" fmla="*/ 337 h 352"/>
                <a:gd name="T70" fmla="*/ 166 w 1299"/>
                <a:gd name="T71" fmla="*/ 324 h 352"/>
                <a:gd name="T72" fmla="*/ 75 w 1299"/>
                <a:gd name="T73" fmla="*/ 352 h 352"/>
                <a:gd name="T74" fmla="*/ 25 w 1299"/>
                <a:gd name="T75" fmla="*/ 320 h 352"/>
                <a:gd name="T76" fmla="*/ 25 w 1299"/>
                <a:gd name="T77" fmla="*/ 320 h 352"/>
                <a:gd name="T78" fmla="*/ 25 w 1299"/>
                <a:gd name="T79" fmla="*/ 32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9" h="352">
                  <a:moveTo>
                    <a:pt x="25" y="320"/>
                  </a:moveTo>
                  <a:lnTo>
                    <a:pt x="0" y="278"/>
                  </a:lnTo>
                  <a:lnTo>
                    <a:pt x="82" y="54"/>
                  </a:lnTo>
                  <a:lnTo>
                    <a:pt x="113" y="278"/>
                  </a:lnTo>
                  <a:lnTo>
                    <a:pt x="170" y="223"/>
                  </a:lnTo>
                  <a:lnTo>
                    <a:pt x="250" y="265"/>
                  </a:lnTo>
                  <a:lnTo>
                    <a:pt x="331" y="236"/>
                  </a:lnTo>
                  <a:lnTo>
                    <a:pt x="411" y="274"/>
                  </a:lnTo>
                  <a:lnTo>
                    <a:pt x="440" y="249"/>
                  </a:lnTo>
                  <a:lnTo>
                    <a:pt x="527" y="282"/>
                  </a:lnTo>
                  <a:lnTo>
                    <a:pt x="523" y="232"/>
                  </a:lnTo>
                  <a:lnTo>
                    <a:pt x="577" y="4"/>
                  </a:lnTo>
                  <a:lnTo>
                    <a:pt x="622" y="223"/>
                  </a:lnTo>
                  <a:lnTo>
                    <a:pt x="615" y="299"/>
                  </a:lnTo>
                  <a:lnTo>
                    <a:pt x="672" y="261"/>
                  </a:lnTo>
                  <a:lnTo>
                    <a:pt x="742" y="299"/>
                  </a:lnTo>
                  <a:lnTo>
                    <a:pt x="780" y="244"/>
                  </a:lnTo>
                  <a:lnTo>
                    <a:pt x="854" y="285"/>
                  </a:lnTo>
                  <a:lnTo>
                    <a:pt x="900" y="249"/>
                  </a:lnTo>
                  <a:lnTo>
                    <a:pt x="946" y="303"/>
                  </a:lnTo>
                  <a:lnTo>
                    <a:pt x="970" y="261"/>
                  </a:lnTo>
                  <a:lnTo>
                    <a:pt x="946" y="215"/>
                  </a:lnTo>
                  <a:lnTo>
                    <a:pt x="1004" y="0"/>
                  </a:lnTo>
                  <a:lnTo>
                    <a:pt x="1054" y="211"/>
                  </a:lnTo>
                  <a:lnTo>
                    <a:pt x="1037" y="261"/>
                  </a:lnTo>
                  <a:lnTo>
                    <a:pt x="1071" y="295"/>
                  </a:lnTo>
                  <a:lnTo>
                    <a:pt x="1100" y="228"/>
                  </a:lnTo>
                  <a:lnTo>
                    <a:pt x="1153" y="285"/>
                  </a:lnTo>
                  <a:lnTo>
                    <a:pt x="1204" y="232"/>
                  </a:lnTo>
                  <a:lnTo>
                    <a:pt x="1216" y="291"/>
                  </a:lnTo>
                  <a:lnTo>
                    <a:pt x="1290" y="249"/>
                  </a:lnTo>
                  <a:lnTo>
                    <a:pt x="1299" y="320"/>
                  </a:lnTo>
                  <a:lnTo>
                    <a:pt x="951" y="344"/>
                  </a:lnTo>
                  <a:lnTo>
                    <a:pt x="605" y="331"/>
                  </a:lnTo>
                  <a:lnTo>
                    <a:pt x="440" y="337"/>
                  </a:lnTo>
                  <a:lnTo>
                    <a:pt x="166" y="324"/>
                  </a:lnTo>
                  <a:lnTo>
                    <a:pt x="75" y="352"/>
                  </a:lnTo>
                  <a:lnTo>
                    <a:pt x="25" y="320"/>
                  </a:lnTo>
                  <a:lnTo>
                    <a:pt x="25" y="320"/>
                  </a:lnTo>
                  <a:lnTo>
                    <a:pt x="25" y="320"/>
                  </a:lnTo>
                  <a:close/>
                </a:path>
              </a:pathLst>
            </a:custGeom>
            <a:solidFill>
              <a:srgbClr val="80B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Freeform 15"/>
            <p:cNvSpPr>
              <a:spLocks/>
            </p:cNvSpPr>
            <p:nvPr/>
          </p:nvSpPr>
          <p:spPr bwMode="auto">
            <a:xfrm>
              <a:off x="3027" y="2520"/>
              <a:ext cx="299" cy="261"/>
            </a:xfrm>
            <a:custGeom>
              <a:avLst/>
              <a:gdLst>
                <a:gd name="T0" fmla="*/ 0 w 597"/>
                <a:gd name="T1" fmla="*/ 426 h 521"/>
                <a:gd name="T2" fmla="*/ 0 w 597"/>
                <a:gd name="T3" fmla="*/ 304 h 521"/>
                <a:gd name="T4" fmla="*/ 49 w 597"/>
                <a:gd name="T5" fmla="*/ 88 h 521"/>
                <a:gd name="T6" fmla="*/ 102 w 597"/>
                <a:gd name="T7" fmla="*/ 346 h 521"/>
                <a:gd name="T8" fmla="*/ 148 w 597"/>
                <a:gd name="T9" fmla="*/ 312 h 521"/>
                <a:gd name="T10" fmla="*/ 197 w 597"/>
                <a:gd name="T11" fmla="*/ 350 h 521"/>
                <a:gd name="T12" fmla="*/ 253 w 597"/>
                <a:gd name="T13" fmla="*/ 337 h 521"/>
                <a:gd name="T14" fmla="*/ 302 w 597"/>
                <a:gd name="T15" fmla="*/ 367 h 521"/>
                <a:gd name="T16" fmla="*/ 351 w 597"/>
                <a:gd name="T17" fmla="*/ 342 h 521"/>
                <a:gd name="T18" fmla="*/ 401 w 597"/>
                <a:gd name="T19" fmla="*/ 405 h 521"/>
                <a:gd name="T20" fmla="*/ 456 w 597"/>
                <a:gd name="T21" fmla="*/ 354 h 521"/>
                <a:gd name="T22" fmla="*/ 492 w 597"/>
                <a:gd name="T23" fmla="*/ 378 h 521"/>
                <a:gd name="T24" fmla="*/ 475 w 597"/>
                <a:gd name="T25" fmla="*/ 297 h 521"/>
                <a:gd name="T26" fmla="*/ 526 w 597"/>
                <a:gd name="T27" fmla="*/ 0 h 521"/>
                <a:gd name="T28" fmla="*/ 568 w 597"/>
                <a:gd name="T29" fmla="*/ 160 h 521"/>
                <a:gd name="T30" fmla="*/ 597 w 597"/>
                <a:gd name="T31" fmla="*/ 325 h 521"/>
                <a:gd name="T32" fmla="*/ 555 w 597"/>
                <a:gd name="T33" fmla="*/ 496 h 521"/>
                <a:gd name="T34" fmla="*/ 452 w 597"/>
                <a:gd name="T35" fmla="*/ 521 h 521"/>
                <a:gd name="T36" fmla="*/ 222 w 597"/>
                <a:gd name="T37" fmla="*/ 470 h 521"/>
                <a:gd name="T38" fmla="*/ 85 w 597"/>
                <a:gd name="T39" fmla="*/ 437 h 521"/>
                <a:gd name="T40" fmla="*/ 28 w 597"/>
                <a:gd name="T41" fmla="*/ 445 h 521"/>
                <a:gd name="T42" fmla="*/ 0 w 597"/>
                <a:gd name="T43" fmla="*/ 426 h 521"/>
                <a:gd name="T44" fmla="*/ 0 w 597"/>
                <a:gd name="T45" fmla="*/ 426 h 521"/>
                <a:gd name="T46" fmla="*/ 0 w 597"/>
                <a:gd name="T47" fmla="*/ 42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7" h="521">
                  <a:moveTo>
                    <a:pt x="0" y="426"/>
                  </a:moveTo>
                  <a:lnTo>
                    <a:pt x="0" y="304"/>
                  </a:lnTo>
                  <a:lnTo>
                    <a:pt x="49" y="88"/>
                  </a:lnTo>
                  <a:lnTo>
                    <a:pt x="102" y="346"/>
                  </a:lnTo>
                  <a:lnTo>
                    <a:pt x="148" y="312"/>
                  </a:lnTo>
                  <a:lnTo>
                    <a:pt x="197" y="350"/>
                  </a:lnTo>
                  <a:lnTo>
                    <a:pt x="253" y="337"/>
                  </a:lnTo>
                  <a:lnTo>
                    <a:pt x="302" y="367"/>
                  </a:lnTo>
                  <a:lnTo>
                    <a:pt x="351" y="342"/>
                  </a:lnTo>
                  <a:lnTo>
                    <a:pt x="401" y="405"/>
                  </a:lnTo>
                  <a:lnTo>
                    <a:pt x="456" y="354"/>
                  </a:lnTo>
                  <a:lnTo>
                    <a:pt x="492" y="378"/>
                  </a:lnTo>
                  <a:lnTo>
                    <a:pt x="475" y="297"/>
                  </a:lnTo>
                  <a:lnTo>
                    <a:pt x="526" y="0"/>
                  </a:lnTo>
                  <a:lnTo>
                    <a:pt x="568" y="160"/>
                  </a:lnTo>
                  <a:lnTo>
                    <a:pt x="597" y="325"/>
                  </a:lnTo>
                  <a:lnTo>
                    <a:pt x="555" y="496"/>
                  </a:lnTo>
                  <a:lnTo>
                    <a:pt x="452" y="521"/>
                  </a:lnTo>
                  <a:lnTo>
                    <a:pt x="222" y="470"/>
                  </a:lnTo>
                  <a:lnTo>
                    <a:pt x="85" y="437"/>
                  </a:lnTo>
                  <a:lnTo>
                    <a:pt x="28" y="445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80B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Freeform 16"/>
            <p:cNvSpPr>
              <a:spLocks/>
            </p:cNvSpPr>
            <p:nvPr/>
          </p:nvSpPr>
          <p:spPr bwMode="auto">
            <a:xfrm>
              <a:off x="1829" y="2515"/>
              <a:ext cx="655" cy="177"/>
            </a:xfrm>
            <a:custGeom>
              <a:avLst/>
              <a:gdLst>
                <a:gd name="T0" fmla="*/ 0 w 1308"/>
                <a:gd name="T1" fmla="*/ 291 h 353"/>
                <a:gd name="T2" fmla="*/ 84 w 1308"/>
                <a:gd name="T3" fmla="*/ 325 h 353"/>
                <a:gd name="T4" fmla="*/ 278 w 1308"/>
                <a:gd name="T5" fmla="*/ 298 h 353"/>
                <a:gd name="T6" fmla="*/ 785 w 1308"/>
                <a:gd name="T7" fmla="*/ 353 h 353"/>
                <a:gd name="T8" fmla="*/ 694 w 1308"/>
                <a:gd name="T9" fmla="*/ 298 h 353"/>
                <a:gd name="T10" fmla="*/ 1242 w 1308"/>
                <a:gd name="T11" fmla="*/ 336 h 353"/>
                <a:gd name="T12" fmla="*/ 1154 w 1308"/>
                <a:gd name="T13" fmla="*/ 298 h 353"/>
                <a:gd name="T14" fmla="*/ 1308 w 1308"/>
                <a:gd name="T15" fmla="*/ 298 h 353"/>
                <a:gd name="T16" fmla="*/ 1295 w 1308"/>
                <a:gd name="T17" fmla="*/ 224 h 353"/>
                <a:gd name="T18" fmla="*/ 1259 w 1308"/>
                <a:gd name="T19" fmla="*/ 270 h 353"/>
                <a:gd name="T20" fmla="*/ 1186 w 1308"/>
                <a:gd name="T21" fmla="*/ 262 h 353"/>
                <a:gd name="T22" fmla="*/ 1124 w 1308"/>
                <a:gd name="T23" fmla="*/ 277 h 353"/>
                <a:gd name="T24" fmla="*/ 1108 w 1308"/>
                <a:gd name="T25" fmla="*/ 245 h 353"/>
                <a:gd name="T26" fmla="*/ 1067 w 1308"/>
                <a:gd name="T27" fmla="*/ 294 h 353"/>
                <a:gd name="T28" fmla="*/ 1021 w 1308"/>
                <a:gd name="T29" fmla="*/ 241 h 353"/>
                <a:gd name="T30" fmla="*/ 1042 w 1308"/>
                <a:gd name="T31" fmla="*/ 211 h 353"/>
                <a:gd name="T32" fmla="*/ 989 w 1308"/>
                <a:gd name="T33" fmla="*/ 0 h 353"/>
                <a:gd name="T34" fmla="*/ 1008 w 1308"/>
                <a:gd name="T35" fmla="*/ 182 h 353"/>
                <a:gd name="T36" fmla="*/ 964 w 1308"/>
                <a:gd name="T37" fmla="*/ 294 h 353"/>
                <a:gd name="T38" fmla="*/ 918 w 1308"/>
                <a:gd name="T39" fmla="*/ 249 h 353"/>
                <a:gd name="T40" fmla="*/ 880 w 1308"/>
                <a:gd name="T41" fmla="*/ 287 h 353"/>
                <a:gd name="T42" fmla="*/ 814 w 1308"/>
                <a:gd name="T43" fmla="*/ 252 h 353"/>
                <a:gd name="T44" fmla="*/ 747 w 1308"/>
                <a:gd name="T45" fmla="*/ 291 h 353"/>
                <a:gd name="T46" fmla="*/ 702 w 1308"/>
                <a:gd name="T47" fmla="*/ 245 h 353"/>
                <a:gd name="T48" fmla="*/ 643 w 1308"/>
                <a:gd name="T49" fmla="*/ 287 h 353"/>
                <a:gd name="T50" fmla="*/ 603 w 1308"/>
                <a:gd name="T51" fmla="*/ 277 h 353"/>
                <a:gd name="T52" fmla="*/ 624 w 1308"/>
                <a:gd name="T53" fmla="*/ 203 h 353"/>
                <a:gd name="T54" fmla="*/ 572 w 1308"/>
                <a:gd name="T55" fmla="*/ 32 h 353"/>
                <a:gd name="T56" fmla="*/ 582 w 1308"/>
                <a:gd name="T57" fmla="*/ 211 h 353"/>
                <a:gd name="T58" fmla="*/ 540 w 1308"/>
                <a:gd name="T59" fmla="*/ 287 h 353"/>
                <a:gd name="T60" fmla="*/ 490 w 1308"/>
                <a:gd name="T61" fmla="*/ 241 h 353"/>
                <a:gd name="T62" fmla="*/ 432 w 1308"/>
                <a:gd name="T63" fmla="*/ 287 h 353"/>
                <a:gd name="T64" fmla="*/ 374 w 1308"/>
                <a:gd name="T65" fmla="*/ 232 h 353"/>
                <a:gd name="T66" fmla="*/ 340 w 1308"/>
                <a:gd name="T67" fmla="*/ 273 h 353"/>
                <a:gd name="T68" fmla="*/ 253 w 1308"/>
                <a:gd name="T69" fmla="*/ 245 h 353"/>
                <a:gd name="T70" fmla="*/ 196 w 1308"/>
                <a:gd name="T71" fmla="*/ 273 h 353"/>
                <a:gd name="T72" fmla="*/ 108 w 1308"/>
                <a:gd name="T73" fmla="*/ 287 h 353"/>
                <a:gd name="T74" fmla="*/ 116 w 1308"/>
                <a:gd name="T75" fmla="*/ 241 h 353"/>
                <a:gd name="T76" fmla="*/ 66 w 1308"/>
                <a:gd name="T77" fmla="*/ 49 h 353"/>
                <a:gd name="T78" fmla="*/ 84 w 1308"/>
                <a:gd name="T79" fmla="*/ 235 h 353"/>
                <a:gd name="T80" fmla="*/ 55 w 1308"/>
                <a:gd name="T81" fmla="*/ 281 h 353"/>
                <a:gd name="T82" fmla="*/ 0 w 1308"/>
                <a:gd name="T83" fmla="*/ 291 h 353"/>
                <a:gd name="T84" fmla="*/ 0 w 1308"/>
                <a:gd name="T85" fmla="*/ 291 h 353"/>
                <a:gd name="T86" fmla="*/ 0 w 1308"/>
                <a:gd name="T87" fmla="*/ 29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8" h="353">
                  <a:moveTo>
                    <a:pt x="0" y="291"/>
                  </a:moveTo>
                  <a:lnTo>
                    <a:pt x="84" y="325"/>
                  </a:lnTo>
                  <a:lnTo>
                    <a:pt x="278" y="298"/>
                  </a:lnTo>
                  <a:lnTo>
                    <a:pt x="785" y="353"/>
                  </a:lnTo>
                  <a:lnTo>
                    <a:pt x="694" y="298"/>
                  </a:lnTo>
                  <a:lnTo>
                    <a:pt x="1242" y="336"/>
                  </a:lnTo>
                  <a:lnTo>
                    <a:pt x="1154" y="298"/>
                  </a:lnTo>
                  <a:lnTo>
                    <a:pt x="1308" y="298"/>
                  </a:lnTo>
                  <a:lnTo>
                    <a:pt x="1295" y="224"/>
                  </a:lnTo>
                  <a:lnTo>
                    <a:pt x="1259" y="270"/>
                  </a:lnTo>
                  <a:lnTo>
                    <a:pt x="1186" y="262"/>
                  </a:lnTo>
                  <a:lnTo>
                    <a:pt x="1124" y="277"/>
                  </a:lnTo>
                  <a:lnTo>
                    <a:pt x="1108" y="245"/>
                  </a:lnTo>
                  <a:lnTo>
                    <a:pt x="1067" y="294"/>
                  </a:lnTo>
                  <a:lnTo>
                    <a:pt x="1021" y="241"/>
                  </a:lnTo>
                  <a:lnTo>
                    <a:pt x="1042" y="211"/>
                  </a:lnTo>
                  <a:lnTo>
                    <a:pt x="989" y="0"/>
                  </a:lnTo>
                  <a:lnTo>
                    <a:pt x="1008" y="182"/>
                  </a:lnTo>
                  <a:lnTo>
                    <a:pt x="964" y="294"/>
                  </a:lnTo>
                  <a:lnTo>
                    <a:pt x="918" y="249"/>
                  </a:lnTo>
                  <a:lnTo>
                    <a:pt x="880" y="287"/>
                  </a:lnTo>
                  <a:lnTo>
                    <a:pt x="814" y="252"/>
                  </a:lnTo>
                  <a:lnTo>
                    <a:pt x="747" y="291"/>
                  </a:lnTo>
                  <a:lnTo>
                    <a:pt x="702" y="245"/>
                  </a:lnTo>
                  <a:lnTo>
                    <a:pt x="643" y="287"/>
                  </a:lnTo>
                  <a:lnTo>
                    <a:pt x="603" y="277"/>
                  </a:lnTo>
                  <a:lnTo>
                    <a:pt x="624" y="203"/>
                  </a:lnTo>
                  <a:lnTo>
                    <a:pt x="572" y="32"/>
                  </a:lnTo>
                  <a:lnTo>
                    <a:pt x="582" y="211"/>
                  </a:lnTo>
                  <a:lnTo>
                    <a:pt x="540" y="287"/>
                  </a:lnTo>
                  <a:lnTo>
                    <a:pt x="490" y="241"/>
                  </a:lnTo>
                  <a:lnTo>
                    <a:pt x="432" y="287"/>
                  </a:lnTo>
                  <a:lnTo>
                    <a:pt x="374" y="232"/>
                  </a:lnTo>
                  <a:lnTo>
                    <a:pt x="340" y="273"/>
                  </a:lnTo>
                  <a:lnTo>
                    <a:pt x="253" y="245"/>
                  </a:lnTo>
                  <a:lnTo>
                    <a:pt x="196" y="273"/>
                  </a:lnTo>
                  <a:lnTo>
                    <a:pt x="108" y="287"/>
                  </a:lnTo>
                  <a:lnTo>
                    <a:pt x="116" y="241"/>
                  </a:lnTo>
                  <a:lnTo>
                    <a:pt x="66" y="49"/>
                  </a:lnTo>
                  <a:lnTo>
                    <a:pt x="84" y="235"/>
                  </a:lnTo>
                  <a:lnTo>
                    <a:pt x="55" y="281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Freeform 17"/>
            <p:cNvSpPr>
              <a:spLocks/>
            </p:cNvSpPr>
            <p:nvPr/>
          </p:nvSpPr>
          <p:spPr bwMode="auto">
            <a:xfrm>
              <a:off x="3035" y="2516"/>
              <a:ext cx="495" cy="281"/>
            </a:xfrm>
            <a:custGeom>
              <a:avLst/>
              <a:gdLst>
                <a:gd name="T0" fmla="*/ 0 w 991"/>
                <a:gd name="T1" fmla="*/ 452 h 560"/>
                <a:gd name="T2" fmla="*/ 66 w 991"/>
                <a:gd name="T3" fmla="*/ 437 h 560"/>
                <a:gd name="T4" fmla="*/ 167 w 991"/>
                <a:gd name="T5" fmla="*/ 465 h 560"/>
                <a:gd name="T6" fmla="*/ 352 w 991"/>
                <a:gd name="T7" fmla="*/ 494 h 560"/>
                <a:gd name="T8" fmla="*/ 456 w 991"/>
                <a:gd name="T9" fmla="*/ 522 h 560"/>
                <a:gd name="T10" fmla="*/ 532 w 991"/>
                <a:gd name="T11" fmla="*/ 494 h 560"/>
                <a:gd name="T12" fmla="*/ 523 w 991"/>
                <a:gd name="T13" fmla="*/ 325 h 560"/>
                <a:gd name="T14" fmla="*/ 548 w 991"/>
                <a:gd name="T15" fmla="*/ 266 h 560"/>
                <a:gd name="T16" fmla="*/ 508 w 991"/>
                <a:gd name="T17" fmla="*/ 0 h 560"/>
                <a:gd name="T18" fmla="*/ 568 w 991"/>
                <a:gd name="T19" fmla="*/ 224 h 560"/>
                <a:gd name="T20" fmla="*/ 606 w 991"/>
                <a:gd name="T21" fmla="*/ 325 h 560"/>
                <a:gd name="T22" fmla="*/ 578 w 991"/>
                <a:gd name="T23" fmla="*/ 465 h 560"/>
                <a:gd name="T24" fmla="*/ 991 w 991"/>
                <a:gd name="T25" fmla="*/ 553 h 560"/>
                <a:gd name="T26" fmla="*/ 593 w 991"/>
                <a:gd name="T27" fmla="*/ 536 h 560"/>
                <a:gd name="T28" fmla="*/ 466 w 991"/>
                <a:gd name="T29" fmla="*/ 560 h 560"/>
                <a:gd name="T30" fmla="*/ 304 w 991"/>
                <a:gd name="T31" fmla="*/ 522 h 560"/>
                <a:gd name="T32" fmla="*/ 158 w 991"/>
                <a:gd name="T33" fmla="*/ 519 h 560"/>
                <a:gd name="T34" fmla="*/ 91 w 991"/>
                <a:gd name="T35" fmla="*/ 465 h 560"/>
                <a:gd name="T36" fmla="*/ 0 w 991"/>
                <a:gd name="T37" fmla="*/ 452 h 560"/>
                <a:gd name="T38" fmla="*/ 0 w 991"/>
                <a:gd name="T39" fmla="*/ 452 h 560"/>
                <a:gd name="T40" fmla="*/ 0 w 991"/>
                <a:gd name="T41" fmla="*/ 452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1" h="560">
                  <a:moveTo>
                    <a:pt x="0" y="452"/>
                  </a:moveTo>
                  <a:lnTo>
                    <a:pt x="66" y="437"/>
                  </a:lnTo>
                  <a:lnTo>
                    <a:pt x="167" y="465"/>
                  </a:lnTo>
                  <a:lnTo>
                    <a:pt x="352" y="494"/>
                  </a:lnTo>
                  <a:lnTo>
                    <a:pt x="456" y="522"/>
                  </a:lnTo>
                  <a:lnTo>
                    <a:pt x="532" y="494"/>
                  </a:lnTo>
                  <a:lnTo>
                    <a:pt x="523" y="325"/>
                  </a:lnTo>
                  <a:lnTo>
                    <a:pt x="548" y="266"/>
                  </a:lnTo>
                  <a:lnTo>
                    <a:pt x="508" y="0"/>
                  </a:lnTo>
                  <a:lnTo>
                    <a:pt x="568" y="224"/>
                  </a:lnTo>
                  <a:lnTo>
                    <a:pt x="606" y="325"/>
                  </a:lnTo>
                  <a:lnTo>
                    <a:pt x="578" y="465"/>
                  </a:lnTo>
                  <a:lnTo>
                    <a:pt x="991" y="553"/>
                  </a:lnTo>
                  <a:lnTo>
                    <a:pt x="593" y="536"/>
                  </a:lnTo>
                  <a:lnTo>
                    <a:pt x="466" y="560"/>
                  </a:lnTo>
                  <a:lnTo>
                    <a:pt x="304" y="522"/>
                  </a:lnTo>
                  <a:lnTo>
                    <a:pt x="158" y="519"/>
                  </a:lnTo>
                  <a:lnTo>
                    <a:pt x="91" y="465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Freeform 18"/>
            <p:cNvSpPr>
              <a:spLocks/>
            </p:cNvSpPr>
            <p:nvPr/>
          </p:nvSpPr>
          <p:spPr bwMode="auto">
            <a:xfrm>
              <a:off x="3118" y="2638"/>
              <a:ext cx="161" cy="110"/>
            </a:xfrm>
            <a:custGeom>
              <a:avLst/>
              <a:gdLst>
                <a:gd name="T0" fmla="*/ 0 w 324"/>
                <a:gd name="T1" fmla="*/ 104 h 220"/>
                <a:gd name="T2" fmla="*/ 21 w 324"/>
                <a:gd name="T3" fmla="*/ 141 h 220"/>
                <a:gd name="T4" fmla="*/ 75 w 324"/>
                <a:gd name="T5" fmla="*/ 108 h 220"/>
                <a:gd name="T6" fmla="*/ 99 w 324"/>
                <a:gd name="T7" fmla="*/ 163 h 220"/>
                <a:gd name="T8" fmla="*/ 73 w 324"/>
                <a:gd name="T9" fmla="*/ 207 h 220"/>
                <a:gd name="T10" fmla="*/ 118 w 324"/>
                <a:gd name="T11" fmla="*/ 215 h 220"/>
                <a:gd name="T12" fmla="*/ 128 w 324"/>
                <a:gd name="T13" fmla="*/ 146 h 220"/>
                <a:gd name="T14" fmla="*/ 179 w 324"/>
                <a:gd name="T15" fmla="*/ 112 h 220"/>
                <a:gd name="T16" fmla="*/ 206 w 324"/>
                <a:gd name="T17" fmla="*/ 169 h 220"/>
                <a:gd name="T18" fmla="*/ 183 w 324"/>
                <a:gd name="T19" fmla="*/ 219 h 220"/>
                <a:gd name="T20" fmla="*/ 227 w 324"/>
                <a:gd name="T21" fmla="*/ 220 h 220"/>
                <a:gd name="T22" fmla="*/ 249 w 324"/>
                <a:gd name="T23" fmla="*/ 158 h 220"/>
                <a:gd name="T24" fmla="*/ 280 w 324"/>
                <a:gd name="T25" fmla="*/ 146 h 220"/>
                <a:gd name="T26" fmla="*/ 324 w 324"/>
                <a:gd name="T27" fmla="*/ 200 h 220"/>
                <a:gd name="T28" fmla="*/ 305 w 324"/>
                <a:gd name="T29" fmla="*/ 0 h 220"/>
                <a:gd name="T30" fmla="*/ 287 w 324"/>
                <a:gd name="T31" fmla="*/ 108 h 220"/>
                <a:gd name="T32" fmla="*/ 244 w 324"/>
                <a:gd name="T33" fmla="*/ 118 h 220"/>
                <a:gd name="T34" fmla="*/ 232 w 324"/>
                <a:gd name="T35" fmla="*/ 146 h 220"/>
                <a:gd name="T36" fmla="*/ 187 w 324"/>
                <a:gd name="T37" fmla="*/ 89 h 220"/>
                <a:gd name="T38" fmla="*/ 132 w 324"/>
                <a:gd name="T39" fmla="*/ 129 h 220"/>
                <a:gd name="T40" fmla="*/ 105 w 324"/>
                <a:gd name="T41" fmla="*/ 85 h 220"/>
                <a:gd name="T42" fmla="*/ 31 w 324"/>
                <a:gd name="T43" fmla="*/ 114 h 220"/>
                <a:gd name="T44" fmla="*/ 0 w 324"/>
                <a:gd name="T45" fmla="*/ 104 h 220"/>
                <a:gd name="T46" fmla="*/ 0 w 324"/>
                <a:gd name="T47" fmla="*/ 104 h 220"/>
                <a:gd name="T48" fmla="*/ 0 w 324"/>
                <a:gd name="T49" fmla="*/ 10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4" h="220">
                  <a:moveTo>
                    <a:pt x="0" y="104"/>
                  </a:moveTo>
                  <a:lnTo>
                    <a:pt x="21" y="141"/>
                  </a:lnTo>
                  <a:lnTo>
                    <a:pt x="75" y="108"/>
                  </a:lnTo>
                  <a:lnTo>
                    <a:pt x="99" y="163"/>
                  </a:lnTo>
                  <a:lnTo>
                    <a:pt x="73" y="207"/>
                  </a:lnTo>
                  <a:lnTo>
                    <a:pt x="118" y="215"/>
                  </a:lnTo>
                  <a:lnTo>
                    <a:pt x="128" y="146"/>
                  </a:lnTo>
                  <a:lnTo>
                    <a:pt x="179" y="112"/>
                  </a:lnTo>
                  <a:lnTo>
                    <a:pt x="206" y="169"/>
                  </a:lnTo>
                  <a:lnTo>
                    <a:pt x="183" y="219"/>
                  </a:lnTo>
                  <a:lnTo>
                    <a:pt x="227" y="220"/>
                  </a:lnTo>
                  <a:lnTo>
                    <a:pt x="249" y="158"/>
                  </a:lnTo>
                  <a:lnTo>
                    <a:pt x="280" y="146"/>
                  </a:lnTo>
                  <a:lnTo>
                    <a:pt x="324" y="200"/>
                  </a:lnTo>
                  <a:lnTo>
                    <a:pt x="305" y="0"/>
                  </a:lnTo>
                  <a:lnTo>
                    <a:pt x="287" y="108"/>
                  </a:lnTo>
                  <a:lnTo>
                    <a:pt x="244" y="118"/>
                  </a:lnTo>
                  <a:lnTo>
                    <a:pt x="232" y="146"/>
                  </a:lnTo>
                  <a:lnTo>
                    <a:pt x="187" y="89"/>
                  </a:lnTo>
                  <a:lnTo>
                    <a:pt x="132" y="129"/>
                  </a:lnTo>
                  <a:lnTo>
                    <a:pt x="105" y="85"/>
                  </a:lnTo>
                  <a:lnTo>
                    <a:pt x="31" y="11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Freeform 19"/>
            <p:cNvSpPr>
              <a:spLocks/>
            </p:cNvSpPr>
            <p:nvPr/>
          </p:nvSpPr>
          <p:spPr bwMode="auto">
            <a:xfrm>
              <a:off x="3386" y="2670"/>
              <a:ext cx="838" cy="112"/>
            </a:xfrm>
            <a:custGeom>
              <a:avLst/>
              <a:gdLst>
                <a:gd name="T0" fmla="*/ 663 w 1677"/>
                <a:gd name="T1" fmla="*/ 224 h 224"/>
                <a:gd name="T2" fmla="*/ 1371 w 1677"/>
                <a:gd name="T3" fmla="*/ 199 h 224"/>
                <a:gd name="T4" fmla="*/ 1677 w 1677"/>
                <a:gd name="T5" fmla="*/ 91 h 224"/>
                <a:gd name="T6" fmla="*/ 631 w 1677"/>
                <a:gd name="T7" fmla="*/ 0 h 224"/>
                <a:gd name="T8" fmla="*/ 623 w 1677"/>
                <a:gd name="T9" fmla="*/ 133 h 224"/>
                <a:gd name="T10" fmla="*/ 0 w 1677"/>
                <a:gd name="T11" fmla="*/ 174 h 224"/>
                <a:gd name="T12" fmla="*/ 663 w 1677"/>
                <a:gd name="T13" fmla="*/ 224 h 224"/>
                <a:gd name="T14" fmla="*/ 663 w 1677"/>
                <a:gd name="T15" fmla="*/ 224 h 224"/>
                <a:gd name="T16" fmla="*/ 663 w 1677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7" h="224">
                  <a:moveTo>
                    <a:pt x="663" y="224"/>
                  </a:moveTo>
                  <a:lnTo>
                    <a:pt x="1371" y="199"/>
                  </a:lnTo>
                  <a:lnTo>
                    <a:pt x="1677" y="91"/>
                  </a:lnTo>
                  <a:lnTo>
                    <a:pt x="631" y="0"/>
                  </a:lnTo>
                  <a:lnTo>
                    <a:pt x="623" y="133"/>
                  </a:lnTo>
                  <a:lnTo>
                    <a:pt x="0" y="174"/>
                  </a:lnTo>
                  <a:lnTo>
                    <a:pt x="663" y="224"/>
                  </a:lnTo>
                  <a:lnTo>
                    <a:pt x="663" y="224"/>
                  </a:lnTo>
                  <a:lnTo>
                    <a:pt x="663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Freeform 20"/>
            <p:cNvSpPr>
              <a:spLocks/>
            </p:cNvSpPr>
            <p:nvPr/>
          </p:nvSpPr>
          <p:spPr bwMode="auto">
            <a:xfrm>
              <a:off x="1708" y="1071"/>
              <a:ext cx="2132" cy="1145"/>
            </a:xfrm>
            <a:custGeom>
              <a:avLst/>
              <a:gdLst>
                <a:gd name="T0" fmla="*/ 100 w 2132"/>
                <a:gd name="T1" fmla="*/ 1079 h 1145"/>
                <a:gd name="T2" fmla="*/ 300 w 2132"/>
                <a:gd name="T3" fmla="*/ 1127 h 1145"/>
                <a:gd name="T4" fmla="*/ 692 w 2132"/>
                <a:gd name="T5" fmla="*/ 1055 h 1145"/>
                <a:gd name="T6" fmla="*/ 900 w 2132"/>
                <a:gd name="T7" fmla="*/ 1007 h 1145"/>
                <a:gd name="T8" fmla="*/ 1004 w 2132"/>
                <a:gd name="T9" fmla="*/ 943 h 1145"/>
                <a:gd name="T10" fmla="*/ 1100 w 2132"/>
                <a:gd name="T11" fmla="*/ 919 h 1145"/>
                <a:gd name="T12" fmla="*/ 1212 w 2132"/>
                <a:gd name="T13" fmla="*/ 927 h 1145"/>
                <a:gd name="T14" fmla="*/ 1244 w 2132"/>
                <a:gd name="T15" fmla="*/ 951 h 1145"/>
                <a:gd name="T16" fmla="*/ 1428 w 2132"/>
                <a:gd name="T17" fmla="*/ 1015 h 1145"/>
                <a:gd name="T18" fmla="*/ 1780 w 2132"/>
                <a:gd name="T19" fmla="*/ 1079 h 1145"/>
                <a:gd name="T20" fmla="*/ 2036 w 2132"/>
                <a:gd name="T21" fmla="*/ 1119 h 1145"/>
                <a:gd name="T22" fmla="*/ 2092 w 2132"/>
                <a:gd name="T23" fmla="*/ 1079 h 1145"/>
                <a:gd name="T24" fmla="*/ 2068 w 2132"/>
                <a:gd name="T25" fmla="*/ 855 h 1145"/>
                <a:gd name="T26" fmla="*/ 2076 w 2132"/>
                <a:gd name="T27" fmla="*/ 695 h 1145"/>
                <a:gd name="T28" fmla="*/ 2092 w 2132"/>
                <a:gd name="T29" fmla="*/ 671 h 1145"/>
                <a:gd name="T30" fmla="*/ 2108 w 2132"/>
                <a:gd name="T31" fmla="*/ 567 h 1145"/>
                <a:gd name="T32" fmla="*/ 2012 w 2132"/>
                <a:gd name="T33" fmla="*/ 391 h 1145"/>
                <a:gd name="T34" fmla="*/ 1748 w 2132"/>
                <a:gd name="T35" fmla="*/ 295 h 1145"/>
                <a:gd name="T36" fmla="*/ 1644 w 2132"/>
                <a:gd name="T37" fmla="*/ 247 h 1145"/>
                <a:gd name="T38" fmla="*/ 1628 w 2132"/>
                <a:gd name="T39" fmla="*/ 215 h 1145"/>
                <a:gd name="T40" fmla="*/ 1452 w 2132"/>
                <a:gd name="T41" fmla="*/ 63 h 1145"/>
                <a:gd name="T42" fmla="*/ 1324 w 2132"/>
                <a:gd name="T43" fmla="*/ 111 h 1145"/>
                <a:gd name="T44" fmla="*/ 1260 w 2132"/>
                <a:gd name="T45" fmla="*/ 175 h 1145"/>
                <a:gd name="T46" fmla="*/ 1164 w 2132"/>
                <a:gd name="T47" fmla="*/ 247 h 1145"/>
                <a:gd name="T48" fmla="*/ 1132 w 2132"/>
                <a:gd name="T49" fmla="*/ 407 h 1145"/>
                <a:gd name="T50" fmla="*/ 1068 w 2132"/>
                <a:gd name="T51" fmla="*/ 423 h 1145"/>
                <a:gd name="T52" fmla="*/ 964 w 2132"/>
                <a:gd name="T53" fmla="*/ 431 h 1145"/>
                <a:gd name="T54" fmla="*/ 324 w 2132"/>
                <a:gd name="T55" fmla="*/ 439 h 1145"/>
                <a:gd name="T56" fmla="*/ 12 w 2132"/>
                <a:gd name="T57" fmla="*/ 455 h 1145"/>
                <a:gd name="T58" fmla="*/ 20 w 2132"/>
                <a:gd name="T59" fmla="*/ 695 h 1145"/>
                <a:gd name="T60" fmla="*/ 28 w 2132"/>
                <a:gd name="T61" fmla="*/ 791 h 1145"/>
                <a:gd name="T62" fmla="*/ 60 w 2132"/>
                <a:gd name="T63" fmla="*/ 839 h 1145"/>
                <a:gd name="T64" fmla="*/ 108 w 2132"/>
                <a:gd name="T65" fmla="*/ 919 h 1145"/>
                <a:gd name="T66" fmla="*/ 100 w 2132"/>
                <a:gd name="T67" fmla="*/ 1087 h 1145"/>
                <a:gd name="T68" fmla="*/ 124 w 2132"/>
                <a:gd name="T69" fmla="*/ 1095 h 1145"/>
                <a:gd name="T70" fmla="*/ 100 w 2132"/>
                <a:gd name="T71" fmla="*/ 1079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32" h="1145">
                  <a:moveTo>
                    <a:pt x="100" y="1079"/>
                  </a:moveTo>
                  <a:cubicBezTo>
                    <a:pt x="169" y="1098"/>
                    <a:pt x="230" y="1118"/>
                    <a:pt x="300" y="1127"/>
                  </a:cubicBezTo>
                  <a:cubicBezTo>
                    <a:pt x="433" y="1117"/>
                    <a:pt x="560" y="1077"/>
                    <a:pt x="692" y="1055"/>
                  </a:cubicBezTo>
                  <a:cubicBezTo>
                    <a:pt x="765" y="1026"/>
                    <a:pt x="824" y="1020"/>
                    <a:pt x="900" y="1007"/>
                  </a:cubicBezTo>
                  <a:cubicBezTo>
                    <a:pt x="939" y="978"/>
                    <a:pt x="955" y="957"/>
                    <a:pt x="1004" y="943"/>
                  </a:cubicBezTo>
                  <a:cubicBezTo>
                    <a:pt x="1036" y="934"/>
                    <a:pt x="1100" y="919"/>
                    <a:pt x="1100" y="919"/>
                  </a:cubicBezTo>
                  <a:cubicBezTo>
                    <a:pt x="1137" y="922"/>
                    <a:pt x="1175" y="919"/>
                    <a:pt x="1212" y="927"/>
                  </a:cubicBezTo>
                  <a:cubicBezTo>
                    <a:pt x="1225" y="930"/>
                    <a:pt x="1232" y="944"/>
                    <a:pt x="1244" y="951"/>
                  </a:cubicBezTo>
                  <a:cubicBezTo>
                    <a:pt x="1301" y="983"/>
                    <a:pt x="1364" y="1004"/>
                    <a:pt x="1428" y="1015"/>
                  </a:cubicBezTo>
                  <a:cubicBezTo>
                    <a:pt x="1527" y="1065"/>
                    <a:pt x="1669" y="1063"/>
                    <a:pt x="1780" y="1079"/>
                  </a:cubicBezTo>
                  <a:cubicBezTo>
                    <a:pt x="1863" y="1107"/>
                    <a:pt x="1950" y="1108"/>
                    <a:pt x="2036" y="1119"/>
                  </a:cubicBezTo>
                  <a:cubicBezTo>
                    <a:pt x="2064" y="1128"/>
                    <a:pt x="2088" y="1145"/>
                    <a:pt x="2092" y="1079"/>
                  </a:cubicBezTo>
                  <a:cubicBezTo>
                    <a:pt x="2101" y="946"/>
                    <a:pt x="2094" y="933"/>
                    <a:pt x="2068" y="855"/>
                  </a:cubicBezTo>
                  <a:cubicBezTo>
                    <a:pt x="2071" y="802"/>
                    <a:pt x="2069" y="748"/>
                    <a:pt x="2076" y="695"/>
                  </a:cubicBezTo>
                  <a:cubicBezTo>
                    <a:pt x="2077" y="685"/>
                    <a:pt x="2089" y="680"/>
                    <a:pt x="2092" y="671"/>
                  </a:cubicBezTo>
                  <a:cubicBezTo>
                    <a:pt x="2095" y="663"/>
                    <a:pt x="2107" y="571"/>
                    <a:pt x="2108" y="567"/>
                  </a:cubicBezTo>
                  <a:cubicBezTo>
                    <a:pt x="2099" y="411"/>
                    <a:pt x="2132" y="421"/>
                    <a:pt x="2012" y="391"/>
                  </a:cubicBezTo>
                  <a:cubicBezTo>
                    <a:pt x="1904" y="319"/>
                    <a:pt x="1869" y="308"/>
                    <a:pt x="1748" y="295"/>
                  </a:cubicBezTo>
                  <a:cubicBezTo>
                    <a:pt x="1663" y="267"/>
                    <a:pt x="1696" y="286"/>
                    <a:pt x="1644" y="247"/>
                  </a:cubicBezTo>
                  <a:cubicBezTo>
                    <a:pt x="1639" y="236"/>
                    <a:pt x="1629" y="227"/>
                    <a:pt x="1628" y="215"/>
                  </a:cubicBezTo>
                  <a:cubicBezTo>
                    <a:pt x="1601" y="0"/>
                    <a:pt x="1690" y="52"/>
                    <a:pt x="1452" y="63"/>
                  </a:cubicBezTo>
                  <a:cubicBezTo>
                    <a:pt x="1412" y="89"/>
                    <a:pt x="1367" y="90"/>
                    <a:pt x="1324" y="111"/>
                  </a:cubicBezTo>
                  <a:cubicBezTo>
                    <a:pt x="1285" y="169"/>
                    <a:pt x="1309" y="150"/>
                    <a:pt x="1260" y="175"/>
                  </a:cubicBezTo>
                  <a:cubicBezTo>
                    <a:pt x="1245" y="235"/>
                    <a:pt x="1210" y="216"/>
                    <a:pt x="1164" y="247"/>
                  </a:cubicBezTo>
                  <a:cubicBezTo>
                    <a:pt x="1151" y="298"/>
                    <a:pt x="1195" y="384"/>
                    <a:pt x="1132" y="407"/>
                  </a:cubicBezTo>
                  <a:cubicBezTo>
                    <a:pt x="1111" y="415"/>
                    <a:pt x="1090" y="420"/>
                    <a:pt x="1068" y="423"/>
                  </a:cubicBezTo>
                  <a:cubicBezTo>
                    <a:pt x="1034" y="428"/>
                    <a:pt x="999" y="428"/>
                    <a:pt x="964" y="431"/>
                  </a:cubicBezTo>
                  <a:cubicBezTo>
                    <a:pt x="748" y="425"/>
                    <a:pt x="540" y="425"/>
                    <a:pt x="324" y="439"/>
                  </a:cubicBezTo>
                  <a:cubicBezTo>
                    <a:pt x="220" y="446"/>
                    <a:pt x="12" y="455"/>
                    <a:pt x="12" y="455"/>
                  </a:cubicBezTo>
                  <a:cubicBezTo>
                    <a:pt x="1" y="535"/>
                    <a:pt x="0" y="615"/>
                    <a:pt x="20" y="695"/>
                  </a:cubicBezTo>
                  <a:cubicBezTo>
                    <a:pt x="23" y="727"/>
                    <a:pt x="19" y="760"/>
                    <a:pt x="28" y="791"/>
                  </a:cubicBezTo>
                  <a:cubicBezTo>
                    <a:pt x="33" y="810"/>
                    <a:pt x="49" y="823"/>
                    <a:pt x="60" y="839"/>
                  </a:cubicBezTo>
                  <a:cubicBezTo>
                    <a:pt x="77" y="865"/>
                    <a:pt x="92" y="892"/>
                    <a:pt x="108" y="919"/>
                  </a:cubicBezTo>
                  <a:cubicBezTo>
                    <a:pt x="82" y="985"/>
                    <a:pt x="70" y="1004"/>
                    <a:pt x="100" y="1087"/>
                  </a:cubicBezTo>
                  <a:cubicBezTo>
                    <a:pt x="103" y="1095"/>
                    <a:pt x="124" y="1103"/>
                    <a:pt x="124" y="1095"/>
                  </a:cubicBezTo>
                  <a:cubicBezTo>
                    <a:pt x="124" y="1085"/>
                    <a:pt x="108" y="1084"/>
                    <a:pt x="100" y="1079"/>
                  </a:cubicBez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9" name="Freeform 21"/>
            <p:cNvSpPr>
              <a:spLocks/>
            </p:cNvSpPr>
            <p:nvPr/>
          </p:nvSpPr>
          <p:spPr bwMode="auto">
            <a:xfrm>
              <a:off x="1718" y="1749"/>
              <a:ext cx="2641" cy="725"/>
            </a:xfrm>
            <a:custGeom>
              <a:avLst/>
              <a:gdLst>
                <a:gd name="T0" fmla="*/ 598 w 2641"/>
                <a:gd name="T1" fmla="*/ 305 h 725"/>
                <a:gd name="T2" fmla="*/ 190 w 2641"/>
                <a:gd name="T3" fmla="*/ 353 h 725"/>
                <a:gd name="T4" fmla="*/ 166 w 2641"/>
                <a:gd name="T5" fmla="*/ 389 h 725"/>
                <a:gd name="T6" fmla="*/ 178 w 2641"/>
                <a:gd name="T7" fmla="*/ 437 h 725"/>
                <a:gd name="T8" fmla="*/ 82 w 2641"/>
                <a:gd name="T9" fmla="*/ 473 h 725"/>
                <a:gd name="T10" fmla="*/ 34 w 2641"/>
                <a:gd name="T11" fmla="*/ 701 h 725"/>
                <a:gd name="T12" fmla="*/ 70 w 2641"/>
                <a:gd name="T13" fmla="*/ 713 h 725"/>
                <a:gd name="T14" fmla="*/ 238 w 2641"/>
                <a:gd name="T15" fmla="*/ 725 h 725"/>
                <a:gd name="T16" fmla="*/ 1018 w 2641"/>
                <a:gd name="T17" fmla="*/ 641 h 725"/>
                <a:gd name="T18" fmla="*/ 2614 w 2641"/>
                <a:gd name="T19" fmla="*/ 629 h 725"/>
                <a:gd name="T20" fmla="*/ 2638 w 2641"/>
                <a:gd name="T21" fmla="*/ 593 h 725"/>
                <a:gd name="T22" fmla="*/ 2626 w 2641"/>
                <a:gd name="T23" fmla="*/ 425 h 725"/>
                <a:gd name="T24" fmla="*/ 2590 w 2641"/>
                <a:gd name="T25" fmla="*/ 413 h 725"/>
                <a:gd name="T26" fmla="*/ 2194 w 2641"/>
                <a:gd name="T27" fmla="*/ 317 h 725"/>
                <a:gd name="T28" fmla="*/ 1666 w 2641"/>
                <a:gd name="T29" fmla="*/ 281 h 725"/>
                <a:gd name="T30" fmla="*/ 1654 w 2641"/>
                <a:gd name="T31" fmla="*/ 161 h 725"/>
                <a:gd name="T32" fmla="*/ 1414 w 2641"/>
                <a:gd name="T33" fmla="*/ 17 h 725"/>
                <a:gd name="T34" fmla="*/ 1222 w 2641"/>
                <a:gd name="T35" fmla="*/ 29 h 725"/>
                <a:gd name="T36" fmla="*/ 1198 w 2641"/>
                <a:gd name="T37" fmla="*/ 125 h 725"/>
                <a:gd name="T38" fmla="*/ 982 w 2641"/>
                <a:gd name="T39" fmla="*/ 173 h 725"/>
                <a:gd name="T40" fmla="*/ 694 w 2641"/>
                <a:gd name="T41" fmla="*/ 101 h 725"/>
                <a:gd name="T42" fmla="*/ 622 w 2641"/>
                <a:gd name="T43" fmla="*/ 113 h 725"/>
                <a:gd name="T44" fmla="*/ 610 w 2641"/>
                <a:gd name="T45" fmla="*/ 149 h 725"/>
                <a:gd name="T46" fmla="*/ 586 w 2641"/>
                <a:gd name="T47" fmla="*/ 305 h 725"/>
                <a:gd name="T48" fmla="*/ 514 w 2641"/>
                <a:gd name="T49" fmla="*/ 32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1" h="725">
                  <a:moveTo>
                    <a:pt x="598" y="305"/>
                  </a:moveTo>
                  <a:cubicBezTo>
                    <a:pt x="465" y="313"/>
                    <a:pt x="318" y="310"/>
                    <a:pt x="190" y="353"/>
                  </a:cubicBezTo>
                  <a:cubicBezTo>
                    <a:pt x="182" y="365"/>
                    <a:pt x="168" y="375"/>
                    <a:pt x="166" y="389"/>
                  </a:cubicBezTo>
                  <a:cubicBezTo>
                    <a:pt x="164" y="405"/>
                    <a:pt x="190" y="425"/>
                    <a:pt x="178" y="437"/>
                  </a:cubicBezTo>
                  <a:cubicBezTo>
                    <a:pt x="154" y="461"/>
                    <a:pt x="114" y="461"/>
                    <a:pt x="82" y="473"/>
                  </a:cubicBezTo>
                  <a:cubicBezTo>
                    <a:pt x="13" y="542"/>
                    <a:pt x="0" y="589"/>
                    <a:pt x="34" y="701"/>
                  </a:cubicBezTo>
                  <a:cubicBezTo>
                    <a:pt x="38" y="713"/>
                    <a:pt x="57" y="712"/>
                    <a:pt x="70" y="713"/>
                  </a:cubicBezTo>
                  <a:cubicBezTo>
                    <a:pt x="126" y="720"/>
                    <a:pt x="182" y="721"/>
                    <a:pt x="238" y="725"/>
                  </a:cubicBezTo>
                  <a:cubicBezTo>
                    <a:pt x="501" y="709"/>
                    <a:pt x="755" y="655"/>
                    <a:pt x="1018" y="641"/>
                  </a:cubicBezTo>
                  <a:cubicBezTo>
                    <a:pt x="1526" y="651"/>
                    <a:pt x="2122" y="711"/>
                    <a:pt x="2614" y="629"/>
                  </a:cubicBezTo>
                  <a:cubicBezTo>
                    <a:pt x="2622" y="617"/>
                    <a:pt x="2637" y="607"/>
                    <a:pt x="2638" y="593"/>
                  </a:cubicBezTo>
                  <a:cubicBezTo>
                    <a:pt x="2641" y="537"/>
                    <a:pt x="2640" y="479"/>
                    <a:pt x="2626" y="425"/>
                  </a:cubicBezTo>
                  <a:cubicBezTo>
                    <a:pt x="2623" y="413"/>
                    <a:pt x="2602" y="418"/>
                    <a:pt x="2590" y="413"/>
                  </a:cubicBezTo>
                  <a:cubicBezTo>
                    <a:pt x="2396" y="333"/>
                    <a:pt x="2396" y="333"/>
                    <a:pt x="2194" y="317"/>
                  </a:cubicBezTo>
                  <a:cubicBezTo>
                    <a:pt x="2017" y="273"/>
                    <a:pt x="1843" y="325"/>
                    <a:pt x="1666" y="281"/>
                  </a:cubicBezTo>
                  <a:cubicBezTo>
                    <a:pt x="1672" y="241"/>
                    <a:pt x="1698" y="191"/>
                    <a:pt x="1654" y="161"/>
                  </a:cubicBezTo>
                  <a:cubicBezTo>
                    <a:pt x="1577" y="108"/>
                    <a:pt x="1414" y="17"/>
                    <a:pt x="1414" y="17"/>
                  </a:cubicBezTo>
                  <a:cubicBezTo>
                    <a:pt x="1350" y="21"/>
                    <a:pt x="1279" y="0"/>
                    <a:pt x="1222" y="29"/>
                  </a:cubicBezTo>
                  <a:cubicBezTo>
                    <a:pt x="1192" y="44"/>
                    <a:pt x="1220" y="101"/>
                    <a:pt x="1198" y="125"/>
                  </a:cubicBezTo>
                  <a:cubicBezTo>
                    <a:pt x="1161" y="165"/>
                    <a:pt x="1022" y="169"/>
                    <a:pt x="982" y="173"/>
                  </a:cubicBezTo>
                  <a:cubicBezTo>
                    <a:pt x="947" y="32"/>
                    <a:pt x="830" y="94"/>
                    <a:pt x="694" y="101"/>
                  </a:cubicBezTo>
                  <a:cubicBezTo>
                    <a:pt x="670" y="105"/>
                    <a:pt x="643" y="101"/>
                    <a:pt x="622" y="113"/>
                  </a:cubicBezTo>
                  <a:cubicBezTo>
                    <a:pt x="611" y="119"/>
                    <a:pt x="612" y="137"/>
                    <a:pt x="610" y="149"/>
                  </a:cubicBezTo>
                  <a:cubicBezTo>
                    <a:pt x="600" y="201"/>
                    <a:pt x="611" y="259"/>
                    <a:pt x="586" y="305"/>
                  </a:cubicBezTo>
                  <a:cubicBezTo>
                    <a:pt x="574" y="327"/>
                    <a:pt x="514" y="329"/>
                    <a:pt x="514" y="32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1510" name="Group 22"/>
            <p:cNvGrpSpPr>
              <a:grpSpLocks/>
            </p:cNvGrpSpPr>
            <p:nvPr/>
          </p:nvGrpSpPr>
          <p:grpSpPr bwMode="auto">
            <a:xfrm>
              <a:off x="1433" y="960"/>
              <a:ext cx="2875" cy="1947"/>
              <a:chOff x="1433" y="1186"/>
              <a:chExt cx="2875" cy="1947"/>
            </a:xfrm>
          </p:grpSpPr>
          <p:sp>
            <p:nvSpPr>
              <p:cNvPr id="191511" name="Freeform 23"/>
              <p:cNvSpPr>
                <a:spLocks/>
              </p:cNvSpPr>
              <p:nvPr/>
            </p:nvSpPr>
            <p:spPr bwMode="auto">
              <a:xfrm>
                <a:off x="3726" y="1917"/>
                <a:ext cx="582" cy="598"/>
              </a:xfrm>
              <a:custGeom>
                <a:avLst/>
                <a:gdLst>
                  <a:gd name="T0" fmla="*/ 36 w 1164"/>
                  <a:gd name="T1" fmla="*/ 1040 h 1196"/>
                  <a:gd name="T2" fmla="*/ 869 w 1164"/>
                  <a:gd name="T3" fmla="*/ 1196 h 1196"/>
                  <a:gd name="T4" fmla="*/ 1164 w 1164"/>
                  <a:gd name="T5" fmla="*/ 1196 h 1196"/>
                  <a:gd name="T6" fmla="*/ 1054 w 1164"/>
                  <a:gd name="T7" fmla="*/ 1012 h 1196"/>
                  <a:gd name="T8" fmla="*/ 1143 w 1164"/>
                  <a:gd name="T9" fmla="*/ 820 h 1196"/>
                  <a:gd name="T10" fmla="*/ 1077 w 1164"/>
                  <a:gd name="T11" fmla="*/ 443 h 1196"/>
                  <a:gd name="T12" fmla="*/ 928 w 1164"/>
                  <a:gd name="T13" fmla="*/ 354 h 1196"/>
                  <a:gd name="T14" fmla="*/ 751 w 1164"/>
                  <a:gd name="T15" fmla="*/ 361 h 1196"/>
                  <a:gd name="T16" fmla="*/ 398 w 1164"/>
                  <a:gd name="T17" fmla="*/ 553 h 1196"/>
                  <a:gd name="T18" fmla="*/ 544 w 1164"/>
                  <a:gd name="T19" fmla="*/ 110 h 1196"/>
                  <a:gd name="T20" fmla="*/ 377 w 1164"/>
                  <a:gd name="T21" fmla="*/ 0 h 1196"/>
                  <a:gd name="T22" fmla="*/ 0 w 1164"/>
                  <a:gd name="T23" fmla="*/ 0 h 1196"/>
                  <a:gd name="T24" fmla="*/ 36 w 1164"/>
                  <a:gd name="T25" fmla="*/ 1040 h 1196"/>
                  <a:gd name="T26" fmla="*/ 36 w 1164"/>
                  <a:gd name="T27" fmla="*/ 1040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4" h="1196">
                    <a:moveTo>
                      <a:pt x="36" y="1040"/>
                    </a:moveTo>
                    <a:lnTo>
                      <a:pt x="869" y="1196"/>
                    </a:lnTo>
                    <a:lnTo>
                      <a:pt x="1164" y="1196"/>
                    </a:lnTo>
                    <a:lnTo>
                      <a:pt x="1054" y="1012"/>
                    </a:lnTo>
                    <a:lnTo>
                      <a:pt x="1143" y="820"/>
                    </a:lnTo>
                    <a:lnTo>
                      <a:pt x="1077" y="443"/>
                    </a:lnTo>
                    <a:lnTo>
                      <a:pt x="928" y="354"/>
                    </a:lnTo>
                    <a:lnTo>
                      <a:pt x="751" y="361"/>
                    </a:lnTo>
                    <a:lnTo>
                      <a:pt x="398" y="553"/>
                    </a:lnTo>
                    <a:lnTo>
                      <a:pt x="544" y="110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36" y="1040"/>
                    </a:lnTo>
                    <a:lnTo>
                      <a:pt x="36" y="10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Freeform 24"/>
              <p:cNvSpPr>
                <a:spLocks/>
              </p:cNvSpPr>
              <p:nvPr/>
            </p:nvSpPr>
            <p:spPr bwMode="auto">
              <a:xfrm>
                <a:off x="1595" y="1186"/>
                <a:ext cx="2433" cy="1927"/>
              </a:xfrm>
              <a:custGeom>
                <a:avLst/>
                <a:gdLst>
                  <a:gd name="T0" fmla="*/ 3429 w 4868"/>
                  <a:gd name="T1" fmla="*/ 287 h 3854"/>
                  <a:gd name="T2" fmla="*/ 3179 w 4868"/>
                  <a:gd name="T3" fmla="*/ 487 h 3854"/>
                  <a:gd name="T4" fmla="*/ 3001 w 4868"/>
                  <a:gd name="T5" fmla="*/ 472 h 3854"/>
                  <a:gd name="T6" fmla="*/ 2898 w 4868"/>
                  <a:gd name="T7" fmla="*/ 192 h 3854"/>
                  <a:gd name="T8" fmla="*/ 2677 w 4868"/>
                  <a:gd name="T9" fmla="*/ 51 h 3854"/>
                  <a:gd name="T10" fmla="*/ 2396 w 4868"/>
                  <a:gd name="T11" fmla="*/ 36 h 3854"/>
                  <a:gd name="T12" fmla="*/ 2183 w 4868"/>
                  <a:gd name="T13" fmla="*/ 156 h 3854"/>
                  <a:gd name="T14" fmla="*/ 2065 w 4868"/>
                  <a:gd name="T15" fmla="*/ 376 h 3854"/>
                  <a:gd name="T16" fmla="*/ 2132 w 4868"/>
                  <a:gd name="T17" fmla="*/ 761 h 3854"/>
                  <a:gd name="T18" fmla="*/ 2463 w 4868"/>
                  <a:gd name="T19" fmla="*/ 1055 h 3854"/>
                  <a:gd name="T20" fmla="*/ 1961 w 4868"/>
                  <a:gd name="T21" fmla="*/ 1055 h 3854"/>
                  <a:gd name="T22" fmla="*/ 1417 w 4868"/>
                  <a:gd name="T23" fmla="*/ 789 h 3854"/>
                  <a:gd name="T24" fmla="*/ 1453 w 4868"/>
                  <a:gd name="T25" fmla="*/ 361 h 3854"/>
                  <a:gd name="T26" fmla="*/ 1343 w 4868"/>
                  <a:gd name="T27" fmla="*/ 169 h 3854"/>
                  <a:gd name="T28" fmla="*/ 951 w 4868"/>
                  <a:gd name="T29" fmla="*/ 0 h 3854"/>
                  <a:gd name="T30" fmla="*/ 679 w 4868"/>
                  <a:gd name="T31" fmla="*/ 51 h 3854"/>
                  <a:gd name="T32" fmla="*/ 436 w 4868"/>
                  <a:gd name="T33" fmla="*/ 148 h 3854"/>
                  <a:gd name="T34" fmla="*/ 354 w 4868"/>
                  <a:gd name="T35" fmla="*/ 287 h 3854"/>
                  <a:gd name="T36" fmla="*/ 295 w 4868"/>
                  <a:gd name="T37" fmla="*/ 561 h 3854"/>
                  <a:gd name="T38" fmla="*/ 0 w 4868"/>
                  <a:gd name="T39" fmla="*/ 1114 h 3854"/>
                  <a:gd name="T40" fmla="*/ 479 w 4868"/>
                  <a:gd name="T41" fmla="*/ 2422 h 3854"/>
                  <a:gd name="T42" fmla="*/ 538 w 4868"/>
                  <a:gd name="T43" fmla="*/ 3352 h 3854"/>
                  <a:gd name="T44" fmla="*/ 1999 w 4868"/>
                  <a:gd name="T45" fmla="*/ 3559 h 3854"/>
                  <a:gd name="T46" fmla="*/ 2868 w 4868"/>
                  <a:gd name="T47" fmla="*/ 3677 h 3854"/>
                  <a:gd name="T48" fmla="*/ 3400 w 4868"/>
                  <a:gd name="T49" fmla="*/ 3816 h 3854"/>
                  <a:gd name="T50" fmla="*/ 3702 w 4868"/>
                  <a:gd name="T51" fmla="*/ 3854 h 3854"/>
                  <a:gd name="T52" fmla="*/ 4868 w 4868"/>
                  <a:gd name="T53" fmla="*/ 3765 h 3854"/>
                  <a:gd name="T54" fmla="*/ 4225 w 4868"/>
                  <a:gd name="T55" fmla="*/ 3603 h 3854"/>
                  <a:gd name="T56" fmla="*/ 3657 w 4868"/>
                  <a:gd name="T57" fmla="*/ 392 h 3854"/>
                  <a:gd name="T58" fmla="*/ 3429 w 4868"/>
                  <a:gd name="T59" fmla="*/ 287 h 3854"/>
                  <a:gd name="T60" fmla="*/ 3429 w 4868"/>
                  <a:gd name="T61" fmla="*/ 287 h 3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68" h="3854">
                    <a:moveTo>
                      <a:pt x="3429" y="287"/>
                    </a:moveTo>
                    <a:lnTo>
                      <a:pt x="3179" y="487"/>
                    </a:lnTo>
                    <a:lnTo>
                      <a:pt x="3001" y="472"/>
                    </a:lnTo>
                    <a:lnTo>
                      <a:pt x="2898" y="192"/>
                    </a:lnTo>
                    <a:lnTo>
                      <a:pt x="2677" y="51"/>
                    </a:lnTo>
                    <a:lnTo>
                      <a:pt x="2396" y="36"/>
                    </a:lnTo>
                    <a:lnTo>
                      <a:pt x="2183" y="156"/>
                    </a:lnTo>
                    <a:lnTo>
                      <a:pt x="2065" y="376"/>
                    </a:lnTo>
                    <a:lnTo>
                      <a:pt x="2132" y="761"/>
                    </a:lnTo>
                    <a:lnTo>
                      <a:pt x="2463" y="1055"/>
                    </a:lnTo>
                    <a:lnTo>
                      <a:pt x="1961" y="1055"/>
                    </a:lnTo>
                    <a:lnTo>
                      <a:pt x="1417" y="789"/>
                    </a:lnTo>
                    <a:lnTo>
                      <a:pt x="1453" y="361"/>
                    </a:lnTo>
                    <a:lnTo>
                      <a:pt x="1343" y="169"/>
                    </a:lnTo>
                    <a:lnTo>
                      <a:pt x="951" y="0"/>
                    </a:lnTo>
                    <a:lnTo>
                      <a:pt x="679" y="51"/>
                    </a:lnTo>
                    <a:lnTo>
                      <a:pt x="436" y="148"/>
                    </a:lnTo>
                    <a:lnTo>
                      <a:pt x="354" y="287"/>
                    </a:lnTo>
                    <a:lnTo>
                      <a:pt x="295" y="561"/>
                    </a:lnTo>
                    <a:lnTo>
                      <a:pt x="0" y="1114"/>
                    </a:lnTo>
                    <a:lnTo>
                      <a:pt x="479" y="2422"/>
                    </a:lnTo>
                    <a:lnTo>
                      <a:pt x="538" y="3352"/>
                    </a:lnTo>
                    <a:lnTo>
                      <a:pt x="1999" y="3559"/>
                    </a:lnTo>
                    <a:lnTo>
                      <a:pt x="2868" y="3677"/>
                    </a:lnTo>
                    <a:lnTo>
                      <a:pt x="3400" y="3816"/>
                    </a:lnTo>
                    <a:lnTo>
                      <a:pt x="3702" y="3854"/>
                    </a:lnTo>
                    <a:lnTo>
                      <a:pt x="4868" y="3765"/>
                    </a:lnTo>
                    <a:lnTo>
                      <a:pt x="4225" y="3603"/>
                    </a:lnTo>
                    <a:lnTo>
                      <a:pt x="3657" y="392"/>
                    </a:lnTo>
                    <a:lnTo>
                      <a:pt x="3429" y="287"/>
                    </a:lnTo>
                    <a:lnTo>
                      <a:pt x="3429" y="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Freeform 25"/>
              <p:cNvSpPr>
                <a:spLocks/>
              </p:cNvSpPr>
              <p:nvPr/>
            </p:nvSpPr>
            <p:spPr bwMode="auto">
              <a:xfrm>
                <a:off x="3772" y="1982"/>
                <a:ext cx="435" cy="515"/>
              </a:xfrm>
              <a:custGeom>
                <a:avLst/>
                <a:gdLst>
                  <a:gd name="T0" fmla="*/ 83 w 870"/>
                  <a:gd name="T1" fmla="*/ 251 h 1031"/>
                  <a:gd name="T2" fmla="*/ 116 w 870"/>
                  <a:gd name="T3" fmla="*/ 42 h 1031"/>
                  <a:gd name="T4" fmla="*/ 357 w 870"/>
                  <a:gd name="T5" fmla="*/ 0 h 1031"/>
                  <a:gd name="T6" fmla="*/ 515 w 870"/>
                  <a:gd name="T7" fmla="*/ 192 h 1031"/>
                  <a:gd name="T8" fmla="*/ 481 w 870"/>
                  <a:gd name="T9" fmla="*/ 476 h 1031"/>
                  <a:gd name="T10" fmla="*/ 663 w 870"/>
                  <a:gd name="T11" fmla="*/ 333 h 1031"/>
                  <a:gd name="T12" fmla="*/ 754 w 870"/>
                  <a:gd name="T13" fmla="*/ 508 h 1031"/>
                  <a:gd name="T14" fmla="*/ 747 w 870"/>
                  <a:gd name="T15" fmla="*/ 750 h 1031"/>
                  <a:gd name="T16" fmla="*/ 564 w 870"/>
                  <a:gd name="T17" fmla="*/ 883 h 1031"/>
                  <a:gd name="T18" fmla="*/ 870 w 870"/>
                  <a:gd name="T19" fmla="*/ 966 h 1031"/>
                  <a:gd name="T20" fmla="*/ 340 w 870"/>
                  <a:gd name="T21" fmla="*/ 1031 h 1031"/>
                  <a:gd name="T22" fmla="*/ 0 w 870"/>
                  <a:gd name="T23" fmla="*/ 957 h 1031"/>
                  <a:gd name="T24" fmla="*/ 83 w 870"/>
                  <a:gd name="T25" fmla="*/ 251 h 1031"/>
                  <a:gd name="T26" fmla="*/ 83 w 870"/>
                  <a:gd name="T27" fmla="*/ 251 h 1031"/>
                  <a:gd name="T28" fmla="*/ 83 w 870"/>
                  <a:gd name="T29" fmla="*/ 251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0" h="1031">
                    <a:moveTo>
                      <a:pt x="83" y="251"/>
                    </a:moveTo>
                    <a:lnTo>
                      <a:pt x="116" y="42"/>
                    </a:lnTo>
                    <a:lnTo>
                      <a:pt x="357" y="0"/>
                    </a:lnTo>
                    <a:lnTo>
                      <a:pt x="515" y="192"/>
                    </a:lnTo>
                    <a:lnTo>
                      <a:pt x="481" y="476"/>
                    </a:lnTo>
                    <a:lnTo>
                      <a:pt x="663" y="333"/>
                    </a:lnTo>
                    <a:lnTo>
                      <a:pt x="754" y="508"/>
                    </a:lnTo>
                    <a:lnTo>
                      <a:pt x="747" y="750"/>
                    </a:lnTo>
                    <a:lnTo>
                      <a:pt x="564" y="883"/>
                    </a:lnTo>
                    <a:lnTo>
                      <a:pt x="870" y="966"/>
                    </a:lnTo>
                    <a:lnTo>
                      <a:pt x="340" y="1031"/>
                    </a:lnTo>
                    <a:lnTo>
                      <a:pt x="0" y="957"/>
                    </a:lnTo>
                    <a:lnTo>
                      <a:pt x="83" y="251"/>
                    </a:lnTo>
                    <a:lnTo>
                      <a:pt x="83" y="251"/>
                    </a:lnTo>
                    <a:lnTo>
                      <a:pt x="83" y="251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Freeform 26"/>
              <p:cNvSpPr>
                <a:spLocks/>
              </p:cNvSpPr>
              <p:nvPr/>
            </p:nvSpPr>
            <p:spPr bwMode="auto">
              <a:xfrm>
                <a:off x="1452" y="1251"/>
                <a:ext cx="1623" cy="1142"/>
              </a:xfrm>
              <a:custGeom>
                <a:avLst/>
                <a:gdLst>
                  <a:gd name="T0" fmla="*/ 3246 w 3246"/>
                  <a:gd name="T1" fmla="*/ 365 h 2286"/>
                  <a:gd name="T2" fmla="*/ 3155 w 3246"/>
                  <a:gd name="T3" fmla="*/ 143 h 2286"/>
                  <a:gd name="T4" fmla="*/ 2822 w 3246"/>
                  <a:gd name="T5" fmla="*/ 10 h 2286"/>
                  <a:gd name="T6" fmla="*/ 2316 w 3246"/>
                  <a:gd name="T7" fmla="*/ 50 h 2286"/>
                  <a:gd name="T8" fmla="*/ 2225 w 3246"/>
                  <a:gd name="T9" fmla="*/ 624 h 2286"/>
                  <a:gd name="T10" fmla="*/ 2647 w 3246"/>
                  <a:gd name="T11" fmla="*/ 932 h 2286"/>
                  <a:gd name="T12" fmla="*/ 2124 w 3246"/>
                  <a:gd name="T13" fmla="*/ 824 h 2286"/>
                  <a:gd name="T14" fmla="*/ 1759 w 3246"/>
                  <a:gd name="T15" fmla="*/ 242 h 2286"/>
                  <a:gd name="T16" fmla="*/ 1278 w 3246"/>
                  <a:gd name="T17" fmla="*/ 0 h 2286"/>
                  <a:gd name="T18" fmla="*/ 880 w 3246"/>
                  <a:gd name="T19" fmla="*/ 50 h 2286"/>
                  <a:gd name="T20" fmla="*/ 888 w 3246"/>
                  <a:gd name="T21" fmla="*/ 466 h 2286"/>
                  <a:gd name="T22" fmla="*/ 1337 w 3246"/>
                  <a:gd name="T23" fmla="*/ 806 h 2286"/>
                  <a:gd name="T24" fmla="*/ 947 w 3246"/>
                  <a:gd name="T25" fmla="*/ 831 h 2286"/>
                  <a:gd name="T26" fmla="*/ 772 w 3246"/>
                  <a:gd name="T27" fmla="*/ 575 h 2286"/>
                  <a:gd name="T28" fmla="*/ 449 w 3246"/>
                  <a:gd name="T29" fmla="*/ 400 h 2286"/>
                  <a:gd name="T30" fmla="*/ 150 w 3246"/>
                  <a:gd name="T31" fmla="*/ 434 h 2286"/>
                  <a:gd name="T32" fmla="*/ 0 w 3246"/>
                  <a:gd name="T33" fmla="*/ 691 h 2286"/>
                  <a:gd name="T34" fmla="*/ 224 w 3246"/>
                  <a:gd name="T35" fmla="*/ 1480 h 2286"/>
                  <a:gd name="T36" fmla="*/ 515 w 3246"/>
                  <a:gd name="T37" fmla="*/ 1729 h 2286"/>
                  <a:gd name="T38" fmla="*/ 124 w 3246"/>
                  <a:gd name="T39" fmla="*/ 1654 h 2286"/>
                  <a:gd name="T40" fmla="*/ 266 w 3246"/>
                  <a:gd name="T41" fmla="*/ 1921 h 2286"/>
                  <a:gd name="T42" fmla="*/ 740 w 3246"/>
                  <a:gd name="T43" fmla="*/ 2286 h 2286"/>
                  <a:gd name="T44" fmla="*/ 732 w 3246"/>
                  <a:gd name="T45" fmla="*/ 1210 h 2286"/>
                  <a:gd name="T46" fmla="*/ 2208 w 3246"/>
                  <a:gd name="T47" fmla="*/ 1206 h 2286"/>
                  <a:gd name="T48" fmla="*/ 2681 w 3246"/>
                  <a:gd name="T49" fmla="*/ 1122 h 2286"/>
                  <a:gd name="T50" fmla="*/ 2846 w 3246"/>
                  <a:gd name="T51" fmla="*/ 922 h 2286"/>
                  <a:gd name="T52" fmla="*/ 3246 w 3246"/>
                  <a:gd name="T53" fmla="*/ 365 h 2286"/>
                  <a:gd name="T54" fmla="*/ 3246 w 3246"/>
                  <a:gd name="T55" fmla="*/ 365 h 2286"/>
                  <a:gd name="T56" fmla="*/ 3246 w 3246"/>
                  <a:gd name="T57" fmla="*/ 365 h 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46" h="2286">
                    <a:moveTo>
                      <a:pt x="3246" y="365"/>
                    </a:moveTo>
                    <a:lnTo>
                      <a:pt x="3155" y="143"/>
                    </a:lnTo>
                    <a:lnTo>
                      <a:pt x="2822" y="10"/>
                    </a:lnTo>
                    <a:lnTo>
                      <a:pt x="2316" y="50"/>
                    </a:lnTo>
                    <a:lnTo>
                      <a:pt x="2225" y="624"/>
                    </a:lnTo>
                    <a:lnTo>
                      <a:pt x="2647" y="932"/>
                    </a:lnTo>
                    <a:lnTo>
                      <a:pt x="2124" y="824"/>
                    </a:lnTo>
                    <a:lnTo>
                      <a:pt x="1759" y="242"/>
                    </a:lnTo>
                    <a:lnTo>
                      <a:pt x="1278" y="0"/>
                    </a:lnTo>
                    <a:lnTo>
                      <a:pt x="880" y="50"/>
                    </a:lnTo>
                    <a:lnTo>
                      <a:pt x="888" y="466"/>
                    </a:lnTo>
                    <a:lnTo>
                      <a:pt x="1337" y="806"/>
                    </a:lnTo>
                    <a:lnTo>
                      <a:pt x="947" y="831"/>
                    </a:lnTo>
                    <a:lnTo>
                      <a:pt x="772" y="575"/>
                    </a:lnTo>
                    <a:lnTo>
                      <a:pt x="449" y="400"/>
                    </a:lnTo>
                    <a:lnTo>
                      <a:pt x="150" y="434"/>
                    </a:lnTo>
                    <a:lnTo>
                      <a:pt x="0" y="691"/>
                    </a:lnTo>
                    <a:lnTo>
                      <a:pt x="224" y="1480"/>
                    </a:lnTo>
                    <a:lnTo>
                      <a:pt x="515" y="1729"/>
                    </a:lnTo>
                    <a:lnTo>
                      <a:pt x="124" y="1654"/>
                    </a:lnTo>
                    <a:lnTo>
                      <a:pt x="266" y="1921"/>
                    </a:lnTo>
                    <a:lnTo>
                      <a:pt x="740" y="2286"/>
                    </a:lnTo>
                    <a:lnTo>
                      <a:pt x="732" y="1210"/>
                    </a:lnTo>
                    <a:lnTo>
                      <a:pt x="2208" y="1206"/>
                    </a:lnTo>
                    <a:lnTo>
                      <a:pt x="2681" y="1122"/>
                    </a:lnTo>
                    <a:lnTo>
                      <a:pt x="2846" y="922"/>
                    </a:lnTo>
                    <a:lnTo>
                      <a:pt x="3246" y="365"/>
                    </a:lnTo>
                    <a:lnTo>
                      <a:pt x="3246" y="365"/>
                    </a:lnTo>
                    <a:lnTo>
                      <a:pt x="3246" y="365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Freeform 27"/>
              <p:cNvSpPr>
                <a:spLocks/>
              </p:cNvSpPr>
              <p:nvPr/>
            </p:nvSpPr>
            <p:spPr bwMode="auto">
              <a:xfrm>
                <a:off x="1433" y="2502"/>
                <a:ext cx="421" cy="319"/>
              </a:xfrm>
              <a:custGeom>
                <a:avLst/>
                <a:gdLst>
                  <a:gd name="T0" fmla="*/ 211 w 842"/>
                  <a:gd name="T1" fmla="*/ 639 h 639"/>
                  <a:gd name="T2" fmla="*/ 842 w 842"/>
                  <a:gd name="T3" fmla="*/ 622 h 639"/>
                  <a:gd name="T4" fmla="*/ 835 w 842"/>
                  <a:gd name="T5" fmla="*/ 240 h 639"/>
                  <a:gd name="T6" fmla="*/ 635 w 842"/>
                  <a:gd name="T7" fmla="*/ 0 h 639"/>
                  <a:gd name="T8" fmla="*/ 462 w 842"/>
                  <a:gd name="T9" fmla="*/ 42 h 639"/>
                  <a:gd name="T10" fmla="*/ 420 w 842"/>
                  <a:gd name="T11" fmla="*/ 225 h 639"/>
                  <a:gd name="T12" fmla="*/ 386 w 842"/>
                  <a:gd name="T13" fmla="*/ 383 h 639"/>
                  <a:gd name="T14" fmla="*/ 319 w 842"/>
                  <a:gd name="T15" fmla="*/ 183 h 639"/>
                  <a:gd name="T16" fmla="*/ 245 w 842"/>
                  <a:gd name="T17" fmla="*/ 42 h 639"/>
                  <a:gd name="T18" fmla="*/ 55 w 842"/>
                  <a:gd name="T19" fmla="*/ 58 h 639"/>
                  <a:gd name="T20" fmla="*/ 0 w 842"/>
                  <a:gd name="T21" fmla="*/ 383 h 639"/>
                  <a:gd name="T22" fmla="*/ 146 w 842"/>
                  <a:gd name="T23" fmla="*/ 548 h 639"/>
                  <a:gd name="T24" fmla="*/ 46 w 842"/>
                  <a:gd name="T25" fmla="*/ 599 h 639"/>
                  <a:gd name="T26" fmla="*/ 211 w 842"/>
                  <a:gd name="T27" fmla="*/ 639 h 639"/>
                  <a:gd name="T28" fmla="*/ 211 w 842"/>
                  <a:gd name="T29" fmla="*/ 639 h 639"/>
                  <a:gd name="T30" fmla="*/ 211 w 842"/>
                  <a:gd name="T31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2" h="639">
                    <a:moveTo>
                      <a:pt x="211" y="639"/>
                    </a:moveTo>
                    <a:lnTo>
                      <a:pt x="842" y="622"/>
                    </a:lnTo>
                    <a:lnTo>
                      <a:pt x="835" y="240"/>
                    </a:lnTo>
                    <a:lnTo>
                      <a:pt x="635" y="0"/>
                    </a:lnTo>
                    <a:lnTo>
                      <a:pt x="462" y="42"/>
                    </a:lnTo>
                    <a:lnTo>
                      <a:pt x="420" y="225"/>
                    </a:lnTo>
                    <a:lnTo>
                      <a:pt x="386" y="383"/>
                    </a:lnTo>
                    <a:lnTo>
                      <a:pt x="319" y="183"/>
                    </a:lnTo>
                    <a:lnTo>
                      <a:pt x="245" y="42"/>
                    </a:lnTo>
                    <a:lnTo>
                      <a:pt x="55" y="58"/>
                    </a:lnTo>
                    <a:lnTo>
                      <a:pt x="0" y="383"/>
                    </a:lnTo>
                    <a:lnTo>
                      <a:pt x="146" y="548"/>
                    </a:lnTo>
                    <a:lnTo>
                      <a:pt x="46" y="599"/>
                    </a:lnTo>
                    <a:lnTo>
                      <a:pt x="211" y="639"/>
                    </a:lnTo>
                    <a:lnTo>
                      <a:pt x="211" y="639"/>
                    </a:lnTo>
                    <a:lnTo>
                      <a:pt x="211" y="639"/>
                    </a:lnTo>
                    <a:close/>
                  </a:path>
                </a:pathLst>
              </a:custGeom>
              <a:solidFill>
                <a:srgbClr val="8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Freeform 28"/>
              <p:cNvSpPr>
                <a:spLocks/>
              </p:cNvSpPr>
              <p:nvPr/>
            </p:nvSpPr>
            <p:spPr bwMode="auto">
              <a:xfrm>
                <a:off x="3705" y="2523"/>
                <a:ext cx="498" cy="352"/>
              </a:xfrm>
              <a:custGeom>
                <a:avLst/>
                <a:gdLst>
                  <a:gd name="T0" fmla="*/ 67 w 997"/>
                  <a:gd name="T1" fmla="*/ 74 h 706"/>
                  <a:gd name="T2" fmla="*/ 208 w 997"/>
                  <a:gd name="T3" fmla="*/ 0 h 706"/>
                  <a:gd name="T4" fmla="*/ 375 w 997"/>
                  <a:gd name="T5" fmla="*/ 173 h 706"/>
                  <a:gd name="T6" fmla="*/ 432 w 997"/>
                  <a:gd name="T7" fmla="*/ 116 h 706"/>
                  <a:gd name="T8" fmla="*/ 599 w 997"/>
                  <a:gd name="T9" fmla="*/ 257 h 706"/>
                  <a:gd name="T10" fmla="*/ 599 w 997"/>
                  <a:gd name="T11" fmla="*/ 531 h 706"/>
                  <a:gd name="T12" fmla="*/ 706 w 997"/>
                  <a:gd name="T13" fmla="*/ 415 h 706"/>
                  <a:gd name="T14" fmla="*/ 780 w 997"/>
                  <a:gd name="T15" fmla="*/ 331 h 706"/>
                  <a:gd name="T16" fmla="*/ 913 w 997"/>
                  <a:gd name="T17" fmla="*/ 516 h 706"/>
                  <a:gd name="T18" fmla="*/ 839 w 997"/>
                  <a:gd name="T19" fmla="*/ 622 h 706"/>
                  <a:gd name="T20" fmla="*/ 997 w 997"/>
                  <a:gd name="T21" fmla="*/ 706 h 706"/>
                  <a:gd name="T22" fmla="*/ 0 w 997"/>
                  <a:gd name="T23" fmla="*/ 681 h 706"/>
                  <a:gd name="T24" fmla="*/ 67 w 997"/>
                  <a:gd name="T25" fmla="*/ 74 h 706"/>
                  <a:gd name="T26" fmla="*/ 67 w 997"/>
                  <a:gd name="T27" fmla="*/ 74 h 706"/>
                  <a:gd name="T28" fmla="*/ 67 w 997"/>
                  <a:gd name="T29" fmla="*/ 74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7" h="706">
                    <a:moveTo>
                      <a:pt x="67" y="74"/>
                    </a:moveTo>
                    <a:lnTo>
                      <a:pt x="208" y="0"/>
                    </a:lnTo>
                    <a:lnTo>
                      <a:pt x="375" y="173"/>
                    </a:lnTo>
                    <a:lnTo>
                      <a:pt x="432" y="116"/>
                    </a:lnTo>
                    <a:lnTo>
                      <a:pt x="599" y="257"/>
                    </a:lnTo>
                    <a:lnTo>
                      <a:pt x="599" y="531"/>
                    </a:lnTo>
                    <a:lnTo>
                      <a:pt x="706" y="415"/>
                    </a:lnTo>
                    <a:lnTo>
                      <a:pt x="780" y="331"/>
                    </a:lnTo>
                    <a:lnTo>
                      <a:pt x="913" y="516"/>
                    </a:lnTo>
                    <a:lnTo>
                      <a:pt x="839" y="622"/>
                    </a:lnTo>
                    <a:lnTo>
                      <a:pt x="997" y="706"/>
                    </a:lnTo>
                    <a:lnTo>
                      <a:pt x="0" y="681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67" y="74"/>
                    </a:lnTo>
                    <a:close/>
                  </a:path>
                </a:pathLst>
              </a:custGeom>
              <a:solidFill>
                <a:srgbClr val="8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7" name="Freeform 29"/>
              <p:cNvSpPr>
                <a:spLocks/>
              </p:cNvSpPr>
              <p:nvPr/>
            </p:nvSpPr>
            <p:spPr bwMode="auto">
              <a:xfrm>
                <a:off x="2819" y="1410"/>
                <a:ext cx="343" cy="414"/>
              </a:xfrm>
              <a:custGeom>
                <a:avLst/>
                <a:gdLst>
                  <a:gd name="T0" fmla="*/ 0 w 687"/>
                  <a:gd name="T1" fmla="*/ 827 h 827"/>
                  <a:gd name="T2" fmla="*/ 687 w 687"/>
                  <a:gd name="T3" fmla="*/ 142 h 827"/>
                  <a:gd name="T4" fmla="*/ 664 w 687"/>
                  <a:gd name="T5" fmla="*/ 0 h 827"/>
                  <a:gd name="T6" fmla="*/ 403 w 687"/>
                  <a:gd name="T7" fmla="*/ 163 h 827"/>
                  <a:gd name="T8" fmla="*/ 88 w 687"/>
                  <a:gd name="T9" fmla="*/ 542 h 827"/>
                  <a:gd name="T10" fmla="*/ 0 w 687"/>
                  <a:gd name="T11" fmla="*/ 827 h 827"/>
                  <a:gd name="T12" fmla="*/ 0 w 687"/>
                  <a:gd name="T13" fmla="*/ 827 h 827"/>
                  <a:gd name="T14" fmla="*/ 0 w 687"/>
                  <a:gd name="T15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7" h="827">
                    <a:moveTo>
                      <a:pt x="0" y="827"/>
                    </a:moveTo>
                    <a:lnTo>
                      <a:pt x="687" y="142"/>
                    </a:lnTo>
                    <a:lnTo>
                      <a:pt x="664" y="0"/>
                    </a:lnTo>
                    <a:lnTo>
                      <a:pt x="403" y="163"/>
                    </a:lnTo>
                    <a:lnTo>
                      <a:pt x="88" y="542"/>
                    </a:lnTo>
                    <a:lnTo>
                      <a:pt x="0" y="827"/>
                    </a:lnTo>
                    <a:lnTo>
                      <a:pt x="0" y="827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8" name="Freeform 30"/>
              <p:cNvSpPr>
                <a:spLocks/>
              </p:cNvSpPr>
              <p:nvPr/>
            </p:nvSpPr>
            <p:spPr bwMode="auto">
              <a:xfrm>
                <a:off x="1573" y="2846"/>
                <a:ext cx="1169" cy="87"/>
              </a:xfrm>
              <a:custGeom>
                <a:avLst/>
                <a:gdLst>
                  <a:gd name="T0" fmla="*/ 439 w 2338"/>
                  <a:gd name="T1" fmla="*/ 0 h 175"/>
                  <a:gd name="T2" fmla="*/ 0 w 2338"/>
                  <a:gd name="T3" fmla="*/ 59 h 175"/>
                  <a:gd name="T4" fmla="*/ 247 w 2338"/>
                  <a:gd name="T5" fmla="*/ 175 h 175"/>
                  <a:gd name="T6" fmla="*/ 1958 w 2338"/>
                  <a:gd name="T7" fmla="*/ 159 h 175"/>
                  <a:gd name="T8" fmla="*/ 2338 w 2338"/>
                  <a:gd name="T9" fmla="*/ 108 h 175"/>
                  <a:gd name="T10" fmla="*/ 471 w 2338"/>
                  <a:gd name="T11" fmla="*/ 76 h 175"/>
                  <a:gd name="T12" fmla="*/ 439 w 2338"/>
                  <a:gd name="T13" fmla="*/ 0 h 175"/>
                  <a:gd name="T14" fmla="*/ 439 w 2338"/>
                  <a:gd name="T15" fmla="*/ 0 h 175"/>
                  <a:gd name="T16" fmla="*/ 439 w 2338"/>
                  <a:gd name="T1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8" h="175">
                    <a:moveTo>
                      <a:pt x="439" y="0"/>
                    </a:moveTo>
                    <a:lnTo>
                      <a:pt x="0" y="59"/>
                    </a:lnTo>
                    <a:lnTo>
                      <a:pt x="247" y="175"/>
                    </a:lnTo>
                    <a:lnTo>
                      <a:pt x="1958" y="159"/>
                    </a:lnTo>
                    <a:lnTo>
                      <a:pt x="2338" y="108"/>
                    </a:lnTo>
                    <a:lnTo>
                      <a:pt x="471" y="76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C9D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9" name="Freeform 31"/>
              <p:cNvSpPr>
                <a:spLocks/>
              </p:cNvSpPr>
              <p:nvPr/>
            </p:nvSpPr>
            <p:spPr bwMode="auto">
              <a:xfrm>
                <a:off x="2933" y="2954"/>
                <a:ext cx="1084" cy="142"/>
              </a:xfrm>
              <a:custGeom>
                <a:avLst/>
                <a:gdLst>
                  <a:gd name="T0" fmla="*/ 0 w 2168"/>
                  <a:gd name="T1" fmla="*/ 0 h 283"/>
                  <a:gd name="T2" fmla="*/ 425 w 2168"/>
                  <a:gd name="T3" fmla="*/ 157 h 283"/>
                  <a:gd name="T4" fmla="*/ 972 w 2168"/>
                  <a:gd name="T5" fmla="*/ 283 h 283"/>
                  <a:gd name="T6" fmla="*/ 1719 w 2168"/>
                  <a:gd name="T7" fmla="*/ 231 h 283"/>
                  <a:gd name="T8" fmla="*/ 2168 w 2168"/>
                  <a:gd name="T9" fmla="*/ 165 h 283"/>
                  <a:gd name="T10" fmla="*/ 1056 w 2168"/>
                  <a:gd name="T11" fmla="*/ 60 h 283"/>
                  <a:gd name="T12" fmla="*/ 0 w 2168"/>
                  <a:gd name="T13" fmla="*/ 0 h 283"/>
                  <a:gd name="T14" fmla="*/ 0 w 2168"/>
                  <a:gd name="T15" fmla="*/ 0 h 283"/>
                  <a:gd name="T16" fmla="*/ 0 w 2168"/>
                  <a:gd name="T1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8" h="283">
                    <a:moveTo>
                      <a:pt x="0" y="0"/>
                    </a:moveTo>
                    <a:lnTo>
                      <a:pt x="425" y="157"/>
                    </a:lnTo>
                    <a:lnTo>
                      <a:pt x="972" y="283"/>
                    </a:lnTo>
                    <a:lnTo>
                      <a:pt x="1719" y="231"/>
                    </a:lnTo>
                    <a:lnTo>
                      <a:pt x="2168" y="165"/>
                    </a:lnTo>
                    <a:lnTo>
                      <a:pt x="1056" y="6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D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Freeform 32"/>
              <p:cNvSpPr>
                <a:spLocks/>
              </p:cNvSpPr>
              <p:nvPr/>
            </p:nvSpPr>
            <p:spPr bwMode="auto">
              <a:xfrm>
                <a:off x="1668" y="2920"/>
                <a:ext cx="1772" cy="213"/>
              </a:xfrm>
              <a:custGeom>
                <a:avLst/>
                <a:gdLst>
                  <a:gd name="T0" fmla="*/ 0 w 3544"/>
                  <a:gd name="T1" fmla="*/ 11 h 426"/>
                  <a:gd name="T2" fmla="*/ 1951 w 3544"/>
                  <a:gd name="T3" fmla="*/ 0 h 426"/>
                  <a:gd name="T4" fmla="*/ 2323 w 3544"/>
                  <a:gd name="T5" fmla="*/ 34 h 426"/>
                  <a:gd name="T6" fmla="*/ 2772 w 3544"/>
                  <a:gd name="T7" fmla="*/ 152 h 426"/>
                  <a:gd name="T8" fmla="*/ 3004 w 3544"/>
                  <a:gd name="T9" fmla="*/ 261 h 426"/>
                  <a:gd name="T10" fmla="*/ 3544 w 3544"/>
                  <a:gd name="T11" fmla="*/ 377 h 426"/>
                  <a:gd name="T12" fmla="*/ 2000 w 3544"/>
                  <a:gd name="T13" fmla="*/ 426 h 426"/>
                  <a:gd name="T14" fmla="*/ 2281 w 3544"/>
                  <a:gd name="T15" fmla="*/ 293 h 426"/>
                  <a:gd name="T16" fmla="*/ 1892 w 3544"/>
                  <a:gd name="T17" fmla="*/ 152 h 426"/>
                  <a:gd name="T18" fmla="*/ 1270 w 3544"/>
                  <a:gd name="T19" fmla="*/ 93 h 426"/>
                  <a:gd name="T20" fmla="*/ 291 w 3544"/>
                  <a:gd name="T21" fmla="*/ 86 h 426"/>
                  <a:gd name="T22" fmla="*/ 0 w 3544"/>
                  <a:gd name="T23" fmla="*/ 11 h 426"/>
                  <a:gd name="T24" fmla="*/ 0 w 3544"/>
                  <a:gd name="T25" fmla="*/ 11 h 426"/>
                  <a:gd name="T26" fmla="*/ 0 w 3544"/>
                  <a:gd name="T27" fmla="*/ 11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4" h="426">
                    <a:moveTo>
                      <a:pt x="0" y="11"/>
                    </a:moveTo>
                    <a:lnTo>
                      <a:pt x="1951" y="0"/>
                    </a:lnTo>
                    <a:lnTo>
                      <a:pt x="2323" y="34"/>
                    </a:lnTo>
                    <a:lnTo>
                      <a:pt x="2772" y="152"/>
                    </a:lnTo>
                    <a:lnTo>
                      <a:pt x="3004" y="261"/>
                    </a:lnTo>
                    <a:lnTo>
                      <a:pt x="3544" y="377"/>
                    </a:lnTo>
                    <a:lnTo>
                      <a:pt x="2000" y="426"/>
                    </a:lnTo>
                    <a:lnTo>
                      <a:pt x="2281" y="293"/>
                    </a:lnTo>
                    <a:lnTo>
                      <a:pt x="1892" y="152"/>
                    </a:lnTo>
                    <a:lnTo>
                      <a:pt x="1270" y="93"/>
                    </a:lnTo>
                    <a:lnTo>
                      <a:pt x="291" y="8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1" name="Freeform 33"/>
              <p:cNvSpPr>
                <a:spLocks/>
              </p:cNvSpPr>
              <p:nvPr/>
            </p:nvSpPr>
            <p:spPr bwMode="auto">
              <a:xfrm>
                <a:off x="2676" y="2830"/>
                <a:ext cx="161" cy="62"/>
              </a:xfrm>
              <a:custGeom>
                <a:avLst/>
                <a:gdLst>
                  <a:gd name="T0" fmla="*/ 0 w 323"/>
                  <a:gd name="T1" fmla="*/ 0 h 124"/>
                  <a:gd name="T2" fmla="*/ 8 w 323"/>
                  <a:gd name="T3" fmla="*/ 116 h 124"/>
                  <a:gd name="T4" fmla="*/ 316 w 323"/>
                  <a:gd name="T5" fmla="*/ 124 h 124"/>
                  <a:gd name="T6" fmla="*/ 323 w 323"/>
                  <a:gd name="T7" fmla="*/ 4 h 124"/>
                  <a:gd name="T8" fmla="*/ 0 w 323"/>
                  <a:gd name="T9" fmla="*/ 0 h 124"/>
                  <a:gd name="T10" fmla="*/ 0 w 323"/>
                  <a:gd name="T11" fmla="*/ 0 h 124"/>
                  <a:gd name="T12" fmla="*/ 0 w 323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124">
                    <a:moveTo>
                      <a:pt x="0" y="0"/>
                    </a:moveTo>
                    <a:lnTo>
                      <a:pt x="8" y="116"/>
                    </a:lnTo>
                    <a:lnTo>
                      <a:pt x="316" y="124"/>
                    </a:lnTo>
                    <a:lnTo>
                      <a:pt x="32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2" name="Freeform 34"/>
              <p:cNvSpPr>
                <a:spLocks/>
              </p:cNvSpPr>
              <p:nvPr/>
            </p:nvSpPr>
            <p:spPr bwMode="auto">
              <a:xfrm>
                <a:off x="1775" y="1855"/>
                <a:ext cx="1056" cy="1037"/>
              </a:xfrm>
              <a:custGeom>
                <a:avLst/>
                <a:gdLst>
                  <a:gd name="T0" fmla="*/ 0 w 2110"/>
                  <a:gd name="T1" fmla="*/ 0 h 2072"/>
                  <a:gd name="T2" fmla="*/ 1646 w 2110"/>
                  <a:gd name="T3" fmla="*/ 83 h 2072"/>
                  <a:gd name="T4" fmla="*/ 2110 w 2110"/>
                  <a:gd name="T5" fmla="*/ 583 h 2072"/>
                  <a:gd name="T6" fmla="*/ 2089 w 2110"/>
                  <a:gd name="T7" fmla="*/ 1793 h 2072"/>
                  <a:gd name="T8" fmla="*/ 1857 w 2110"/>
                  <a:gd name="T9" fmla="*/ 1726 h 2072"/>
                  <a:gd name="T10" fmla="*/ 1275 w 2110"/>
                  <a:gd name="T11" fmla="*/ 1793 h 2072"/>
                  <a:gd name="T12" fmla="*/ 1264 w 2110"/>
                  <a:gd name="T13" fmla="*/ 1905 h 2072"/>
                  <a:gd name="T14" fmla="*/ 1787 w 2110"/>
                  <a:gd name="T15" fmla="*/ 1905 h 2072"/>
                  <a:gd name="T16" fmla="*/ 1793 w 2110"/>
                  <a:gd name="T17" fmla="*/ 2072 h 2072"/>
                  <a:gd name="T18" fmla="*/ 123 w 2110"/>
                  <a:gd name="T19" fmla="*/ 2047 h 2072"/>
                  <a:gd name="T20" fmla="*/ 0 w 2110"/>
                  <a:gd name="T21" fmla="*/ 0 h 2072"/>
                  <a:gd name="T22" fmla="*/ 0 w 2110"/>
                  <a:gd name="T23" fmla="*/ 0 h 2072"/>
                  <a:gd name="T24" fmla="*/ 0 w 2110"/>
                  <a:gd name="T25" fmla="*/ 0 h 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0" h="2072">
                    <a:moveTo>
                      <a:pt x="0" y="0"/>
                    </a:moveTo>
                    <a:lnTo>
                      <a:pt x="1646" y="83"/>
                    </a:lnTo>
                    <a:lnTo>
                      <a:pt x="2110" y="583"/>
                    </a:lnTo>
                    <a:lnTo>
                      <a:pt x="2089" y="1793"/>
                    </a:lnTo>
                    <a:lnTo>
                      <a:pt x="1857" y="1726"/>
                    </a:lnTo>
                    <a:lnTo>
                      <a:pt x="1275" y="1793"/>
                    </a:lnTo>
                    <a:lnTo>
                      <a:pt x="1264" y="1905"/>
                    </a:lnTo>
                    <a:lnTo>
                      <a:pt x="1787" y="1905"/>
                    </a:lnTo>
                    <a:lnTo>
                      <a:pt x="1793" y="2072"/>
                    </a:lnTo>
                    <a:lnTo>
                      <a:pt x="123" y="204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3" name="Freeform 35"/>
              <p:cNvSpPr>
                <a:spLocks/>
              </p:cNvSpPr>
              <p:nvPr/>
            </p:nvSpPr>
            <p:spPr bwMode="auto">
              <a:xfrm>
                <a:off x="1898" y="2726"/>
                <a:ext cx="183" cy="69"/>
              </a:xfrm>
              <a:custGeom>
                <a:avLst/>
                <a:gdLst>
                  <a:gd name="T0" fmla="*/ 0 w 367"/>
                  <a:gd name="T1" fmla="*/ 126 h 137"/>
                  <a:gd name="T2" fmla="*/ 367 w 367"/>
                  <a:gd name="T3" fmla="*/ 137 h 137"/>
                  <a:gd name="T4" fmla="*/ 334 w 367"/>
                  <a:gd name="T5" fmla="*/ 0 h 137"/>
                  <a:gd name="T6" fmla="*/ 68 w 367"/>
                  <a:gd name="T7" fmla="*/ 6 h 137"/>
                  <a:gd name="T8" fmla="*/ 0 w 367"/>
                  <a:gd name="T9" fmla="*/ 126 h 137"/>
                  <a:gd name="T10" fmla="*/ 0 w 367"/>
                  <a:gd name="T11" fmla="*/ 126 h 137"/>
                  <a:gd name="T12" fmla="*/ 0 w 367"/>
                  <a:gd name="T13" fmla="*/ 12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137">
                    <a:moveTo>
                      <a:pt x="0" y="126"/>
                    </a:moveTo>
                    <a:lnTo>
                      <a:pt x="367" y="137"/>
                    </a:lnTo>
                    <a:lnTo>
                      <a:pt x="334" y="0"/>
                    </a:lnTo>
                    <a:lnTo>
                      <a:pt x="68" y="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4" name="Freeform 36"/>
              <p:cNvSpPr>
                <a:spLocks/>
              </p:cNvSpPr>
              <p:nvPr/>
            </p:nvSpPr>
            <p:spPr bwMode="auto">
              <a:xfrm>
                <a:off x="2136" y="2720"/>
                <a:ext cx="165" cy="71"/>
              </a:xfrm>
              <a:custGeom>
                <a:avLst/>
                <a:gdLst>
                  <a:gd name="T0" fmla="*/ 0 w 331"/>
                  <a:gd name="T1" fmla="*/ 135 h 140"/>
                  <a:gd name="T2" fmla="*/ 331 w 331"/>
                  <a:gd name="T3" fmla="*/ 140 h 140"/>
                  <a:gd name="T4" fmla="*/ 312 w 331"/>
                  <a:gd name="T5" fmla="*/ 0 h 140"/>
                  <a:gd name="T6" fmla="*/ 50 w 331"/>
                  <a:gd name="T7" fmla="*/ 7 h 140"/>
                  <a:gd name="T8" fmla="*/ 0 w 331"/>
                  <a:gd name="T9" fmla="*/ 135 h 140"/>
                  <a:gd name="T10" fmla="*/ 0 w 331"/>
                  <a:gd name="T11" fmla="*/ 135 h 140"/>
                  <a:gd name="T12" fmla="*/ 0 w 331"/>
                  <a:gd name="T13" fmla="*/ 13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1" h="140">
                    <a:moveTo>
                      <a:pt x="0" y="135"/>
                    </a:moveTo>
                    <a:lnTo>
                      <a:pt x="331" y="140"/>
                    </a:lnTo>
                    <a:lnTo>
                      <a:pt x="312" y="0"/>
                    </a:lnTo>
                    <a:lnTo>
                      <a:pt x="50" y="7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B2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5" name="Freeform 37"/>
              <p:cNvSpPr>
                <a:spLocks/>
              </p:cNvSpPr>
              <p:nvPr/>
            </p:nvSpPr>
            <p:spPr bwMode="auto">
              <a:xfrm>
                <a:off x="3353" y="1443"/>
                <a:ext cx="475" cy="1545"/>
              </a:xfrm>
              <a:custGeom>
                <a:avLst/>
                <a:gdLst>
                  <a:gd name="T0" fmla="*/ 951 w 951"/>
                  <a:gd name="T1" fmla="*/ 61 h 3092"/>
                  <a:gd name="T2" fmla="*/ 65 w 951"/>
                  <a:gd name="T3" fmla="*/ 0 h 3092"/>
                  <a:gd name="T4" fmla="*/ 0 w 951"/>
                  <a:gd name="T5" fmla="*/ 3092 h 3092"/>
                  <a:gd name="T6" fmla="*/ 685 w 951"/>
                  <a:gd name="T7" fmla="*/ 3071 h 3092"/>
                  <a:gd name="T8" fmla="*/ 951 w 951"/>
                  <a:gd name="T9" fmla="*/ 61 h 3092"/>
                  <a:gd name="T10" fmla="*/ 951 w 951"/>
                  <a:gd name="T11" fmla="*/ 61 h 3092"/>
                  <a:gd name="T12" fmla="*/ 951 w 951"/>
                  <a:gd name="T13" fmla="*/ 61 h 3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1" h="3092">
                    <a:moveTo>
                      <a:pt x="951" y="61"/>
                    </a:moveTo>
                    <a:lnTo>
                      <a:pt x="65" y="0"/>
                    </a:lnTo>
                    <a:lnTo>
                      <a:pt x="0" y="3092"/>
                    </a:lnTo>
                    <a:lnTo>
                      <a:pt x="685" y="3071"/>
                    </a:lnTo>
                    <a:lnTo>
                      <a:pt x="951" y="61"/>
                    </a:lnTo>
                    <a:lnTo>
                      <a:pt x="951" y="61"/>
                    </a:lnTo>
                    <a:lnTo>
                      <a:pt x="951" y="61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6" name="Freeform 38"/>
              <p:cNvSpPr>
                <a:spLocks/>
              </p:cNvSpPr>
              <p:nvPr/>
            </p:nvSpPr>
            <p:spPr bwMode="auto">
              <a:xfrm>
                <a:off x="3334" y="1363"/>
                <a:ext cx="499" cy="1612"/>
              </a:xfrm>
              <a:custGeom>
                <a:avLst/>
                <a:gdLst>
                  <a:gd name="T0" fmla="*/ 996 w 996"/>
                  <a:gd name="T1" fmla="*/ 215 h 3224"/>
                  <a:gd name="T2" fmla="*/ 473 w 996"/>
                  <a:gd name="T3" fmla="*/ 652 h 3224"/>
                  <a:gd name="T4" fmla="*/ 91 w 996"/>
                  <a:gd name="T5" fmla="*/ 3215 h 3224"/>
                  <a:gd name="T6" fmla="*/ 0 w 996"/>
                  <a:gd name="T7" fmla="*/ 3224 h 3224"/>
                  <a:gd name="T8" fmla="*/ 9 w 996"/>
                  <a:gd name="T9" fmla="*/ 0 h 3224"/>
                  <a:gd name="T10" fmla="*/ 996 w 996"/>
                  <a:gd name="T11" fmla="*/ 215 h 3224"/>
                  <a:gd name="T12" fmla="*/ 996 w 996"/>
                  <a:gd name="T13" fmla="*/ 215 h 3224"/>
                  <a:gd name="T14" fmla="*/ 996 w 996"/>
                  <a:gd name="T15" fmla="*/ 215 h 3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6" h="3224">
                    <a:moveTo>
                      <a:pt x="996" y="215"/>
                    </a:moveTo>
                    <a:lnTo>
                      <a:pt x="473" y="652"/>
                    </a:lnTo>
                    <a:lnTo>
                      <a:pt x="91" y="3215"/>
                    </a:lnTo>
                    <a:lnTo>
                      <a:pt x="0" y="3224"/>
                    </a:lnTo>
                    <a:lnTo>
                      <a:pt x="9" y="0"/>
                    </a:lnTo>
                    <a:lnTo>
                      <a:pt x="996" y="215"/>
                    </a:lnTo>
                    <a:lnTo>
                      <a:pt x="996" y="215"/>
                    </a:lnTo>
                    <a:lnTo>
                      <a:pt x="996" y="215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Freeform 39"/>
              <p:cNvSpPr>
                <a:spLocks/>
              </p:cNvSpPr>
              <p:nvPr/>
            </p:nvSpPr>
            <p:spPr bwMode="auto">
              <a:xfrm>
                <a:off x="2677" y="2752"/>
                <a:ext cx="526" cy="194"/>
              </a:xfrm>
              <a:custGeom>
                <a:avLst/>
                <a:gdLst>
                  <a:gd name="T0" fmla="*/ 361 w 1053"/>
                  <a:gd name="T1" fmla="*/ 0 h 387"/>
                  <a:gd name="T2" fmla="*/ 1053 w 1053"/>
                  <a:gd name="T3" fmla="*/ 387 h 387"/>
                  <a:gd name="T4" fmla="*/ 540 w 1053"/>
                  <a:gd name="T5" fmla="*/ 376 h 387"/>
                  <a:gd name="T6" fmla="*/ 0 w 1053"/>
                  <a:gd name="T7" fmla="*/ 285 h 387"/>
                  <a:gd name="T8" fmla="*/ 297 w 1053"/>
                  <a:gd name="T9" fmla="*/ 285 h 387"/>
                  <a:gd name="T10" fmla="*/ 361 w 1053"/>
                  <a:gd name="T11" fmla="*/ 0 h 387"/>
                  <a:gd name="T12" fmla="*/ 361 w 1053"/>
                  <a:gd name="T13" fmla="*/ 0 h 387"/>
                  <a:gd name="T14" fmla="*/ 361 w 1053"/>
                  <a:gd name="T1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3" h="387">
                    <a:moveTo>
                      <a:pt x="361" y="0"/>
                    </a:moveTo>
                    <a:lnTo>
                      <a:pt x="1053" y="387"/>
                    </a:lnTo>
                    <a:lnTo>
                      <a:pt x="540" y="376"/>
                    </a:lnTo>
                    <a:lnTo>
                      <a:pt x="0" y="285"/>
                    </a:lnTo>
                    <a:lnTo>
                      <a:pt x="297" y="285"/>
                    </a:lnTo>
                    <a:lnTo>
                      <a:pt x="361" y="0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Freeform 40"/>
              <p:cNvSpPr>
                <a:spLocks/>
              </p:cNvSpPr>
              <p:nvPr/>
            </p:nvSpPr>
            <p:spPr bwMode="auto">
              <a:xfrm>
                <a:off x="1842" y="1368"/>
                <a:ext cx="1495" cy="1642"/>
              </a:xfrm>
              <a:custGeom>
                <a:avLst/>
                <a:gdLst>
                  <a:gd name="T0" fmla="*/ 2888 w 2991"/>
                  <a:gd name="T1" fmla="*/ 0 h 3286"/>
                  <a:gd name="T2" fmla="*/ 1971 w 2991"/>
                  <a:gd name="T3" fmla="*/ 960 h 3286"/>
                  <a:gd name="T4" fmla="*/ 1475 w 2991"/>
                  <a:gd name="T5" fmla="*/ 1031 h 3286"/>
                  <a:gd name="T6" fmla="*/ 0 w 2991"/>
                  <a:gd name="T7" fmla="*/ 1004 h 3286"/>
                  <a:gd name="T8" fmla="*/ 1454 w 2991"/>
                  <a:gd name="T9" fmla="*/ 2731 h 3286"/>
                  <a:gd name="T10" fmla="*/ 1724 w 2991"/>
                  <a:gd name="T11" fmla="*/ 2692 h 3286"/>
                  <a:gd name="T12" fmla="*/ 2057 w 2991"/>
                  <a:gd name="T13" fmla="*/ 2816 h 3286"/>
                  <a:gd name="T14" fmla="*/ 2991 w 2991"/>
                  <a:gd name="T15" fmla="*/ 3286 h 3286"/>
                  <a:gd name="T16" fmla="*/ 2888 w 2991"/>
                  <a:gd name="T17" fmla="*/ 0 h 3286"/>
                  <a:gd name="T18" fmla="*/ 2888 w 2991"/>
                  <a:gd name="T19" fmla="*/ 0 h 3286"/>
                  <a:gd name="T20" fmla="*/ 2888 w 2991"/>
                  <a:gd name="T21" fmla="*/ 0 h 3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91" h="3286">
                    <a:moveTo>
                      <a:pt x="2888" y="0"/>
                    </a:moveTo>
                    <a:lnTo>
                      <a:pt x="1971" y="960"/>
                    </a:lnTo>
                    <a:lnTo>
                      <a:pt x="1475" y="1031"/>
                    </a:lnTo>
                    <a:lnTo>
                      <a:pt x="0" y="1004"/>
                    </a:lnTo>
                    <a:lnTo>
                      <a:pt x="1454" y="2731"/>
                    </a:lnTo>
                    <a:lnTo>
                      <a:pt x="1724" y="2692"/>
                    </a:lnTo>
                    <a:lnTo>
                      <a:pt x="2057" y="2816"/>
                    </a:lnTo>
                    <a:lnTo>
                      <a:pt x="2991" y="3286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rgbClr val="F6D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Freeform 41"/>
              <p:cNvSpPr>
                <a:spLocks/>
              </p:cNvSpPr>
              <p:nvPr/>
            </p:nvSpPr>
            <p:spPr bwMode="auto">
              <a:xfrm>
                <a:off x="2864" y="1947"/>
                <a:ext cx="330" cy="322"/>
              </a:xfrm>
              <a:custGeom>
                <a:avLst/>
                <a:gdLst>
                  <a:gd name="T0" fmla="*/ 652 w 659"/>
                  <a:gd name="T1" fmla="*/ 0 h 645"/>
                  <a:gd name="T2" fmla="*/ 448 w 659"/>
                  <a:gd name="T3" fmla="*/ 114 h 645"/>
                  <a:gd name="T4" fmla="*/ 429 w 659"/>
                  <a:gd name="T5" fmla="*/ 215 h 645"/>
                  <a:gd name="T6" fmla="*/ 382 w 659"/>
                  <a:gd name="T7" fmla="*/ 152 h 645"/>
                  <a:gd name="T8" fmla="*/ 218 w 659"/>
                  <a:gd name="T9" fmla="*/ 257 h 645"/>
                  <a:gd name="T10" fmla="*/ 218 w 659"/>
                  <a:gd name="T11" fmla="*/ 337 h 645"/>
                  <a:gd name="T12" fmla="*/ 163 w 659"/>
                  <a:gd name="T13" fmla="*/ 299 h 645"/>
                  <a:gd name="T14" fmla="*/ 19 w 659"/>
                  <a:gd name="T15" fmla="*/ 390 h 645"/>
                  <a:gd name="T16" fmla="*/ 7 w 659"/>
                  <a:gd name="T17" fmla="*/ 487 h 645"/>
                  <a:gd name="T18" fmla="*/ 53 w 659"/>
                  <a:gd name="T19" fmla="*/ 536 h 645"/>
                  <a:gd name="T20" fmla="*/ 0 w 659"/>
                  <a:gd name="T21" fmla="*/ 559 h 645"/>
                  <a:gd name="T22" fmla="*/ 11 w 659"/>
                  <a:gd name="T23" fmla="*/ 645 h 645"/>
                  <a:gd name="T24" fmla="*/ 102 w 659"/>
                  <a:gd name="T25" fmla="*/ 645 h 645"/>
                  <a:gd name="T26" fmla="*/ 659 w 659"/>
                  <a:gd name="T27" fmla="*/ 405 h 645"/>
                  <a:gd name="T28" fmla="*/ 652 w 659"/>
                  <a:gd name="T29" fmla="*/ 0 h 645"/>
                  <a:gd name="T30" fmla="*/ 652 w 659"/>
                  <a:gd name="T31" fmla="*/ 0 h 645"/>
                  <a:gd name="T32" fmla="*/ 652 w 659"/>
                  <a:gd name="T33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9" h="645">
                    <a:moveTo>
                      <a:pt x="652" y="0"/>
                    </a:moveTo>
                    <a:lnTo>
                      <a:pt x="448" y="114"/>
                    </a:lnTo>
                    <a:lnTo>
                      <a:pt x="429" y="215"/>
                    </a:lnTo>
                    <a:lnTo>
                      <a:pt x="382" y="152"/>
                    </a:lnTo>
                    <a:lnTo>
                      <a:pt x="218" y="257"/>
                    </a:lnTo>
                    <a:lnTo>
                      <a:pt x="218" y="337"/>
                    </a:lnTo>
                    <a:lnTo>
                      <a:pt x="163" y="299"/>
                    </a:lnTo>
                    <a:lnTo>
                      <a:pt x="19" y="390"/>
                    </a:lnTo>
                    <a:lnTo>
                      <a:pt x="7" y="487"/>
                    </a:lnTo>
                    <a:lnTo>
                      <a:pt x="53" y="536"/>
                    </a:lnTo>
                    <a:lnTo>
                      <a:pt x="0" y="559"/>
                    </a:lnTo>
                    <a:lnTo>
                      <a:pt x="11" y="645"/>
                    </a:lnTo>
                    <a:lnTo>
                      <a:pt x="102" y="645"/>
                    </a:lnTo>
                    <a:lnTo>
                      <a:pt x="659" y="405"/>
                    </a:lnTo>
                    <a:lnTo>
                      <a:pt x="652" y="0"/>
                    </a:lnTo>
                    <a:lnTo>
                      <a:pt x="652" y="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0" name="Freeform 42"/>
              <p:cNvSpPr>
                <a:spLocks/>
              </p:cNvSpPr>
              <p:nvPr/>
            </p:nvSpPr>
            <p:spPr bwMode="auto">
              <a:xfrm>
                <a:off x="2862" y="2220"/>
                <a:ext cx="345" cy="248"/>
              </a:xfrm>
              <a:custGeom>
                <a:avLst/>
                <a:gdLst>
                  <a:gd name="T0" fmla="*/ 671 w 690"/>
                  <a:gd name="T1" fmla="*/ 0 h 494"/>
                  <a:gd name="T2" fmla="*/ 460 w 690"/>
                  <a:gd name="T3" fmla="*/ 78 h 494"/>
                  <a:gd name="T4" fmla="*/ 445 w 690"/>
                  <a:gd name="T5" fmla="*/ 177 h 494"/>
                  <a:gd name="T6" fmla="*/ 403 w 690"/>
                  <a:gd name="T7" fmla="*/ 89 h 494"/>
                  <a:gd name="T8" fmla="*/ 245 w 690"/>
                  <a:gd name="T9" fmla="*/ 154 h 494"/>
                  <a:gd name="T10" fmla="*/ 226 w 690"/>
                  <a:gd name="T11" fmla="*/ 283 h 494"/>
                  <a:gd name="T12" fmla="*/ 167 w 690"/>
                  <a:gd name="T13" fmla="*/ 180 h 494"/>
                  <a:gd name="T14" fmla="*/ 19 w 690"/>
                  <a:gd name="T15" fmla="*/ 237 h 494"/>
                  <a:gd name="T16" fmla="*/ 9 w 690"/>
                  <a:gd name="T17" fmla="*/ 338 h 494"/>
                  <a:gd name="T18" fmla="*/ 49 w 690"/>
                  <a:gd name="T19" fmla="*/ 391 h 494"/>
                  <a:gd name="T20" fmla="*/ 0 w 690"/>
                  <a:gd name="T21" fmla="*/ 414 h 494"/>
                  <a:gd name="T22" fmla="*/ 11 w 690"/>
                  <a:gd name="T23" fmla="*/ 494 h 494"/>
                  <a:gd name="T24" fmla="*/ 690 w 690"/>
                  <a:gd name="T25" fmla="*/ 418 h 494"/>
                  <a:gd name="T26" fmla="*/ 671 w 690"/>
                  <a:gd name="T27" fmla="*/ 0 h 494"/>
                  <a:gd name="T28" fmla="*/ 671 w 690"/>
                  <a:gd name="T29" fmla="*/ 0 h 494"/>
                  <a:gd name="T30" fmla="*/ 671 w 690"/>
                  <a:gd name="T31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0" h="494">
                    <a:moveTo>
                      <a:pt x="671" y="0"/>
                    </a:moveTo>
                    <a:lnTo>
                      <a:pt x="460" y="78"/>
                    </a:lnTo>
                    <a:lnTo>
                      <a:pt x="445" y="177"/>
                    </a:lnTo>
                    <a:lnTo>
                      <a:pt x="403" y="89"/>
                    </a:lnTo>
                    <a:lnTo>
                      <a:pt x="245" y="154"/>
                    </a:lnTo>
                    <a:lnTo>
                      <a:pt x="226" y="283"/>
                    </a:lnTo>
                    <a:lnTo>
                      <a:pt x="167" y="180"/>
                    </a:lnTo>
                    <a:lnTo>
                      <a:pt x="19" y="237"/>
                    </a:lnTo>
                    <a:lnTo>
                      <a:pt x="9" y="338"/>
                    </a:lnTo>
                    <a:lnTo>
                      <a:pt x="49" y="391"/>
                    </a:lnTo>
                    <a:lnTo>
                      <a:pt x="0" y="414"/>
                    </a:lnTo>
                    <a:lnTo>
                      <a:pt x="11" y="494"/>
                    </a:lnTo>
                    <a:lnTo>
                      <a:pt x="690" y="418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1" name="Freeform 43"/>
              <p:cNvSpPr>
                <a:spLocks/>
              </p:cNvSpPr>
              <p:nvPr/>
            </p:nvSpPr>
            <p:spPr bwMode="auto">
              <a:xfrm>
                <a:off x="2858" y="2503"/>
                <a:ext cx="351" cy="179"/>
              </a:xfrm>
              <a:custGeom>
                <a:avLst/>
                <a:gdLst>
                  <a:gd name="T0" fmla="*/ 679 w 702"/>
                  <a:gd name="T1" fmla="*/ 0 h 360"/>
                  <a:gd name="T2" fmla="*/ 479 w 702"/>
                  <a:gd name="T3" fmla="*/ 23 h 360"/>
                  <a:gd name="T4" fmla="*/ 460 w 702"/>
                  <a:gd name="T5" fmla="*/ 65 h 360"/>
                  <a:gd name="T6" fmla="*/ 419 w 702"/>
                  <a:gd name="T7" fmla="*/ 23 h 360"/>
                  <a:gd name="T8" fmla="*/ 265 w 702"/>
                  <a:gd name="T9" fmla="*/ 46 h 360"/>
                  <a:gd name="T10" fmla="*/ 242 w 702"/>
                  <a:gd name="T11" fmla="*/ 95 h 360"/>
                  <a:gd name="T12" fmla="*/ 194 w 702"/>
                  <a:gd name="T13" fmla="*/ 57 h 360"/>
                  <a:gd name="T14" fmla="*/ 12 w 702"/>
                  <a:gd name="T15" fmla="*/ 80 h 360"/>
                  <a:gd name="T16" fmla="*/ 0 w 702"/>
                  <a:gd name="T17" fmla="*/ 164 h 360"/>
                  <a:gd name="T18" fmla="*/ 69 w 702"/>
                  <a:gd name="T19" fmla="*/ 227 h 360"/>
                  <a:gd name="T20" fmla="*/ 0 w 702"/>
                  <a:gd name="T21" fmla="*/ 227 h 360"/>
                  <a:gd name="T22" fmla="*/ 4 w 702"/>
                  <a:gd name="T23" fmla="*/ 333 h 360"/>
                  <a:gd name="T24" fmla="*/ 702 w 702"/>
                  <a:gd name="T25" fmla="*/ 360 h 360"/>
                  <a:gd name="T26" fmla="*/ 679 w 702"/>
                  <a:gd name="T27" fmla="*/ 0 h 360"/>
                  <a:gd name="T28" fmla="*/ 679 w 702"/>
                  <a:gd name="T29" fmla="*/ 0 h 360"/>
                  <a:gd name="T30" fmla="*/ 679 w 702"/>
                  <a:gd name="T31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02" h="360">
                    <a:moveTo>
                      <a:pt x="679" y="0"/>
                    </a:moveTo>
                    <a:lnTo>
                      <a:pt x="479" y="23"/>
                    </a:lnTo>
                    <a:lnTo>
                      <a:pt x="460" y="65"/>
                    </a:lnTo>
                    <a:lnTo>
                      <a:pt x="419" y="23"/>
                    </a:lnTo>
                    <a:lnTo>
                      <a:pt x="265" y="46"/>
                    </a:lnTo>
                    <a:lnTo>
                      <a:pt x="242" y="95"/>
                    </a:lnTo>
                    <a:lnTo>
                      <a:pt x="194" y="57"/>
                    </a:lnTo>
                    <a:lnTo>
                      <a:pt x="12" y="80"/>
                    </a:lnTo>
                    <a:lnTo>
                      <a:pt x="0" y="164"/>
                    </a:lnTo>
                    <a:lnTo>
                      <a:pt x="69" y="227"/>
                    </a:lnTo>
                    <a:lnTo>
                      <a:pt x="0" y="227"/>
                    </a:lnTo>
                    <a:lnTo>
                      <a:pt x="4" y="333"/>
                    </a:lnTo>
                    <a:lnTo>
                      <a:pt x="702" y="360"/>
                    </a:lnTo>
                    <a:lnTo>
                      <a:pt x="679" y="0"/>
                    </a:lnTo>
                    <a:lnTo>
                      <a:pt x="679" y="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2" name="Freeform 44"/>
              <p:cNvSpPr>
                <a:spLocks/>
              </p:cNvSpPr>
              <p:nvPr/>
            </p:nvSpPr>
            <p:spPr bwMode="auto">
              <a:xfrm>
                <a:off x="2868" y="1676"/>
                <a:ext cx="312" cy="389"/>
              </a:xfrm>
              <a:custGeom>
                <a:avLst/>
                <a:gdLst>
                  <a:gd name="T0" fmla="*/ 622 w 626"/>
                  <a:gd name="T1" fmla="*/ 0 h 780"/>
                  <a:gd name="T2" fmla="*/ 419 w 626"/>
                  <a:gd name="T3" fmla="*/ 173 h 780"/>
                  <a:gd name="T4" fmla="*/ 411 w 626"/>
                  <a:gd name="T5" fmla="*/ 295 h 780"/>
                  <a:gd name="T6" fmla="*/ 356 w 626"/>
                  <a:gd name="T7" fmla="*/ 211 h 780"/>
                  <a:gd name="T8" fmla="*/ 211 w 626"/>
                  <a:gd name="T9" fmla="*/ 342 h 780"/>
                  <a:gd name="T10" fmla="*/ 196 w 626"/>
                  <a:gd name="T11" fmla="*/ 508 h 780"/>
                  <a:gd name="T12" fmla="*/ 135 w 626"/>
                  <a:gd name="T13" fmla="*/ 396 h 780"/>
                  <a:gd name="T14" fmla="*/ 12 w 626"/>
                  <a:gd name="T15" fmla="*/ 527 h 780"/>
                  <a:gd name="T16" fmla="*/ 0 w 626"/>
                  <a:gd name="T17" fmla="*/ 641 h 780"/>
                  <a:gd name="T18" fmla="*/ 38 w 626"/>
                  <a:gd name="T19" fmla="*/ 683 h 780"/>
                  <a:gd name="T20" fmla="*/ 8 w 626"/>
                  <a:gd name="T21" fmla="*/ 706 h 780"/>
                  <a:gd name="T22" fmla="*/ 19 w 626"/>
                  <a:gd name="T23" fmla="*/ 780 h 780"/>
                  <a:gd name="T24" fmla="*/ 626 w 626"/>
                  <a:gd name="T25" fmla="*/ 415 h 780"/>
                  <a:gd name="T26" fmla="*/ 622 w 626"/>
                  <a:gd name="T27" fmla="*/ 0 h 780"/>
                  <a:gd name="T28" fmla="*/ 622 w 626"/>
                  <a:gd name="T29" fmla="*/ 0 h 780"/>
                  <a:gd name="T30" fmla="*/ 622 w 626"/>
                  <a:gd name="T31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6" h="780">
                    <a:moveTo>
                      <a:pt x="622" y="0"/>
                    </a:moveTo>
                    <a:lnTo>
                      <a:pt x="419" y="173"/>
                    </a:lnTo>
                    <a:lnTo>
                      <a:pt x="411" y="295"/>
                    </a:lnTo>
                    <a:lnTo>
                      <a:pt x="356" y="211"/>
                    </a:lnTo>
                    <a:lnTo>
                      <a:pt x="211" y="342"/>
                    </a:lnTo>
                    <a:lnTo>
                      <a:pt x="196" y="508"/>
                    </a:lnTo>
                    <a:lnTo>
                      <a:pt x="135" y="396"/>
                    </a:lnTo>
                    <a:lnTo>
                      <a:pt x="12" y="527"/>
                    </a:lnTo>
                    <a:lnTo>
                      <a:pt x="0" y="641"/>
                    </a:lnTo>
                    <a:lnTo>
                      <a:pt x="38" y="683"/>
                    </a:lnTo>
                    <a:lnTo>
                      <a:pt x="8" y="706"/>
                    </a:lnTo>
                    <a:lnTo>
                      <a:pt x="19" y="780"/>
                    </a:lnTo>
                    <a:lnTo>
                      <a:pt x="626" y="415"/>
                    </a:lnTo>
                    <a:lnTo>
                      <a:pt x="622" y="0"/>
                    </a:lnTo>
                    <a:lnTo>
                      <a:pt x="622" y="0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3" name="Freeform 45"/>
              <p:cNvSpPr>
                <a:spLocks/>
              </p:cNvSpPr>
              <p:nvPr/>
            </p:nvSpPr>
            <p:spPr bwMode="auto">
              <a:xfrm>
                <a:off x="2623" y="1952"/>
                <a:ext cx="144" cy="736"/>
              </a:xfrm>
              <a:custGeom>
                <a:avLst/>
                <a:gdLst>
                  <a:gd name="T0" fmla="*/ 287 w 287"/>
                  <a:gd name="T1" fmla="*/ 0 h 1471"/>
                  <a:gd name="T2" fmla="*/ 0 w 287"/>
                  <a:gd name="T3" fmla="*/ 60 h 1471"/>
                  <a:gd name="T4" fmla="*/ 7 w 287"/>
                  <a:gd name="T5" fmla="*/ 152 h 1471"/>
                  <a:gd name="T6" fmla="*/ 188 w 287"/>
                  <a:gd name="T7" fmla="*/ 180 h 1471"/>
                  <a:gd name="T8" fmla="*/ 15 w 287"/>
                  <a:gd name="T9" fmla="*/ 241 h 1471"/>
                  <a:gd name="T10" fmla="*/ 19 w 287"/>
                  <a:gd name="T11" fmla="*/ 340 h 1471"/>
                  <a:gd name="T12" fmla="*/ 249 w 287"/>
                  <a:gd name="T13" fmla="*/ 351 h 1471"/>
                  <a:gd name="T14" fmla="*/ 15 w 287"/>
                  <a:gd name="T15" fmla="*/ 429 h 1471"/>
                  <a:gd name="T16" fmla="*/ 19 w 287"/>
                  <a:gd name="T17" fmla="*/ 532 h 1471"/>
                  <a:gd name="T18" fmla="*/ 249 w 287"/>
                  <a:gd name="T19" fmla="*/ 574 h 1471"/>
                  <a:gd name="T20" fmla="*/ 26 w 287"/>
                  <a:gd name="T21" fmla="*/ 621 h 1471"/>
                  <a:gd name="T22" fmla="*/ 26 w 287"/>
                  <a:gd name="T23" fmla="*/ 713 h 1471"/>
                  <a:gd name="T24" fmla="*/ 222 w 287"/>
                  <a:gd name="T25" fmla="*/ 754 h 1471"/>
                  <a:gd name="T26" fmla="*/ 7 w 287"/>
                  <a:gd name="T27" fmla="*/ 796 h 1471"/>
                  <a:gd name="T28" fmla="*/ 11 w 287"/>
                  <a:gd name="T29" fmla="*/ 882 h 1471"/>
                  <a:gd name="T30" fmla="*/ 214 w 287"/>
                  <a:gd name="T31" fmla="*/ 935 h 1471"/>
                  <a:gd name="T32" fmla="*/ 19 w 287"/>
                  <a:gd name="T33" fmla="*/ 969 h 1471"/>
                  <a:gd name="T34" fmla="*/ 15 w 287"/>
                  <a:gd name="T35" fmla="*/ 1064 h 1471"/>
                  <a:gd name="T36" fmla="*/ 199 w 287"/>
                  <a:gd name="T37" fmla="*/ 1116 h 1471"/>
                  <a:gd name="T38" fmla="*/ 19 w 287"/>
                  <a:gd name="T39" fmla="*/ 1161 h 1471"/>
                  <a:gd name="T40" fmla="*/ 19 w 287"/>
                  <a:gd name="T41" fmla="*/ 1260 h 1471"/>
                  <a:gd name="T42" fmla="*/ 214 w 287"/>
                  <a:gd name="T43" fmla="*/ 1323 h 1471"/>
                  <a:gd name="T44" fmla="*/ 26 w 287"/>
                  <a:gd name="T45" fmla="*/ 1349 h 1471"/>
                  <a:gd name="T46" fmla="*/ 26 w 287"/>
                  <a:gd name="T47" fmla="*/ 1433 h 1471"/>
                  <a:gd name="T48" fmla="*/ 264 w 287"/>
                  <a:gd name="T49" fmla="*/ 1471 h 1471"/>
                  <a:gd name="T50" fmla="*/ 287 w 287"/>
                  <a:gd name="T51" fmla="*/ 0 h 1471"/>
                  <a:gd name="T52" fmla="*/ 287 w 287"/>
                  <a:gd name="T53" fmla="*/ 0 h 1471"/>
                  <a:gd name="T54" fmla="*/ 287 w 287"/>
                  <a:gd name="T55" fmla="*/ 0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7" h="1471">
                    <a:moveTo>
                      <a:pt x="287" y="0"/>
                    </a:moveTo>
                    <a:lnTo>
                      <a:pt x="0" y="60"/>
                    </a:lnTo>
                    <a:lnTo>
                      <a:pt x="7" y="152"/>
                    </a:lnTo>
                    <a:lnTo>
                      <a:pt x="188" y="180"/>
                    </a:lnTo>
                    <a:lnTo>
                      <a:pt x="15" y="241"/>
                    </a:lnTo>
                    <a:lnTo>
                      <a:pt x="19" y="340"/>
                    </a:lnTo>
                    <a:lnTo>
                      <a:pt x="249" y="351"/>
                    </a:lnTo>
                    <a:lnTo>
                      <a:pt x="15" y="429"/>
                    </a:lnTo>
                    <a:lnTo>
                      <a:pt x="19" y="532"/>
                    </a:lnTo>
                    <a:lnTo>
                      <a:pt x="249" y="574"/>
                    </a:lnTo>
                    <a:lnTo>
                      <a:pt x="26" y="621"/>
                    </a:lnTo>
                    <a:lnTo>
                      <a:pt x="26" y="713"/>
                    </a:lnTo>
                    <a:lnTo>
                      <a:pt x="222" y="754"/>
                    </a:lnTo>
                    <a:lnTo>
                      <a:pt x="7" y="796"/>
                    </a:lnTo>
                    <a:lnTo>
                      <a:pt x="11" y="882"/>
                    </a:lnTo>
                    <a:lnTo>
                      <a:pt x="214" y="935"/>
                    </a:lnTo>
                    <a:lnTo>
                      <a:pt x="19" y="969"/>
                    </a:lnTo>
                    <a:lnTo>
                      <a:pt x="15" y="1064"/>
                    </a:lnTo>
                    <a:lnTo>
                      <a:pt x="199" y="1116"/>
                    </a:lnTo>
                    <a:lnTo>
                      <a:pt x="19" y="1161"/>
                    </a:lnTo>
                    <a:lnTo>
                      <a:pt x="19" y="1260"/>
                    </a:lnTo>
                    <a:lnTo>
                      <a:pt x="214" y="1323"/>
                    </a:lnTo>
                    <a:lnTo>
                      <a:pt x="26" y="1349"/>
                    </a:lnTo>
                    <a:lnTo>
                      <a:pt x="26" y="1433"/>
                    </a:lnTo>
                    <a:lnTo>
                      <a:pt x="264" y="1471"/>
                    </a:lnTo>
                    <a:lnTo>
                      <a:pt x="287" y="0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4" name="Freeform 46"/>
              <p:cNvSpPr>
                <a:spLocks/>
              </p:cNvSpPr>
              <p:nvPr/>
            </p:nvSpPr>
            <p:spPr bwMode="auto">
              <a:xfrm>
                <a:off x="2337" y="1989"/>
                <a:ext cx="182" cy="689"/>
              </a:xfrm>
              <a:custGeom>
                <a:avLst/>
                <a:gdLst>
                  <a:gd name="T0" fmla="*/ 329 w 363"/>
                  <a:gd name="T1" fmla="*/ 0 h 1376"/>
                  <a:gd name="T2" fmla="*/ 8 w 363"/>
                  <a:gd name="T3" fmla="*/ 7 h 1376"/>
                  <a:gd name="T4" fmla="*/ 4 w 363"/>
                  <a:gd name="T5" fmla="*/ 97 h 1376"/>
                  <a:gd name="T6" fmla="*/ 57 w 363"/>
                  <a:gd name="T7" fmla="*/ 157 h 1376"/>
                  <a:gd name="T8" fmla="*/ 14 w 363"/>
                  <a:gd name="T9" fmla="*/ 176 h 1376"/>
                  <a:gd name="T10" fmla="*/ 14 w 363"/>
                  <a:gd name="T11" fmla="*/ 279 h 1376"/>
                  <a:gd name="T12" fmla="*/ 107 w 363"/>
                  <a:gd name="T13" fmla="*/ 376 h 1376"/>
                  <a:gd name="T14" fmla="*/ 8 w 363"/>
                  <a:gd name="T15" fmla="*/ 369 h 1376"/>
                  <a:gd name="T16" fmla="*/ 8 w 363"/>
                  <a:gd name="T17" fmla="*/ 456 h 1376"/>
                  <a:gd name="T18" fmla="*/ 111 w 363"/>
                  <a:gd name="T19" fmla="*/ 524 h 1376"/>
                  <a:gd name="T20" fmla="*/ 0 w 363"/>
                  <a:gd name="T21" fmla="*/ 526 h 1376"/>
                  <a:gd name="T22" fmla="*/ 8 w 363"/>
                  <a:gd name="T23" fmla="*/ 629 h 1376"/>
                  <a:gd name="T24" fmla="*/ 107 w 363"/>
                  <a:gd name="T25" fmla="*/ 705 h 1376"/>
                  <a:gd name="T26" fmla="*/ 4 w 363"/>
                  <a:gd name="T27" fmla="*/ 705 h 1376"/>
                  <a:gd name="T28" fmla="*/ 4 w 363"/>
                  <a:gd name="T29" fmla="*/ 798 h 1376"/>
                  <a:gd name="T30" fmla="*/ 99 w 363"/>
                  <a:gd name="T31" fmla="*/ 889 h 1376"/>
                  <a:gd name="T32" fmla="*/ 4 w 363"/>
                  <a:gd name="T33" fmla="*/ 893 h 1376"/>
                  <a:gd name="T34" fmla="*/ 8 w 363"/>
                  <a:gd name="T35" fmla="*/ 986 h 1376"/>
                  <a:gd name="T36" fmla="*/ 114 w 363"/>
                  <a:gd name="T37" fmla="*/ 1047 h 1376"/>
                  <a:gd name="T38" fmla="*/ 23 w 363"/>
                  <a:gd name="T39" fmla="*/ 1063 h 1376"/>
                  <a:gd name="T40" fmla="*/ 14 w 363"/>
                  <a:gd name="T41" fmla="*/ 1161 h 1376"/>
                  <a:gd name="T42" fmla="*/ 257 w 363"/>
                  <a:gd name="T43" fmla="*/ 1236 h 1376"/>
                  <a:gd name="T44" fmla="*/ 15 w 363"/>
                  <a:gd name="T45" fmla="*/ 1247 h 1376"/>
                  <a:gd name="T46" fmla="*/ 23 w 363"/>
                  <a:gd name="T47" fmla="*/ 1327 h 1376"/>
                  <a:gd name="T48" fmla="*/ 310 w 363"/>
                  <a:gd name="T49" fmla="*/ 1376 h 1376"/>
                  <a:gd name="T50" fmla="*/ 363 w 363"/>
                  <a:gd name="T51" fmla="*/ 108 h 1376"/>
                  <a:gd name="T52" fmla="*/ 329 w 363"/>
                  <a:gd name="T53" fmla="*/ 0 h 1376"/>
                  <a:gd name="T54" fmla="*/ 329 w 363"/>
                  <a:gd name="T55" fmla="*/ 0 h 1376"/>
                  <a:gd name="T56" fmla="*/ 329 w 363"/>
                  <a:gd name="T57" fmla="*/ 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3" h="1376">
                    <a:moveTo>
                      <a:pt x="329" y="0"/>
                    </a:moveTo>
                    <a:lnTo>
                      <a:pt x="8" y="7"/>
                    </a:lnTo>
                    <a:lnTo>
                      <a:pt x="4" y="97"/>
                    </a:lnTo>
                    <a:lnTo>
                      <a:pt x="57" y="157"/>
                    </a:lnTo>
                    <a:lnTo>
                      <a:pt x="14" y="176"/>
                    </a:lnTo>
                    <a:lnTo>
                      <a:pt x="14" y="279"/>
                    </a:lnTo>
                    <a:lnTo>
                      <a:pt x="107" y="376"/>
                    </a:lnTo>
                    <a:lnTo>
                      <a:pt x="8" y="369"/>
                    </a:lnTo>
                    <a:lnTo>
                      <a:pt x="8" y="456"/>
                    </a:lnTo>
                    <a:lnTo>
                      <a:pt x="111" y="524"/>
                    </a:lnTo>
                    <a:lnTo>
                      <a:pt x="0" y="526"/>
                    </a:lnTo>
                    <a:lnTo>
                      <a:pt x="8" y="629"/>
                    </a:lnTo>
                    <a:lnTo>
                      <a:pt x="107" y="705"/>
                    </a:lnTo>
                    <a:lnTo>
                      <a:pt x="4" y="705"/>
                    </a:lnTo>
                    <a:lnTo>
                      <a:pt x="4" y="798"/>
                    </a:lnTo>
                    <a:lnTo>
                      <a:pt x="99" y="889"/>
                    </a:lnTo>
                    <a:lnTo>
                      <a:pt x="4" y="893"/>
                    </a:lnTo>
                    <a:lnTo>
                      <a:pt x="8" y="986"/>
                    </a:lnTo>
                    <a:lnTo>
                      <a:pt x="114" y="1047"/>
                    </a:lnTo>
                    <a:lnTo>
                      <a:pt x="23" y="1063"/>
                    </a:lnTo>
                    <a:lnTo>
                      <a:pt x="14" y="1161"/>
                    </a:lnTo>
                    <a:lnTo>
                      <a:pt x="257" y="1236"/>
                    </a:lnTo>
                    <a:lnTo>
                      <a:pt x="15" y="1247"/>
                    </a:lnTo>
                    <a:lnTo>
                      <a:pt x="23" y="1327"/>
                    </a:lnTo>
                    <a:lnTo>
                      <a:pt x="310" y="1376"/>
                    </a:lnTo>
                    <a:lnTo>
                      <a:pt x="363" y="108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5" name="Freeform 47"/>
              <p:cNvSpPr>
                <a:spLocks/>
              </p:cNvSpPr>
              <p:nvPr/>
            </p:nvSpPr>
            <p:spPr bwMode="auto">
              <a:xfrm>
                <a:off x="2115" y="1990"/>
                <a:ext cx="186" cy="681"/>
              </a:xfrm>
              <a:custGeom>
                <a:avLst/>
                <a:gdLst>
                  <a:gd name="T0" fmla="*/ 335 w 373"/>
                  <a:gd name="T1" fmla="*/ 0 h 1361"/>
                  <a:gd name="T2" fmla="*/ 0 w 373"/>
                  <a:gd name="T3" fmla="*/ 0 h 1361"/>
                  <a:gd name="T4" fmla="*/ 16 w 373"/>
                  <a:gd name="T5" fmla="*/ 93 h 1361"/>
                  <a:gd name="T6" fmla="*/ 316 w 373"/>
                  <a:gd name="T7" fmla="*/ 188 h 1361"/>
                  <a:gd name="T8" fmla="*/ 31 w 373"/>
                  <a:gd name="T9" fmla="*/ 184 h 1361"/>
                  <a:gd name="T10" fmla="*/ 46 w 373"/>
                  <a:gd name="T11" fmla="*/ 287 h 1361"/>
                  <a:gd name="T12" fmla="*/ 305 w 373"/>
                  <a:gd name="T13" fmla="*/ 372 h 1361"/>
                  <a:gd name="T14" fmla="*/ 23 w 373"/>
                  <a:gd name="T15" fmla="*/ 376 h 1361"/>
                  <a:gd name="T16" fmla="*/ 23 w 373"/>
                  <a:gd name="T17" fmla="*/ 452 h 1361"/>
                  <a:gd name="T18" fmla="*/ 301 w 373"/>
                  <a:gd name="T19" fmla="*/ 521 h 1361"/>
                  <a:gd name="T20" fmla="*/ 12 w 373"/>
                  <a:gd name="T21" fmla="*/ 545 h 1361"/>
                  <a:gd name="T22" fmla="*/ 4 w 373"/>
                  <a:gd name="T23" fmla="*/ 621 h 1361"/>
                  <a:gd name="T24" fmla="*/ 234 w 373"/>
                  <a:gd name="T25" fmla="*/ 709 h 1361"/>
                  <a:gd name="T26" fmla="*/ 27 w 373"/>
                  <a:gd name="T27" fmla="*/ 716 h 1361"/>
                  <a:gd name="T28" fmla="*/ 31 w 373"/>
                  <a:gd name="T29" fmla="*/ 804 h 1361"/>
                  <a:gd name="T30" fmla="*/ 268 w 373"/>
                  <a:gd name="T31" fmla="*/ 886 h 1361"/>
                  <a:gd name="T32" fmla="*/ 31 w 373"/>
                  <a:gd name="T33" fmla="*/ 897 h 1361"/>
                  <a:gd name="T34" fmla="*/ 31 w 373"/>
                  <a:gd name="T35" fmla="*/ 981 h 1361"/>
                  <a:gd name="T36" fmla="*/ 253 w 373"/>
                  <a:gd name="T37" fmla="*/ 1066 h 1361"/>
                  <a:gd name="T38" fmla="*/ 35 w 373"/>
                  <a:gd name="T39" fmla="*/ 1081 h 1361"/>
                  <a:gd name="T40" fmla="*/ 35 w 373"/>
                  <a:gd name="T41" fmla="*/ 1154 h 1361"/>
                  <a:gd name="T42" fmla="*/ 253 w 373"/>
                  <a:gd name="T43" fmla="*/ 1232 h 1361"/>
                  <a:gd name="T44" fmla="*/ 38 w 373"/>
                  <a:gd name="T45" fmla="*/ 1237 h 1361"/>
                  <a:gd name="T46" fmla="*/ 27 w 373"/>
                  <a:gd name="T47" fmla="*/ 1327 h 1361"/>
                  <a:gd name="T48" fmla="*/ 293 w 373"/>
                  <a:gd name="T49" fmla="*/ 1361 h 1361"/>
                  <a:gd name="T50" fmla="*/ 373 w 373"/>
                  <a:gd name="T51" fmla="*/ 53 h 1361"/>
                  <a:gd name="T52" fmla="*/ 335 w 373"/>
                  <a:gd name="T53" fmla="*/ 0 h 1361"/>
                  <a:gd name="T54" fmla="*/ 335 w 373"/>
                  <a:gd name="T55" fmla="*/ 0 h 1361"/>
                  <a:gd name="T56" fmla="*/ 335 w 373"/>
                  <a:gd name="T57" fmla="*/ 0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3" h="1361">
                    <a:moveTo>
                      <a:pt x="335" y="0"/>
                    </a:moveTo>
                    <a:lnTo>
                      <a:pt x="0" y="0"/>
                    </a:lnTo>
                    <a:lnTo>
                      <a:pt x="16" y="93"/>
                    </a:lnTo>
                    <a:lnTo>
                      <a:pt x="316" y="188"/>
                    </a:lnTo>
                    <a:lnTo>
                      <a:pt x="31" y="184"/>
                    </a:lnTo>
                    <a:lnTo>
                      <a:pt x="46" y="287"/>
                    </a:lnTo>
                    <a:lnTo>
                      <a:pt x="305" y="372"/>
                    </a:lnTo>
                    <a:lnTo>
                      <a:pt x="23" y="376"/>
                    </a:lnTo>
                    <a:lnTo>
                      <a:pt x="23" y="452"/>
                    </a:lnTo>
                    <a:lnTo>
                      <a:pt x="301" y="521"/>
                    </a:lnTo>
                    <a:lnTo>
                      <a:pt x="12" y="545"/>
                    </a:lnTo>
                    <a:lnTo>
                      <a:pt x="4" y="621"/>
                    </a:lnTo>
                    <a:lnTo>
                      <a:pt x="234" y="709"/>
                    </a:lnTo>
                    <a:lnTo>
                      <a:pt x="27" y="716"/>
                    </a:lnTo>
                    <a:lnTo>
                      <a:pt x="31" y="804"/>
                    </a:lnTo>
                    <a:lnTo>
                      <a:pt x="268" y="886"/>
                    </a:lnTo>
                    <a:lnTo>
                      <a:pt x="31" y="897"/>
                    </a:lnTo>
                    <a:lnTo>
                      <a:pt x="31" y="981"/>
                    </a:lnTo>
                    <a:lnTo>
                      <a:pt x="253" y="1066"/>
                    </a:lnTo>
                    <a:lnTo>
                      <a:pt x="35" y="1081"/>
                    </a:lnTo>
                    <a:lnTo>
                      <a:pt x="35" y="1154"/>
                    </a:lnTo>
                    <a:lnTo>
                      <a:pt x="253" y="1232"/>
                    </a:lnTo>
                    <a:lnTo>
                      <a:pt x="38" y="1237"/>
                    </a:lnTo>
                    <a:lnTo>
                      <a:pt x="27" y="1327"/>
                    </a:lnTo>
                    <a:lnTo>
                      <a:pt x="293" y="1361"/>
                    </a:lnTo>
                    <a:lnTo>
                      <a:pt x="373" y="53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6" name="Freeform 48"/>
              <p:cNvSpPr>
                <a:spLocks/>
              </p:cNvSpPr>
              <p:nvPr/>
            </p:nvSpPr>
            <p:spPr bwMode="auto">
              <a:xfrm>
                <a:off x="1896" y="1981"/>
                <a:ext cx="181" cy="688"/>
              </a:xfrm>
              <a:custGeom>
                <a:avLst/>
                <a:gdLst>
                  <a:gd name="T0" fmla="*/ 329 w 361"/>
                  <a:gd name="T1" fmla="*/ 0 h 1376"/>
                  <a:gd name="T2" fmla="*/ 8 w 361"/>
                  <a:gd name="T3" fmla="*/ 7 h 1376"/>
                  <a:gd name="T4" fmla="*/ 4 w 361"/>
                  <a:gd name="T5" fmla="*/ 97 h 1376"/>
                  <a:gd name="T6" fmla="*/ 57 w 361"/>
                  <a:gd name="T7" fmla="*/ 157 h 1376"/>
                  <a:gd name="T8" fmla="*/ 11 w 361"/>
                  <a:gd name="T9" fmla="*/ 176 h 1376"/>
                  <a:gd name="T10" fmla="*/ 11 w 361"/>
                  <a:gd name="T11" fmla="*/ 279 h 1376"/>
                  <a:gd name="T12" fmla="*/ 106 w 361"/>
                  <a:gd name="T13" fmla="*/ 376 h 1376"/>
                  <a:gd name="T14" fmla="*/ 8 w 361"/>
                  <a:gd name="T15" fmla="*/ 368 h 1376"/>
                  <a:gd name="T16" fmla="*/ 8 w 361"/>
                  <a:gd name="T17" fmla="*/ 456 h 1376"/>
                  <a:gd name="T18" fmla="*/ 110 w 361"/>
                  <a:gd name="T19" fmla="*/ 524 h 1376"/>
                  <a:gd name="T20" fmla="*/ 0 w 361"/>
                  <a:gd name="T21" fmla="*/ 528 h 1376"/>
                  <a:gd name="T22" fmla="*/ 8 w 361"/>
                  <a:gd name="T23" fmla="*/ 629 h 1376"/>
                  <a:gd name="T24" fmla="*/ 106 w 361"/>
                  <a:gd name="T25" fmla="*/ 705 h 1376"/>
                  <a:gd name="T26" fmla="*/ 4 w 361"/>
                  <a:gd name="T27" fmla="*/ 705 h 1376"/>
                  <a:gd name="T28" fmla="*/ 4 w 361"/>
                  <a:gd name="T29" fmla="*/ 798 h 1376"/>
                  <a:gd name="T30" fmla="*/ 99 w 361"/>
                  <a:gd name="T31" fmla="*/ 889 h 1376"/>
                  <a:gd name="T32" fmla="*/ 4 w 361"/>
                  <a:gd name="T33" fmla="*/ 893 h 1376"/>
                  <a:gd name="T34" fmla="*/ 8 w 361"/>
                  <a:gd name="T35" fmla="*/ 988 h 1376"/>
                  <a:gd name="T36" fmla="*/ 114 w 361"/>
                  <a:gd name="T37" fmla="*/ 1047 h 1376"/>
                  <a:gd name="T38" fmla="*/ 23 w 361"/>
                  <a:gd name="T39" fmla="*/ 1062 h 1376"/>
                  <a:gd name="T40" fmla="*/ 11 w 361"/>
                  <a:gd name="T41" fmla="*/ 1161 h 1376"/>
                  <a:gd name="T42" fmla="*/ 257 w 361"/>
                  <a:gd name="T43" fmla="*/ 1237 h 1376"/>
                  <a:gd name="T44" fmla="*/ 15 w 361"/>
                  <a:gd name="T45" fmla="*/ 1249 h 1376"/>
                  <a:gd name="T46" fmla="*/ 23 w 361"/>
                  <a:gd name="T47" fmla="*/ 1327 h 1376"/>
                  <a:gd name="T48" fmla="*/ 310 w 361"/>
                  <a:gd name="T49" fmla="*/ 1376 h 1376"/>
                  <a:gd name="T50" fmla="*/ 361 w 361"/>
                  <a:gd name="T51" fmla="*/ 110 h 1376"/>
                  <a:gd name="T52" fmla="*/ 329 w 361"/>
                  <a:gd name="T53" fmla="*/ 0 h 1376"/>
                  <a:gd name="T54" fmla="*/ 329 w 361"/>
                  <a:gd name="T55" fmla="*/ 0 h 1376"/>
                  <a:gd name="T56" fmla="*/ 329 w 361"/>
                  <a:gd name="T57" fmla="*/ 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1" h="1376">
                    <a:moveTo>
                      <a:pt x="329" y="0"/>
                    </a:moveTo>
                    <a:lnTo>
                      <a:pt x="8" y="7"/>
                    </a:lnTo>
                    <a:lnTo>
                      <a:pt x="4" y="97"/>
                    </a:lnTo>
                    <a:lnTo>
                      <a:pt x="57" y="157"/>
                    </a:lnTo>
                    <a:lnTo>
                      <a:pt x="11" y="176"/>
                    </a:lnTo>
                    <a:lnTo>
                      <a:pt x="11" y="279"/>
                    </a:lnTo>
                    <a:lnTo>
                      <a:pt x="106" y="376"/>
                    </a:lnTo>
                    <a:lnTo>
                      <a:pt x="8" y="368"/>
                    </a:lnTo>
                    <a:lnTo>
                      <a:pt x="8" y="456"/>
                    </a:lnTo>
                    <a:lnTo>
                      <a:pt x="110" y="524"/>
                    </a:lnTo>
                    <a:lnTo>
                      <a:pt x="0" y="528"/>
                    </a:lnTo>
                    <a:lnTo>
                      <a:pt x="8" y="629"/>
                    </a:lnTo>
                    <a:lnTo>
                      <a:pt x="106" y="705"/>
                    </a:lnTo>
                    <a:lnTo>
                      <a:pt x="4" y="705"/>
                    </a:lnTo>
                    <a:lnTo>
                      <a:pt x="4" y="798"/>
                    </a:lnTo>
                    <a:lnTo>
                      <a:pt x="99" y="889"/>
                    </a:lnTo>
                    <a:lnTo>
                      <a:pt x="4" y="893"/>
                    </a:lnTo>
                    <a:lnTo>
                      <a:pt x="8" y="988"/>
                    </a:lnTo>
                    <a:lnTo>
                      <a:pt x="114" y="1047"/>
                    </a:lnTo>
                    <a:lnTo>
                      <a:pt x="23" y="1062"/>
                    </a:lnTo>
                    <a:lnTo>
                      <a:pt x="11" y="1161"/>
                    </a:lnTo>
                    <a:lnTo>
                      <a:pt x="257" y="1237"/>
                    </a:lnTo>
                    <a:lnTo>
                      <a:pt x="15" y="1249"/>
                    </a:lnTo>
                    <a:lnTo>
                      <a:pt x="23" y="1327"/>
                    </a:lnTo>
                    <a:lnTo>
                      <a:pt x="310" y="1376"/>
                    </a:lnTo>
                    <a:lnTo>
                      <a:pt x="361" y="11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7" name="Freeform 49"/>
              <p:cNvSpPr>
                <a:spLocks/>
              </p:cNvSpPr>
              <p:nvPr/>
            </p:nvSpPr>
            <p:spPr bwMode="auto">
              <a:xfrm>
                <a:off x="1906" y="2718"/>
                <a:ext cx="173" cy="71"/>
              </a:xfrm>
              <a:custGeom>
                <a:avLst/>
                <a:gdLst>
                  <a:gd name="T0" fmla="*/ 28 w 344"/>
                  <a:gd name="T1" fmla="*/ 0 h 143"/>
                  <a:gd name="T2" fmla="*/ 0 w 344"/>
                  <a:gd name="T3" fmla="*/ 143 h 143"/>
                  <a:gd name="T4" fmla="*/ 156 w 344"/>
                  <a:gd name="T5" fmla="*/ 127 h 143"/>
                  <a:gd name="T6" fmla="*/ 238 w 344"/>
                  <a:gd name="T7" fmla="*/ 57 h 143"/>
                  <a:gd name="T8" fmla="*/ 291 w 344"/>
                  <a:gd name="T9" fmla="*/ 126 h 143"/>
                  <a:gd name="T10" fmla="*/ 344 w 344"/>
                  <a:gd name="T11" fmla="*/ 139 h 143"/>
                  <a:gd name="T12" fmla="*/ 317 w 344"/>
                  <a:gd name="T13" fmla="*/ 11 h 143"/>
                  <a:gd name="T14" fmla="*/ 28 w 344"/>
                  <a:gd name="T15" fmla="*/ 0 h 143"/>
                  <a:gd name="T16" fmla="*/ 28 w 344"/>
                  <a:gd name="T17" fmla="*/ 0 h 143"/>
                  <a:gd name="T18" fmla="*/ 28 w 344"/>
                  <a:gd name="T1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4" h="143">
                    <a:moveTo>
                      <a:pt x="28" y="0"/>
                    </a:moveTo>
                    <a:lnTo>
                      <a:pt x="0" y="143"/>
                    </a:lnTo>
                    <a:lnTo>
                      <a:pt x="156" y="127"/>
                    </a:lnTo>
                    <a:lnTo>
                      <a:pt x="238" y="57"/>
                    </a:lnTo>
                    <a:lnTo>
                      <a:pt x="291" y="126"/>
                    </a:lnTo>
                    <a:lnTo>
                      <a:pt x="344" y="139"/>
                    </a:lnTo>
                    <a:lnTo>
                      <a:pt x="317" y="1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8" name="Freeform 50"/>
              <p:cNvSpPr>
                <a:spLocks/>
              </p:cNvSpPr>
              <p:nvPr/>
            </p:nvSpPr>
            <p:spPr bwMode="auto">
              <a:xfrm>
                <a:off x="2139" y="2717"/>
                <a:ext cx="153" cy="68"/>
              </a:xfrm>
              <a:custGeom>
                <a:avLst/>
                <a:gdLst>
                  <a:gd name="T0" fmla="*/ 5 w 304"/>
                  <a:gd name="T1" fmla="*/ 13 h 137"/>
                  <a:gd name="T2" fmla="*/ 0 w 304"/>
                  <a:gd name="T3" fmla="*/ 129 h 137"/>
                  <a:gd name="T4" fmla="*/ 21 w 304"/>
                  <a:gd name="T5" fmla="*/ 133 h 137"/>
                  <a:gd name="T6" fmla="*/ 95 w 304"/>
                  <a:gd name="T7" fmla="*/ 53 h 137"/>
                  <a:gd name="T8" fmla="*/ 201 w 304"/>
                  <a:gd name="T9" fmla="*/ 53 h 137"/>
                  <a:gd name="T10" fmla="*/ 72 w 304"/>
                  <a:gd name="T11" fmla="*/ 129 h 137"/>
                  <a:gd name="T12" fmla="*/ 169 w 304"/>
                  <a:gd name="T13" fmla="*/ 124 h 137"/>
                  <a:gd name="T14" fmla="*/ 245 w 304"/>
                  <a:gd name="T15" fmla="*/ 53 h 137"/>
                  <a:gd name="T16" fmla="*/ 228 w 304"/>
                  <a:gd name="T17" fmla="*/ 137 h 137"/>
                  <a:gd name="T18" fmla="*/ 304 w 304"/>
                  <a:gd name="T19" fmla="*/ 129 h 137"/>
                  <a:gd name="T20" fmla="*/ 304 w 304"/>
                  <a:gd name="T21" fmla="*/ 0 h 137"/>
                  <a:gd name="T22" fmla="*/ 5 w 304"/>
                  <a:gd name="T23" fmla="*/ 13 h 137"/>
                  <a:gd name="T24" fmla="*/ 5 w 304"/>
                  <a:gd name="T25" fmla="*/ 13 h 137"/>
                  <a:gd name="T26" fmla="*/ 5 w 304"/>
                  <a:gd name="T27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" h="137">
                    <a:moveTo>
                      <a:pt x="5" y="13"/>
                    </a:moveTo>
                    <a:lnTo>
                      <a:pt x="0" y="129"/>
                    </a:lnTo>
                    <a:lnTo>
                      <a:pt x="21" y="133"/>
                    </a:lnTo>
                    <a:lnTo>
                      <a:pt x="95" y="53"/>
                    </a:lnTo>
                    <a:lnTo>
                      <a:pt x="201" y="53"/>
                    </a:lnTo>
                    <a:lnTo>
                      <a:pt x="72" y="129"/>
                    </a:lnTo>
                    <a:lnTo>
                      <a:pt x="169" y="124"/>
                    </a:lnTo>
                    <a:lnTo>
                      <a:pt x="245" y="53"/>
                    </a:lnTo>
                    <a:lnTo>
                      <a:pt x="228" y="137"/>
                    </a:lnTo>
                    <a:lnTo>
                      <a:pt x="304" y="129"/>
                    </a:lnTo>
                    <a:lnTo>
                      <a:pt x="304" y="0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9" name="Freeform 51"/>
              <p:cNvSpPr>
                <a:spLocks/>
              </p:cNvSpPr>
              <p:nvPr/>
            </p:nvSpPr>
            <p:spPr bwMode="auto">
              <a:xfrm>
                <a:off x="2353" y="2719"/>
                <a:ext cx="143" cy="71"/>
              </a:xfrm>
              <a:custGeom>
                <a:avLst/>
                <a:gdLst>
                  <a:gd name="T0" fmla="*/ 0 w 285"/>
                  <a:gd name="T1" fmla="*/ 6 h 141"/>
                  <a:gd name="T2" fmla="*/ 9 w 285"/>
                  <a:gd name="T3" fmla="*/ 135 h 141"/>
                  <a:gd name="T4" fmla="*/ 106 w 285"/>
                  <a:gd name="T5" fmla="*/ 141 h 141"/>
                  <a:gd name="T6" fmla="*/ 106 w 285"/>
                  <a:gd name="T7" fmla="*/ 59 h 141"/>
                  <a:gd name="T8" fmla="*/ 285 w 285"/>
                  <a:gd name="T9" fmla="*/ 32 h 141"/>
                  <a:gd name="T10" fmla="*/ 279 w 285"/>
                  <a:gd name="T11" fmla="*/ 0 h 141"/>
                  <a:gd name="T12" fmla="*/ 0 w 285"/>
                  <a:gd name="T13" fmla="*/ 6 h 141"/>
                  <a:gd name="T14" fmla="*/ 0 w 285"/>
                  <a:gd name="T15" fmla="*/ 6 h 141"/>
                  <a:gd name="T16" fmla="*/ 0 w 285"/>
                  <a:gd name="T17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141">
                    <a:moveTo>
                      <a:pt x="0" y="6"/>
                    </a:moveTo>
                    <a:lnTo>
                      <a:pt x="9" y="135"/>
                    </a:lnTo>
                    <a:lnTo>
                      <a:pt x="106" y="141"/>
                    </a:lnTo>
                    <a:lnTo>
                      <a:pt x="106" y="59"/>
                    </a:lnTo>
                    <a:lnTo>
                      <a:pt x="285" y="32"/>
                    </a:lnTo>
                    <a:lnTo>
                      <a:pt x="27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Freeform 52"/>
              <p:cNvSpPr>
                <a:spLocks/>
              </p:cNvSpPr>
              <p:nvPr/>
            </p:nvSpPr>
            <p:spPr bwMode="auto">
              <a:xfrm>
                <a:off x="1824" y="2725"/>
                <a:ext cx="649" cy="176"/>
              </a:xfrm>
              <a:custGeom>
                <a:avLst/>
                <a:gdLst>
                  <a:gd name="T0" fmla="*/ 25 w 1299"/>
                  <a:gd name="T1" fmla="*/ 320 h 352"/>
                  <a:gd name="T2" fmla="*/ 0 w 1299"/>
                  <a:gd name="T3" fmla="*/ 278 h 352"/>
                  <a:gd name="T4" fmla="*/ 82 w 1299"/>
                  <a:gd name="T5" fmla="*/ 54 h 352"/>
                  <a:gd name="T6" fmla="*/ 113 w 1299"/>
                  <a:gd name="T7" fmla="*/ 278 h 352"/>
                  <a:gd name="T8" fmla="*/ 170 w 1299"/>
                  <a:gd name="T9" fmla="*/ 223 h 352"/>
                  <a:gd name="T10" fmla="*/ 250 w 1299"/>
                  <a:gd name="T11" fmla="*/ 265 h 352"/>
                  <a:gd name="T12" fmla="*/ 331 w 1299"/>
                  <a:gd name="T13" fmla="*/ 236 h 352"/>
                  <a:gd name="T14" fmla="*/ 411 w 1299"/>
                  <a:gd name="T15" fmla="*/ 274 h 352"/>
                  <a:gd name="T16" fmla="*/ 440 w 1299"/>
                  <a:gd name="T17" fmla="*/ 249 h 352"/>
                  <a:gd name="T18" fmla="*/ 527 w 1299"/>
                  <a:gd name="T19" fmla="*/ 282 h 352"/>
                  <a:gd name="T20" fmla="*/ 523 w 1299"/>
                  <a:gd name="T21" fmla="*/ 232 h 352"/>
                  <a:gd name="T22" fmla="*/ 577 w 1299"/>
                  <a:gd name="T23" fmla="*/ 4 h 352"/>
                  <a:gd name="T24" fmla="*/ 622 w 1299"/>
                  <a:gd name="T25" fmla="*/ 223 h 352"/>
                  <a:gd name="T26" fmla="*/ 615 w 1299"/>
                  <a:gd name="T27" fmla="*/ 299 h 352"/>
                  <a:gd name="T28" fmla="*/ 672 w 1299"/>
                  <a:gd name="T29" fmla="*/ 261 h 352"/>
                  <a:gd name="T30" fmla="*/ 742 w 1299"/>
                  <a:gd name="T31" fmla="*/ 299 h 352"/>
                  <a:gd name="T32" fmla="*/ 780 w 1299"/>
                  <a:gd name="T33" fmla="*/ 244 h 352"/>
                  <a:gd name="T34" fmla="*/ 854 w 1299"/>
                  <a:gd name="T35" fmla="*/ 285 h 352"/>
                  <a:gd name="T36" fmla="*/ 900 w 1299"/>
                  <a:gd name="T37" fmla="*/ 249 h 352"/>
                  <a:gd name="T38" fmla="*/ 946 w 1299"/>
                  <a:gd name="T39" fmla="*/ 303 h 352"/>
                  <a:gd name="T40" fmla="*/ 970 w 1299"/>
                  <a:gd name="T41" fmla="*/ 261 h 352"/>
                  <a:gd name="T42" fmla="*/ 946 w 1299"/>
                  <a:gd name="T43" fmla="*/ 215 h 352"/>
                  <a:gd name="T44" fmla="*/ 1004 w 1299"/>
                  <a:gd name="T45" fmla="*/ 0 h 352"/>
                  <a:gd name="T46" fmla="*/ 1054 w 1299"/>
                  <a:gd name="T47" fmla="*/ 211 h 352"/>
                  <a:gd name="T48" fmla="*/ 1037 w 1299"/>
                  <a:gd name="T49" fmla="*/ 261 h 352"/>
                  <a:gd name="T50" fmla="*/ 1071 w 1299"/>
                  <a:gd name="T51" fmla="*/ 295 h 352"/>
                  <a:gd name="T52" fmla="*/ 1100 w 1299"/>
                  <a:gd name="T53" fmla="*/ 228 h 352"/>
                  <a:gd name="T54" fmla="*/ 1153 w 1299"/>
                  <a:gd name="T55" fmla="*/ 285 h 352"/>
                  <a:gd name="T56" fmla="*/ 1204 w 1299"/>
                  <a:gd name="T57" fmla="*/ 232 h 352"/>
                  <a:gd name="T58" fmla="*/ 1216 w 1299"/>
                  <a:gd name="T59" fmla="*/ 291 h 352"/>
                  <a:gd name="T60" fmla="*/ 1290 w 1299"/>
                  <a:gd name="T61" fmla="*/ 249 h 352"/>
                  <a:gd name="T62" fmla="*/ 1299 w 1299"/>
                  <a:gd name="T63" fmla="*/ 320 h 352"/>
                  <a:gd name="T64" fmla="*/ 951 w 1299"/>
                  <a:gd name="T65" fmla="*/ 344 h 352"/>
                  <a:gd name="T66" fmla="*/ 605 w 1299"/>
                  <a:gd name="T67" fmla="*/ 331 h 352"/>
                  <a:gd name="T68" fmla="*/ 440 w 1299"/>
                  <a:gd name="T69" fmla="*/ 337 h 352"/>
                  <a:gd name="T70" fmla="*/ 166 w 1299"/>
                  <a:gd name="T71" fmla="*/ 324 h 352"/>
                  <a:gd name="T72" fmla="*/ 75 w 1299"/>
                  <a:gd name="T73" fmla="*/ 352 h 352"/>
                  <a:gd name="T74" fmla="*/ 25 w 1299"/>
                  <a:gd name="T75" fmla="*/ 320 h 352"/>
                  <a:gd name="T76" fmla="*/ 25 w 1299"/>
                  <a:gd name="T77" fmla="*/ 320 h 352"/>
                  <a:gd name="T78" fmla="*/ 25 w 1299"/>
                  <a:gd name="T79" fmla="*/ 32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99" h="352">
                    <a:moveTo>
                      <a:pt x="25" y="320"/>
                    </a:moveTo>
                    <a:lnTo>
                      <a:pt x="0" y="278"/>
                    </a:lnTo>
                    <a:lnTo>
                      <a:pt x="82" y="54"/>
                    </a:lnTo>
                    <a:lnTo>
                      <a:pt x="113" y="278"/>
                    </a:lnTo>
                    <a:lnTo>
                      <a:pt x="170" y="223"/>
                    </a:lnTo>
                    <a:lnTo>
                      <a:pt x="250" y="265"/>
                    </a:lnTo>
                    <a:lnTo>
                      <a:pt x="331" y="236"/>
                    </a:lnTo>
                    <a:lnTo>
                      <a:pt x="411" y="274"/>
                    </a:lnTo>
                    <a:lnTo>
                      <a:pt x="440" y="249"/>
                    </a:lnTo>
                    <a:lnTo>
                      <a:pt x="527" y="282"/>
                    </a:lnTo>
                    <a:lnTo>
                      <a:pt x="523" y="232"/>
                    </a:lnTo>
                    <a:lnTo>
                      <a:pt x="577" y="4"/>
                    </a:lnTo>
                    <a:lnTo>
                      <a:pt x="622" y="223"/>
                    </a:lnTo>
                    <a:lnTo>
                      <a:pt x="615" y="299"/>
                    </a:lnTo>
                    <a:lnTo>
                      <a:pt x="672" y="261"/>
                    </a:lnTo>
                    <a:lnTo>
                      <a:pt x="742" y="299"/>
                    </a:lnTo>
                    <a:lnTo>
                      <a:pt x="780" y="244"/>
                    </a:lnTo>
                    <a:lnTo>
                      <a:pt x="854" y="285"/>
                    </a:lnTo>
                    <a:lnTo>
                      <a:pt x="900" y="249"/>
                    </a:lnTo>
                    <a:lnTo>
                      <a:pt x="946" y="303"/>
                    </a:lnTo>
                    <a:lnTo>
                      <a:pt x="970" y="261"/>
                    </a:lnTo>
                    <a:lnTo>
                      <a:pt x="946" y="215"/>
                    </a:lnTo>
                    <a:lnTo>
                      <a:pt x="1004" y="0"/>
                    </a:lnTo>
                    <a:lnTo>
                      <a:pt x="1054" y="211"/>
                    </a:lnTo>
                    <a:lnTo>
                      <a:pt x="1037" y="261"/>
                    </a:lnTo>
                    <a:lnTo>
                      <a:pt x="1071" y="295"/>
                    </a:lnTo>
                    <a:lnTo>
                      <a:pt x="1100" y="228"/>
                    </a:lnTo>
                    <a:lnTo>
                      <a:pt x="1153" y="285"/>
                    </a:lnTo>
                    <a:lnTo>
                      <a:pt x="1204" y="232"/>
                    </a:lnTo>
                    <a:lnTo>
                      <a:pt x="1216" y="291"/>
                    </a:lnTo>
                    <a:lnTo>
                      <a:pt x="1290" y="249"/>
                    </a:lnTo>
                    <a:lnTo>
                      <a:pt x="1299" y="320"/>
                    </a:lnTo>
                    <a:lnTo>
                      <a:pt x="951" y="344"/>
                    </a:lnTo>
                    <a:lnTo>
                      <a:pt x="605" y="331"/>
                    </a:lnTo>
                    <a:lnTo>
                      <a:pt x="440" y="337"/>
                    </a:lnTo>
                    <a:lnTo>
                      <a:pt x="166" y="324"/>
                    </a:lnTo>
                    <a:lnTo>
                      <a:pt x="75" y="352"/>
                    </a:lnTo>
                    <a:lnTo>
                      <a:pt x="25" y="320"/>
                    </a:lnTo>
                    <a:lnTo>
                      <a:pt x="25" y="320"/>
                    </a:lnTo>
                    <a:lnTo>
                      <a:pt x="25" y="320"/>
                    </a:lnTo>
                    <a:close/>
                  </a:path>
                </a:pathLst>
              </a:custGeom>
              <a:solidFill>
                <a:srgbClr val="80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Freeform 53"/>
              <p:cNvSpPr>
                <a:spLocks/>
              </p:cNvSpPr>
              <p:nvPr/>
            </p:nvSpPr>
            <p:spPr bwMode="auto">
              <a:xfrm>
                <a:off x="3027" y="2746"/>
                <a:ext cx="299" cy="261"/>
              </a:xfrm>
              <a:custGeom>
                <a:avLst/>
                <a:gdLst>
                  <a:gd name="T0" fmla="*/ 0 w 597"/>
                  <a:gd name="T1" fmla="*/ 426 h 521"/>
                  <a:gd name="T2" fmla="*/ 0 w 597"/>
                  <a:gd name="T3" fmla="*/ 304 h 521"/>
                  <a:gd name="T4" fmla="*/ 49 w 597"/>
                  <a:gd name="T5" fmla="*/ 88 h 521"/>
                  <a:gd name="T6" fmla="*/ 102 w 597"/>
                  <a:gd name="T7" fmla="*/ 346 h 521"/>
                  <a:gd name="T8" fmla="*/ 148 w 597"/>
                  <a:gd name="T9" fmla="*/ 312 h 521"/>
                  <a:gd name="T10" fmla="*/ 197 w 597"/>
                  <a:gd name="T11" fmla="*/ 350 h 521"/>
                  <a:gd name="T12" fmla="*/ 253 w 597"/>
                  <a:gd name="T13" fmla="*/ 337 h 521"/>
                  <a:gd name="T14" fmla="*/ 302 w 597"/>
                  <a:gd name="T15" fmla="*/ 367 h 521"/>
                  <a:gd name="T16" fmla="*/ 351 w 597"/>
                  <a:gd name="T17" fmla="*/ 342 h 521"/>
                  <a:gd name="T18" fmla="*/ 401 w 597"/>
                  <a:gd name="T19" fmla="*/ 405 h 521"/>
                  <a:gd name="T20" fmla="*/ 456 w 597"/>
                  <a:gd name="T21" fmla="*/ 354 h 521"/>
                  <a:gd name="T22" fmla="*/ 492 w 597"/>
                  <a:gd name="T23" fmla="*/ 378 h 521"/>
                  <a:gd name="T24" fmla="*/ 475 w 597"/>
                  <a:gd name="T25" fmla="*/ 297 h 521"/>
                  <a:gd name="T26" fmla="*/ 526 w 597"/>
                  <a:gd name="T27" fmla="*/ 0 h 521"/>
                  <a:gd name="T28" fmla="*/ 568 w 597"/>
                  <a:gd name="T29" fmla="*/ 160 h 521"/>
                  <a:gd name="T30" fmla="*/ 597 w 597"/>
                  <a:gd name="T31" fmla="*/ 325 h 521"/>
                  <a:gd name="T32" fmla="*/ 555 w 597"/>
                  <a:gd name="T33" fmla="*/ 496 h 521"/>
                  <a:gd name="T34" fmla="*/ 452 w 597"/>
                  <a:gd name="T35" fmla="*/ 521 h 521"/>
                  <a:gd name="T36" fmla="*/ 222 w 597"/>
                  <a:gd name="T37" fmla="*/ 470 h 521"/>
                  <a:gd name="T38" fmla="*/ 85 w 597"/>
                  <a:gd name="T39" fmla="*/ 437 h 521"/>
                  <a:gd name="T40" fmla="*/ 28 w 597"/>
                  <a:gd name="T41" fmla="*/ 445 h 521"/>
                  <a:gd name="T42" fmla="*/ 0 w 597"/>
                  <a:gd name="T43" fmla="*/ 426 h 521"/>
                  <a:gd name="T44" fmla="*/ 0 w 597"/>
                  <a:gd name="T45" fmla="*/ 426 h 521"/>
                  <a:gd name="T46" fmla="*/ 0 w 597"/>
                  <a:gd name="T47" fmla="*/ 426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7" h="521">
                    <a:moveTo>
                      <a:pt x="0" y="426"/>
                    </a:moveTo>
                    <a:lnTo>
                      <a:pt x="0" y="304"/>
                    </a:lnTo>
                    <a:lnTo>
                      <a:pt x="49" y="88"/>
                    </a:lnTo>
                    <a:lnTo>
                      <a:pt x="102" y="346"/>
                    </a:lnTo>
                    <a:lnTo>
                      <a:pt x="148" y="312"/>
                    </a:lnTo>
                    <a:lnTo>
                      <a:pt x="197" y="350"/>
                    </a:lnTo>
                    <a:lnTo>
                      <a:pt x="253" y="337"/>
                    </a:lnTo>
                    <a:lnTo>
                      <a:pt x="302" y="367"/>
                    </a:lnTo>
                    <a:lnTo>
                      <a:pt x="351" y="342"/>
                    </a:lnTo>
                    <a:lnTo>
                      <a:pt x="401" y="405"/>
                    </a:lnTo>
                    <a:lnTo>
                      <a:pt x="456" y="354"/>
                    </a:lnTo>
                    <a:lnTo>
                      <a:pt x="492" y="378"/>
                    </a:lnTo>
                    <a:lnTo>
                      <a:pt x="475" y="297"/>
                    </a:lnTo>
                    <a:lnTo>
                      <a:pt x="526" y="0"/>
                    </a:lnTo>
                    <a:lnTo>
                      <a:pt x="568" y="160"/>
                    </a:lnTo>
                    <a:lnTo>
                      <a:pt x="597" y="325"/>
                    </a:lnTo>
                    <a:lnTo>
                      <a:pt x="555" y="496"/>
                    </a:lnTo>
                    <a:lnTo>
                      <a:pt x="452" y="521"/>
                    </a:lnTo>
                    <a:lnTo>
                      <a:pt x="222" y="470"/>
                    </a:lnTo>
                    <a:lnTo>
                      <a:pt x="85" y="437"/>
                    </a:lnTo>
                    <a:lnTo>
                      <a:pt x="28" y="445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80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Freeform 54"/>
              <p:cNvSpPr>
                <a:spLocks/>
              </p:cNvSpPr>
              <p:nvPr/>
            </p:nvSpPr>
            <p:spPr bwMode="auto">
              <a:xfrm>
                <a:off x="2887" y="2792"/>
                <a:ext cx="135" cy="81"/>
              </a:xfrm>
              <a:custGeom>
                <a:avLst/>
                <a:gdLst>
                  <a:gd name="T0" fmla="*/ 0 w 270"/>
                  <a:gd name="T1" fmla="*/ 12 h 164"/>
                  <a:gd name="T2" fmla="*/ 270 w 270"/>
                  <a:gd name="T3" fmla="*/ 0 h 164"/>
                  <a:gd name="T4" fmla="*/ 247 w 270"/>
                  <a:gd name="T5" fmla="*/ 164 h 164"/>
                  <a:gd name="T6" fmla="*/ 40 w 270"/>
                  <a:gd name="T7" fmla="*/ 143 h 164"/>
                  <a:gd name="T8" fmla="*/ 0 w 270"/>
                  <a:gd name="T9" fmla="*/ 12 h 164"/>
                  <a:gd name="T10" fmla="*/ 0 w 270"/>
                  <a:gd name="T11" fmla="*/ 12 h 164"/>
                  <a:gd name="T12" fmla="*/ 0 w 270"/>
                  <a:gd name="T13" fmla="*/ 1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64">
                    <a:moveTo>
                      <a:pt x="0" y="12"/>
                    </a:moveTo>
                    <a:lnTo>
                      <a:pt x="270" y="0"/>
                    </a:lnTo>
                    <a:lnTo>
                      <a:pt x="247" y="164"/>
                    </a:lnTo>
                    <a:lnTo>
                      <a:pt x="40" y="143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3" name="Freeform 55"/>
              <p:cNvSpPr>
                <a:spLocks/>
              </p:cNvSpPr>
              <p:nvPr/>
            </p:nvSpPr>
            <p:spPr bwMode="auto">
              <a:xfrm>
                <a:off x="3086" y="2803"/>
                <a:ext cx="170" cy="87"/>
              </a:xfrm>
              <a:custGeom>
                <a:avLst/>
                <a:gdLst>
                  <a:gd name="T0" fmla="*/ 0 w 340"/>
                  <a:gd name="T1" fmla="*/ 0 h 173"/>
                  <a:gd name="T2" fmla="*/ 340 w 340"/>
                  <a:gd name="T3" fmla="*/ 4 h 173"/>
                  <a:gd name="T4" fmla="*/ 317 w 340"/>
                  <a:gd name="T5" fmla="*/ 173 h 173"/>
                  <a:gd name="T6" fmla="*/ 11 w 340"/>
                  <a:gd name="T7" fmla="*/ 156 h 173"/>
                  <a:gd name="T8" fmla="*/ 0 w 340"/>
                  <a:gd name="T9" fmla="*/ 0 h 173"/>
                  <a:gd name="T10" fmla="*/ 0 w 340"/>
                  <a:gd name="T11" fmla="*/ 0 h 173"/>
                  <a:gd name="T12" fmla="*/ 0 w 340"/>
                  <a:gd name="T13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0" h="173">
                    <a:moveTo>
                      <a:pt x="0" y="0"/>
                    </a:moveTo>
                    <a:lnTo>
                      <a:pt x="340" y="4"/>
                    </a:lnTo>
                    <a:lnTo>
                      <a:pt x="317" y="173"/>
                    </a:lnTo>
                    <a:lnTo>
                      <a:pt x="11" y="15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4" name="Freeform 56"/>
              <p:cNvSpPr>
                <a:spLocks/>
              </p:cNvSpPr>
              <p:nvPr/>
            </p:nvSpPr>
            <p:spPr bwMode="auto">
              <a:xfrm>
                <a:off x="2332" y="1991"/>
                <a:ext cx="215" cy="700"/>
              </a:xfrm>
              <a:custGeom>
                <a:avLst/>
                <a:gdLst>
                  <a:gd name="T0" fmla="*/ 344 w 429"/>
                  <a:gd name="T1" fmla="*/ 0 h 1400"/>
                  <a:gd name="T2" fmla="*/ 352 w 429"/>
                  <a:gd name="T3" fmla="*/ 105 h 1400"/>
                  <a:gd name="T4" fmla="*/ 11 w 429"/>
                  <a:gd name="T5" fmla="*/ 92 h 1400"/>
                  <a:gd name="T6" fmla="*/ 59 w 429"/>
                  <a:gd name="T7" fmla="*/ 162 h 1400"/>
                  <a:gd name="T8" fmla="*/ 348 w 429"/>
                  <a:gd name="T9" fmla="*/ 192 h 1400"/>
                  <a:gd name="T10" fmla="*/ 352 w 429"/>
                  <a:gd name="T11" fmla="*/ 288 h 1400"/>
                  <a:gd name="T12" fmla="*/ 28 w 429"/>
                  <a:gd name="T13" fmla="*/ 280 h 1400"/>
                  <a:gd name="T14" fmla="*/ 95 w 429"/>
                  <a:gd name="T15" fmla="*/ 367 h 1400"/>
                  <a:gd name="T16" fmla="*/ 344 w 429"/>
                  <a:gd name="T17" fmla="*/ 375 h 1400"/>
                  <a:gd name="T18" fmla="*/ 340 w 429"/>
                  <a:gd name="T19" fmla="*/ 462 h 1400"/>
                  <a:gd name="T20" fmla="*/ 15 w 429"/>
                  <a:gd name="T21" fmla="*/ 451 h 1400"/>
                  <a:gd name="T22" fmla="*/ 101 w 429"/>
                  <a:gd name="T23" fmla="*/ 518 h 1400"/>
                  <a:gd name="T24" fmla="*/ 329 w 429"/>
                  <a:gd name="T25" fmla="*/ 521 h 1400"/>
                  <a:gd name="T26" fmla="*/ 329 w 429"/>
                  <a:gd name="T27" fmla="*/ 651 h 1400"/>
                  <a:gd name="T28" fmla="*/ 0 w 429"/>
                  <a:gd name="T29" fmla="*/ 626 h 1400"/>
                  <a:gd name="T30" fmla="*/ 97 w 429"/>
                  <a:gd name="T31" fmla="*/ 702 h 1400"/>
                  <a:gd name="T32" fmla="*/ 317 w 429"/>
                  <a:gd name="T33" fmla="*/ 717 h 1400"/>
                  <a:gd name="T34" fmla="*/ 323 w 429"/>
                  <a:gd name="T35" fmla="*/ 809 h 1400"/>
                  <a:gd name="T36" fmla="*/ 32 w 429"/>
                  <a:gd name="T37" fmla="*/ 810 h 1400"/>
                  <a:gd name="T38" fmla="*/ 83 w 429"/>
                  <a:gd name="T39" fmla="*/ 881 h 1400"/>
                  <a:gd name="T40" fmla="*/ 317 w 429"/>
                  <a:gd name="T41" fmla="*/ 886 h 1400"/>
                  <a:gd name="T42" fmla="*/ 304 w 429"/>
                  <a:gd name="T43" fmla="*/ 995 h 1400"/>
                  <a:gd name="T44" fmla="*/ 26 w 429"/>
                  <a:gd name="T45" fmla="*/ 989 h 1400"/>
                  <a:gd name="T46" fmla="*/ 112 w 429"/>
                  <a:gd name="T47" fmla="*/ 1061 h 1400"/>
                  <a:gd name="T48" fmla="*/ 300 w 429"/>
                  <a:gd name="T49" fmla="*/ 1067 h 1400"/>
                  <a:gd name="T50" fmla="*/ 293 w 429"/>
                  <a:gd name="T51" fmla="*/ 1170 h 1400"/>
                  <a:gd name="T52" fmla="*/ 28 w 429"/>
                  <a:gd name="T53" fmla="*/ 1170 h 1400"/>
                  <a:gd name="T54" fmla="*/ 104 w 429"/>
                  <a:gd name="T55" fmla="*/ 1219 h 1400"/>
                  <a:gd name="T56" fmla="*/ 308 w 429"/>
                  <a:gd name="T57" fmla="*/ 1236 h 1400"/>
                  <a:gd name="T58" fmla="*/ 289 w 429"/>
                  <a:gd name="T59" fmla="*/ 1320 h 1400"/>
                  <a:gd name="T60" fmla="*/ 24 w 429"/>
                  <a:gd name="T61" fmla="*/ 1316 h 1400"/>
                  <a:gd name="T62" fmla="*/ 106 w 429"/>
                  <a:gd name="T63" fmla="*/ 1400 h 1400"/>
                  <a:gd name="T64" fmla="*/ 395 w 429"/>
                  <a:gd name="T65" fmla="*/ 1400 h 1400"/>
                  <a:gd name="T66" fmla="*/ 395 w 429"/>
                  <a:gd name="T67" fmla="*/ 1250 h 1400"/>
                  <a:gd name="T68" fmla="*/ 338 w 429"/>
                  <a:gd name="T69" fmla="*/ 1174 h 1400"/>
                  <a:gd name="T70" fmla="*/ 395 w 429"/>
                  <a:gd name="T71" fmla="*/ 1170 h 1400"/>
                  <a:gd name="T72" fmla="*/ 391 w 429"/>
                  <a:gd name="T73" fmla="*/ 1079 h 1400"/>
                  <a:gd name="T74" fmla="*/ 338 w 429"/>
                  <a:gd name="T75" fmla="*/ 1016 h 1400"/>
                  <a:gd name="T76" fmla="*/ 403 w 429"/>
                  <a:gd name="T77" fmla="*/ 1020 h 1400"/>
                  <a:gd name="T78" fmla="*/ 403 w 429"/>
                  <a:gd name="T79" fmla="*/ 892 h 1400"/>
                  <a:gd name="T80" fmla="*/ 331 w 429"/>
                  <a:gd name="T81" fmla="*/ 850 h 1400"/>
                  <a:gd name="T82" fmla="*/ 403 w 429"/>
                  <a:gd name="T83" fmla="*/ 843 h 1400"/>
                  <a:gd name="T84" fmla="*/ 410 w 429"/>
                  <a:gd name="T85" fmla="*/ 751 h 1400"/>
                  <a:gd name="T86" fmla="*/ 350 w 429"/>
                  <a:gd name="T87" fmla="*/ 696 h 1400"/>
                  <a:gd name="T88" fmla="*/ 414 w 429"/>
                  <a:gd name="T89" fmla="*/ 693 h 1400"/>
                  <a:gd name="T90" fmla="*/ 414 w 429"/>
                  <a:gd name="T91" fmla="*/ 577 h 1400"/>
                  <a:gd name="T92" fmla="*/ 355 w 429"/>
                  <a:gd name="T93" fmla="*/ 521 h 1400"/>
                  <a:gd name="T94" fmla="*/ 414 w 429"/>
                  <a:gd name="T95" fmla="*/ 521 h 1400"/>
                  <a:gd name="T96" fmla="*/ 414 w 429"/>
                  <a:gd name="T97" fmla="*/ 411 h 1400"/>
                  <a:gd name="T98" fmla="*/ 384 w 429"/>
                  <a:gd name="T99" fmla="*/ 381 h 1400"/>
                  <a:gd name="T100" fmla="*/ 429 w 429"/>
                  <a:gd name="T101" fmla="*/ 369 h 1400"/>
                  <a:gd name="T102" fmla="*/ 418 w 429"/>
                  <a:gd name="T103" fmla="*/ 248 h 1400"/>
                  <a:gd name="T104" fmla="*/ 384 w 429"/>
                  <a:gd name="T105" fmla="*/ 206 h 1400"/>
                  <a:gd name="T106" fmla="*/ 422 w 429"/>
                  <a:gd name="T107" fmla="*/ 202 h 1400"/>
                  <a:gd name="T108" fmla="*/ 418 w 429"/>
                  <a:gd name="T109" fmla="*/ 69 h 1400"/>
                  <a:gd name="T110" fmla="*/ 344 w 429"/>
                  <a:gd name="T111" fmla="*/ 0 h 1400"/>
                  <a:gd name="T112" fmla="*/ 344 w 429"/>
                  <a:gd name="T113" fmla="*/ 0 h 1400"/>
                  <a:gd name="T114" fmla="*/ 344 w 429"/>
                  <a:gd name="T115" fmla="*/ 0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9" h="1400">
                    <a:moveTo>
                      <a:pt x="344" y="0"/>
                    </a:moveTo>
                    <a:lnTo>
                      <a:pt x="352" y="105"/>
                    </a:lnTo>
                    <a:lnTo>
                      <a:pt x="11" y="92"/>
                    </a:lnTo>
                    <a:lnTo>
                      <a:pt x="59" y="162"/>
                    </a:lnTo>
                    <a:lnTo>
                      <a:pt x="348" y="192"/>
                    </a:lnTo>
                    <a:lnTo>
                      <a:pt x="352" y="288"/>
                    </a:lnTo>
                    <a:lnTo>
                      <a:pt x="28" y="280"/>
                    </a:lnTo>
                    <a:lnTo>
                      <a:pt x="95" y="367"/>
                    </a:lnTo>
                    <a:lnTo>
                      <a:pt x="344" y="375"/>
                    </a:lnTo>
                    <a:lnTo>
                      <a:pt x="340" y="462"/>
                    </a:lnTo>
                    <a:lnTo>
                      <a:pt x="15" y="451"/>
                    </a:lnTo>
                    <a:lnTo>
                      <a:pt x="101" y="518"/>
                    </a:lnTo>
                    <a:lnTo>
                      <a:pt x="329" y="521"/>
                    </a:lnTo>
                    <a:lnTo>
                      <a:pt x="329" y="651"/>
                    </a:lnTo>
                    <a:lnTo>
                      <a:pt x="0" y="626"/>
                    </a:lnTo>
                    <a:lnTo>
                      <a:pt x="97" y="702"/>
                    </a:lnTo>
                    <a:lnTo>
                      <a:pt x="317" y="717"/>
                    </a:lnTo>
                    <a:lnTo>
                      <a:pt x="323" y="809"/>
                    </a:lnTo>
                    <a:lnTo>
                      <a:pt x="32" y="810"/>
                    </a:lnTo>
                    <a:lnTo>
                      <a:pt x="83" y="881"/>
                    </a:lnTo>
                    <a:lnTo>
                      <a:pt x="317" y="886"/>
                    </a:lnTo>
                    <a:lnTo>
                      <a:pt x="304" y="995"/>
                    </a:lnTo>
                    <a:lnTo>
                      <a:pt x="26" y="989"/>
                    </a:lnTo>
                    <a:lnTo>
                      <a:pt x="112" y="1061"/>
                    </a:lnTo>
                    <a:lnTo>
                      <a:pt x="300" y="1067"/>
                    </a:lnTo>
                    <a:lnTo>
                      <a:pt x="293" y="1170"/>
                    </a:lnTo>
                    <a:lnTo>
                      <a:pt x="28" y="1170"/>
                    </a:lnTo>
                    <a:lnTo>
                      <a:pt x="104" y="1219"/>
                    </a:lnTo>
                    <a:lnTo>
                      <a:pt x="308" y="1236"/>
                    </a:lnTo>
                    <a:lnTo>
                      <a:pt x="289" y="1320"/>
                    </a:lnTo>
                    <a:lnTo>
                      <a:pt x="24" y="1316"/>
                    </a:lnTo>
                    <a:lnTo>
                      <a:pt x="106" y="1400"/>
                    </a:lnTo>
                    <a:lnTo>
                      <a:pt x="395" y="1400"/>
                    </a:lnTo>
                    <a:lnTo>
                      <a:pt x="395" y="1250"/>
                    </a:lnTo>
                    <a:lnTo>
                      <a:pt x="338" y="1174"/>
                    </a:lnTo>
                    <a:lnTo>
                      <a:pt x="395" y="1170"/>
                    </a:lnTo>
                    <a:lnTo>
                      <a:pt x="391" y="1079"/>
                    </a:lnTo>
                    <a:lnTo>
                      <a:pt x="338" y="1016"/>
                    </a:lnTo>
                    <a:lnTo>
                      <a:pt x="403" y="1020"/>
                    </a:lnTo>
                    <a:lnTo>
                      <a:pt x="403" y="892"/>
                    </a:lnTo>
                    <a:lnTo>
                      <a:pt x="331" y="850"/>
                    </a:lnTo>
                    <a:lnTo>
                      <a:pt x="403" y="843"/>
                    </a:lnTo>
                    <a:lnTo>
                      <a:pt x="410" y="751"/>
                    </a:lnTo>
                    <a:lnTo>
                      <a:pt x="350" y="696"/>
                    </a:lnTo>
                    <a:lnTo>
                      <a:pt x="414" y="693"/>
                    </a:lnTo>
                    <a:lnTo>
                      <a:pt x="414" y="577"/>
                    </a:lnTo>
                    <a:lnTo>
                      <a:pt x="355" y="521"/>
                    </a:lnTo>
                    <a:lnTo>
                      <a:pt x="414" y="521"/>
                    </a:lnTo>
                    <a:lnTo>
                      <a:pt x="414" y="411"/>
                    </a:lnTo>
                    <a:lnTo>
                      <a:pt x="384" y="381"/>
                    </a:lnTo>
                    <a:lnTo>
                      <a:pt x="429" y="369"/>
                    </a:lnTo>
                    <a:lnTo>
                      <a:pt x="418" y="248"/>
                    </a:lnTo>
                    <a:lnTo>
                      <a:pt x="384" y="206"/>
                    </a:lnTo>
                    <a:lnTo>
                      <a:pt x="422" y="202"/>
                    </a:lnTo>
                    <a:lnTo>
                      <a:pt x="418" y="69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5" name="Freeform 57"/>
              <p:cNvSpPr>
                <a:spLocks/>
              </p:cNvSpPr>
              <p:nvPr/>
            </p:nvSpPr>
            <p:spPr bwMode="auto">
              <a:xfrm>
                <a:off x="2114" y="1991"/>
                <a:ext cx="215" cy="699"/>
              </a:xfrm>
              <a:custGeom>
                <a:avLst/>
                <a:gdLst>
                  <a:gd name="T0" fmla="*/ 345 w 430"/>
                  <a:gd name="T1" fmla="*/ 0 h 1398"/>
                  <a:gd name="T2" fmla="*/ 352 w 430"/>
                  <a:gd name="T3" fmla="*/ 105 h 1398"/>
                  <a:gd name="T4" fmla="*/ 12 w 430"/>
                  <a:gd name="T5" fmla="*/ 92 h 1398"/>
                  <a:gd name="T6" fmla="*/ 59 w 430"/>
                  <a:gd name="T7" fmla="*/ 162 h 1398"/>
                  <a:gd name="T8" fmla="*/ 348 w 430"/>
                  <a:gd name="T9" fmla="*/ 192 h 1398"/>
                  <a:gd name="T10" fmla="*/ 352 w 430"/>
                  <a:gd name="T11" fmla="*/ 288 h 1398"/>
                  <a:gd name="T12" fmla="*/ 29 w 430"/>
                  <a:gd name="T13" fmla="*/ 278 h 1398"/>
                  <a:gd name="T14" fmla="*/ 96 w 430"/>
                  <a:gd name="T15" fmla="*/ 367 h 1398"/>
                  <a:gd name="T16" fmla="*/ 345 w 430"/>
                  <a:gd name="T17" fmla="*/ 375 h 1398"/>
                  <a:gd name="T18" fmla="*/ 341 w 430"/>
                  <a:gd name="T19" fmla="*/ 462 h 1398"/>
                  <a:gd name="T20" fmla="*/ 14 w 430"/>
                  <a:gd name="T21" fmla="*/ 451 h 1398"/>
                  <a:gd name="T22" fmla="*/ 101 w 430"/>
                  <a:gd name="T23" fmla="*/ 518 h 1398"/>
                  <a:gd name="T24" fmla="*/ 329 w 430"/>
                  <a:gd name="T25" fmla="*/ 521 h 1398"/>
                  <a:gd name="T26" fmla="*/ 329 w 430"/>
                  <a:gd name="T27" fmla="*/ 649 h 1398"/>
                  <a:gd name="T28" fmla="*/ 0 w 430"/>
                  <a:gd name="T29" fmla="*/ 626 h 1398"/>
                  <a:gd name="T30" fmla="*/ 97 w 430"/>
                  <a:gd name="T31" fmla="*/ 702 h 1398"/>
                  <a:gd name="T32" fmla="*/ 318 w 430"/>
                  <a:gd name="T33" fmla="*/ 715 h 1398"/>
                  <a:gd name="T34" fmla="*/ 322 w 430"/>
                  <a:gd name="T35" fmla="*/ 809 h 1398"/>
                  <a:gd name="T36" fmla="*/ 33 w 430"/>
                  <a:gd name="T37" fmla="*/ 810 h 1398"/>
                  <a:gd name="T38" fmla="*/ 84 w 430"/>
                  <a:gd name="T39" fmla="*/ 881 h 1398"/>
                  <a:gd name="T40" fmla="*/ 318 w 430"/>
                  <a:gd name="T41" fmla="*/ 886 h 1398"/>
                  <a:gd name="T42" fmla="*/ 303 w 430"/>
                  <a:gd name="T43" fmla="*/ 995 h 1398"/>
                  <a:gd name="T44" fmla="*/ 27 w 430"/>
                  <a:gd name="T45" fmla="*/ 989 h 1398"/>
                  <a:gd name="T46" fmla="*/ 111 w 430"/>
                  <a:gd name="T47" fmla="*/ 1061 h 1398"/>
                  <a:gd name="T48" fmla="*/ 299 w 430"/>
                  <a:gd name="T49" fmla="*/ 1065 h 1398"/>
                  <a:gd name="T50" fmla="*/ 293 w 430"/>
                  <a:gd name="T51" fmla="*/ 1170 h 1398"/>
                  <a:gd name="T52" fmla="*/ 27 w 430"/>
                  <a:gd name="T53" fmla="*/ 1168 h 1398"/>
                  <a:gd name="T54" fmla="*/ 105 w 430"/>
                  <a:gd name="T55" fmla="*/ 1219 h 1398"/>
                  <a:gd name="T56" fmla="*/ 308 w 430"/>
                  <a:gd name="T57" fmla="*/ 1236 h 1398"/>
                  <a:gd name="T58" fmla="*/ 289 w 430"/>
                  <a:gd name="T59" fmla="*/ 1320 h 1398"/>
                  <a:gd name="T60" fmla="*/ 25 w 430"/>
                  <a:gd name="T61" fmla="*/ 1316 h 1398"/>
                  <a:gd name="T62" fmla="*/ 107 w 430"/>
                  <a:gd name="T63" fmla="*/ 1398 h 1398"/>
                  <a:gd name="T64" fmla="*/ 396 w 430"/>
                  <a:gd name="T65" fmla="*/ 1398 h 1398"/>
                  <a:gd name="T66" fmla="*/ 396 w 430"/>
                  <a:gd name="T67" fmla="*/ 1250 h 1398"/>
                  <a:gd name="T68" fmla="*/ 339 w 430"/>
                  <a:gd name="T69" fmla="*/ 1174 h 1398"/>
                  <a:gd name="T70" fmla="*/ 396 w 430"/>
                  <a:gd name="T71" fmla="*/ 1170 h 1398"/>
                  <a:gd name="T72" fmla="*/ 392 w 430"/>
                  <a:gd name="T73" fmla="*/ 1079 h 1398"/>
                  <a:gd name="T74" fmla="*/ 339 w 430"/>
                  <a:gd name="T75" fmla="*/ 1016 h 1398"/>
                  <a:gd name="T76" fmla="*/ 404 w 430"/>
                  <a:gd name="T77" fmla="*/ 1020 h 1398"/>
                  <a:gd name="T78" fmla="*/ 404 w 430"/>
                  <a:gd name="T79" fmla="*/ 892 h 1398"/>
                  <a:gd name="T80" fmla="*/ 329 w 430"/>
                  <a:gd name="T81" fmla="*/ 848 h 1398"/>
                  <a:gd name="T82" fmla="*/ 404 w 430"/>
                  <a:gd name="T83" fmla="*/ 841 h 1398"/>
                  <a:gd name="T84" fmla="*/ 411 w 430"/>
                  <a:gd name="T85" fmla="*/ 750 h 1398"/>
                  <a:gd name="T86" fmla="*/ 348 w 430"/>
                  <a:gd name="T87" fmla="*/ 696 h 1398"/>
                  <a:gd name="T88" fmla="*/ 415 w 430"/>
                  <a:gd name="T89" fmla="*/ 693 h 1398"/>
                  <a:gd name="T90" fmla="*/ 415 w 430"/>
                  <a:gd name="T91" fmla="*/ 575 h 1398"/>
                  <a:gd name="T92" fmla="*/ 356 w 430"/>
                  <a:gd name="T93" fmla="*/ 521 h 1398"/>
                  <a:gd name="T94" fmla="*/ 415 w 430"/>
                  <a:gd name="T95" fmla="*/ 521 h 1398"/>
                  <a:gd name="T96" fmla="*/ 415 w 430"/>
                  <a:gd name="T97" fmla="*/ 409 h 1398"/>
                  <a:gd name="T98" fmla="*/ 385 w 430"/>
                  <a:gd name="T99" fmla="*/ 381 h 1398"/>
                  <a:gd name="T100" fmla="*/ 430 w 430"/>
                  <a:gd name="T101" fmla="*/ 369 h 1398"/>
                  <a:gd name="T102" fmla="*/ 419 w 430"/>
                  <a:gd name="T103" fmla="*/ 248 h 1398"/>
                  <a:gd name="T104" fmla="*/ 385 w 430"/>
                  <a:gd name="T105" fmla="*/ 206 h 1398"/>
                  <a:gd name="T106" fmla="*/ 423 w 430"/>
                  <a:gd name="T107" fmla="*/ 202 h 1398"/>
                  <a:gd name="T108" fmla="*/ 419 w 430"/>
                  <a:gd name="T109" fmla="*/ 69 h 1398"/>
                  <a:gd name="T110" fmla="*/ 345 w 430"/>
                  <a:gd name="T111" fmla="*/ 0 h 1398"/>
                  <a:gd name="T112" fmla="*/ 345 w 430"/>
                  <a:gd name="T113" fmla="*/ 0 h 1398"/>
                  <a:gd name="T114" fmla="*/ 345 w 430"/>
                  <a:gd name="T115" fmla="*/ 0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0" h="1398">
                    <a:moveTo>
                      <a:pt x="345" y="0"/>
                    </a:moveTo>
                    <a:lnTo>
                      <a:pt x="352" y="105"/>
                    </a:lnTo>
                    <a:lnTo>
                      <a:pt x="12" y="92"/>
                    </a:lnTo>
                    <a:lnTo>
                      <a:pt x="59" y="162"/>
                    </a:lnTo>
                    <a:lnTo>
                      <a:pt x="348" y="192"/>
                    </a:lnTo>
                    <a:lnTo>
                      <a:pt x="352" y="288"/>
                    </a:lnTo>
                    <a:lnTo>
                      <a:pt x="29" y="278"/>
                    </a:lnTo>
                    <a:lnTo>
                      <a:pt x="96" y="367"/>
                    </a:lnTo>
                    <a:lnTo>
                      <a:pt x="345" y="375"/>
                    </a:lnTo>
                    <a:lnTo>
                      <a:pt x="341" y="462"/>
                    </a:lnTo>
                    <a:lnTo>
                      <a:pt x="14" y="451"/>
                    </a:lnTo>
                    <a:lnTo>
                      <a:pt x="101" y="518"/>
                    </a:lnTo>
                    <a:lnTo>
                      <a:pt x="329" y="521"/>
                    </a:lnTo>
                    <a:lnTo>
                      <a:pt x="329" y="649"/>
                    </a:lnTo>
                    <a:lnTo>
                      <a:pt x="0" y="626"/>
                    </a:lnTo>
                    <a:lnTo>
                      <a:pt x="97" y="702"/>
                    </a:lnTo>
                    <a:lnTo>
                      <a:pt x="318" y="715"/>
                    </a:lnTo>
                    <a:lnTo>
                      <a:pt x="322" y="809"/>
                    </a:lnTo>
                    <a:lnTo>
                      <a:pt x="33" y="810"/>
                    </a:lnTo>
                    <a:lnTo>
                      <a:pt x="84" y="881"/>
                    </a:lnTo>
                    <a:lnTo>
                      <a:pt x="318" y="886"/>
                    </a:lnTo>
                    <a:lnTo>
                      <a:pt x="303" y="995"/>
                    </a:lnTo>
                    <a:lnTo>
                      <a:pt x="27" y="989"/>
                    </a:lnTo>
                    <a:lnTo>
                      <a:pt x="111" y="1061"/>
                    </a:lnTo>
                    <a:lnTo>
                      <a:pt x="299" y="1065"/>
                    </a:lnTo>
                    <a:lnTo>
                      <a:pt x="293" y="1170"/>
                    </a:lnTo>
                    <a:lnTo>
                      <a:pt x="27" y="1168"/>
                    </a:lnTo>
                    <a:lnTo>
                      <a:pt x="105" y="1219"/>
                    </a:lnTo>
                    <a:lnTo>
                      <a:pt x="308" y="1236"/>
                    </a:lnTo>
                    <a:lnTo>
                      <a:pt x="289" y="1320"/>
                    </a:lnTo>
                    <a:lnTo>
                      <a:pt x="25" y="1316"/>
                    </a:lnTo>
                    <a:lnTo>
                      <a:pt x="107" y="1398"/>
                    </a:lnTo>
                    <a:lnTo>
                      <a:pt x="396" y="1398"/>
                    </a:lnTo>
                    <a:lnTo>
                      <a:pt x="396" y="1250"/>
                    </a:lnTo>
                    <a:lnTo>
                      <a:pt x="339" y="1174"/>
                    </a:lnTo>
                    <a:lnTo>
                      <a:pt x="396" y="1170"/>
                    </a:lnTo>
                    <a:lnTo>
                      <a:pt x="392" y="1079"/>
                    </a:lnTo>
                    <a:lnTo>
                      <a:pt x="339" y="1016"/>
                    </a:lnTo>
                    <a:lnTo>
                      <a:pt x="404" y="1020"/>
                    </a:lnTo>
                    <a:lnTo>
                      <a:pt x="404" y="892"/>
                    </a:lnTo>
                    <a:lnTo>
                      <a:pt x="329" y="848"/>
                    </a:lnTo>
                    <a:lnTo>
                      <a:pt x="404" y="841"/>
                    </a:lnTo>
                    <a:lnTo>
                      <a:pt x="411" y="750"/>
                    </a:lnTo>
                    <a:lnTo>
                      <a:pt x="348" y="696"/>
                    </a:lnTo>
                    <a:lnTo>
                      <a:pt x="415" y="693"/>
                    </a:lnTo>
                    <a:lnTo>
                      <a:pt x="415" y="575"/>
                    </a:lnTo>
                    <a:lnTo>
                      <a:pt x="356" y="521"/>
                    </a:lnTo>
                    <a:lnTo>
                      <a:pt x="415" y="521"/>
                    </a:lnTo>
                    <a:lnTo>
                      <a:pt x="415" y="409"/>
                    </a:lnTo>
                    <a:lnTo>
                      <a:pt x="385" y="381"/>
                    </a:lnTo>
                    <a:lnTo>
                      <a:pt x="430" y="369"/>
                    </a:lnTo>
                    <a:lnTo>
                      <a:pt x="419" y="248"/>
                    </a:lnTo>
                    <a:lnTo>
                      <a:pt x="385" y="206"/>
                    </a:lnTo>
                    <a:lnTo>
                      <a:pt x="423" y="202"/>
                    </a:lnTo>
                    <a:lnTo>
                      <a:pt x="419" y="69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6" name="Freeform 58"/>
              <p:cNvSpPr>
                <a:spLocks/>
              </p:cNvSpPr>
              <p:nvPr/>
            </p:nvSpPr>
            <p:spPr bwMode="auto">
              <a:xfrm>
                <a:off x="1893" y="1986"/>
                <a:ext cx="216" cy="698"/>
              </a:xfrm>
              <a:custGeom>
                <a:avLst/>
                <a:gdLst>
                  <a:gd name="T0" fmla="*/ 344 w 432"/>
                  <a:gd name="T1" fmla="*/ 0 h 1398"/>
                  <a:gd name="T2" fmla="*/ 352 w 432"/>
                  <a:gd name="T3" fmla="*/ 105 h 1398"/>
                  <a:gd name="T4" fmla="*/ 12 w 432"/>
                  <a:gd name="T5" fmla="*/ 89 h 1398"/>
                  <a:gd name="T6" fmla="*/ 61 w 432"/>
                  <a:gd name="T7" fmla="*/ 162 h 1398"/>
                  <a:gd name="T8" fmla="*/ 350 w 432"/>
                  <a:gd name="T9" fmla="*/ 192 h 1398"/>
                  <a:gd name="T10" fmla="*/ 354 w 432"/>
                  <a:gd name="T11" fmla="*/ 287 h 1398"/>
                  <a:gd name="T12" fmla="*/ 29 w 432"/>
                  <a:gd name="T13" fmla="*/ 278 h 1398"/>
                  <a:gd name="T14" fmla="*/ 97 w 432"/>
                  <a:gd name="T15" fmla="*/ 367 h 1398"/>
                  <a:gd name="T16" fmla="*/ 346 w 432"/>
                  <a:gd name="T17" fmla="*/ 375 h 1398"/>
                  <a:gd name="T18" fmla="*/ 343 w 432"/>
                  <a:gd name="T19" fmla="*/ 462 h 1398"/>
                  <a:gd name="T20" fmla="*/ 16 w 432"/>
                  <a:gd name="T21" fmla="*/ 449 h 1398"/>
                  <a:gd name="T22" fmla="*/ 101 w 432"/>
                  <a:gd name="T23" fmla="*/ 517 h 1398"/>
                  <a:gd name="T24" fmla="*/ 331 w 432"/>
                  <a:gd name="T25" fmla="*/ 519 h 1398"/>
                  <a:gd name="T26" fmla="*/ 331 w 432"/>
                  <a:gd name="T27" fmla="*/ 648 h 1398"/>
                  <a:gd name="T28" fmla="*/ 0 w 432"/>
                  <a:gd name="T29" fmla="*/ 624 h 1398"/>
                  <a:gd name="T30" fmla="*/ 99 w 432"/>
                  <a:gd name="T31" fmla="*/ 702 h 1398"/>
                  <a:gd name="T32" fmla="*/ 320 w 432"/>
                  <a:gd name="T33" fmla="*/ 715 h 1398"/>
                  <a:gd name="T34" fmla="*/ 324 w 432"/>
                  <a:gd name="T35" fmla="*/ 806 h 1398"/>
                  <a:gd name="T36" fmla="*/ 35 w 432"/>
                  <a:gd name="T37" fmla="*/ 808 h 1398"/>
                  <a:gd name="T38" fmla="*/ 84 w 432"/>
                  <a:gd name="T39" fmla="*/ 880 h 1398"/>
                  <a:gd name="T40" fmla="*/ 320 w 432"/>
                  <a:gd name="T41" fmla="*/ 886 h 1398"/>
                  <a:gd name="T42" fmla="*/ 305 w 432"/>
                  <a:gd name="T43" fmla="*/ 994 h 1398"/>
                  <a:gd name="T44" fmla="*/ 27 w 432"/>
                  <a:gd name="T45" fmla="*/ 989 h 1398"/>
                  <a:gd name="T46" fmla="*/ 112 w 432"/>
                  <a:gd name="T47" fmla="*/ 1059 h 1398"/>
                  <a:gd name="T48" fmla="*/ 301 w 432"/>
                  <a:gd name="T49" fmla="*/ 1065 h 1398"/>
                  <a:gd name="T50" fmla="*/ 293 w 432"/>
                  <a:gd name="T51" fmla="*/ 1169 h 1398"/>
                  <a:gd name="T52" fmla="*/ 29 w 432"/>
                  <a:gd name="T53" fmla="*/ 1167 h 1398"/>
                  <a:gd name="T54" fmla="*/ 107 w 432"/>
                  <a:gd name="T55" fmla="*/ 1219 h 1398"/>
                  <a:gd name="T56" fmla="*/ 308 w 432"/>
                  <a:gd name="T57" fmla="*/ 1236 h 1398"/>
                  <a:gd name="T58" fmla="*/ 289 w 432"/>
                  <a:gd name="T59" fmla="*/ 1318 h 1398"/>
                  <a:gd name="T60" fmla="*/ 27 w 432"/>
                  <a:gd name="T61" fmla="*/ 1314 h 1398"/>
                  <a:gd name="T62" fmla="*/ 107 w 432"/>
                  <a:gd name="T63" fmla="*/ 1398 h 1398"/>
                  <a:gd name="T64" fmla="*/ 398 w 432"/>
                  <a:gd name="T65" fmla="*/ 1398 h 1398"/>
                  <a:gd name="T66" fmla="*/ 398 w 432"/>
                  <a:gd name="T67" fmla="*/ 1247 h 1398"/>
                  <a:gd name="T68" fmla="*/ 339 w 432"/>
                  <a:gd name="T69" fmla="*/ 1173 h 1398"/>
                  <a:gd name="T70" fmla="*/ 398 w 432"/>
                  <a:gd name="T71" fmla="*/ 1169 h 1398"/>
                  <a:gd name="T72" fmla="*/ 392 w 432"/>
                  <a:gd name="T73" fmla="*/ 1078 h 1398"/>
                  <a:gd name="T74" fmla="*/ 339 w 432"/>
                  <a:gd name="T75" fmla="*/ 1015 h 1398"/>
                  <a:gd name="T76" fmla="*/ 403 w 432"/>
                  <a:gd name="T77" fmla="*/ 1019 h 1398"/>
                  <a:gd name="T78" fmla="*/ 403 w 432"/>
                  <a:gd name="T79" fmla="*/ 892 h 1398"/>
                  <a:gd name="T80" fmla="*/ 331 w 432"/>
                  <a:gd name="T81" fmla="*/ 848 h 1398"/>
                  <a:gd name="T82" fmla="*/ 403 w 432"/>
                  <a:gd name="T83" fmla="*/ 840 h 1398"/>
                  <a:gd name="T84" fmla="*/ 411 w 432"/>
                  <a:gd name="T85" fmla="*/ 749 h 1398"/>
                  <a:gd name="T86" fmla="*/ 350 w 432"/>
                  <a:gd name="T87" fmla="*/ 694 h 1398"/>
                  <a:gd name="T88" fmla="*/ 417 w 432"/>
                  <a:gd name="T89" fmla="*/ 690 h 1398"/>
                  <a:gd name="T90" fmla="*/ 417 w 432"/>
                  <a:gd name="T91" fmla="*/ 574 h 1398"/>
                  <a:gd name="T92" fmla="*/ 358 w 432"/>
                  <a:gd name="T93" fmla="*/ 521 h 1398"/>
                  <a:gd name="T94" fmla="*/ 415 w 432"/>
                  <a:gd name="T95" fmla="*/ 521 h 1398"/>
                  <a:gd name="T96" fmla="*/ 415 w 432"/>
                  <a:gd name="T97" fmla="*/ 409 h 1398"/>
                  <a:gd name="T98" fmla="*/ 384 w 432"/>
                  <a:gd name="T99" fmla="*/ 378 h 1398"/>
                  <a:gd name="T100" fmla="*/ 432 w 432"/>
                  <a:gd name="T101" fmla="*/ 367 h 1398"/>
                  <a:gd name="T102" fmla="*/ 421 w 432"/>
                  <a:gd name="T103" fmla="*/ 247 h 1398"/>
                  <a:gd name="T104" fmla="*/ 384 w 432"/>
                  <a:gd name="T105" fmla="*/ 203 h 1398"/>
                  <a:gd name="T106" fmla="*/ 424 w 432"/>
                  <a:gd name="T107" fmla="*/ 202 h 1398"/>
                  <a:gd name="T108" fmla="*/ 421 w 432"/>
                  <a:gd name="T109" fmla="*/ 69 h 1398"/>
                  <a:gd name="T110" fmla="*/ 344 w 432"/>
                  <a:gd name="T111" fmla="*/ 0 h 1398"/>
                  <a:gd name="T112" fmla="*/ 344 w 432"/>
                  <a:gd name="T113" fmla="*/ 0 h 1398"/>
                  <a:gd name="T114" fmla="*/ 344 w 432"/>
                  <a:gd name="T115" fmla="*/ 0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2" h="1398">
                    <a:moveTo>
                      <a:pt x="344" y="0"/>
                    </a:moveTo>
                    <a:lnTo>
                      <a:pt x="352" y="105"/>
                    </a:lnTo>
                    <a:lnTo>
                      <a:pt x="12" y="89"/>
                    </a:lnTo>
                    <a:lnTo>
                      <a:pt x="61" y="162"/>
                    </a:lnTo>
                    <a:lnTo>
                      <a:pt x="350" y="192"/>
                    </a:lnTo>
                    <a:lnTo>
                      <a:pt x="354" y="287"/>
                    </a:lnTo>
                    <a:lnTo>
                      <a:pt x="29" y="278"/>
                    </a:lnTo>
                    <a:lnTo>
                      <a:pt x="97" y="367"/>
                    </a:lnTo>
                    <a:lnTo>
                      <a:pt x="346" y="375"/>
                    </a:lnTo>
                    <a:lnTo>
                      <a:pt x="343" y="462"/>
                    </a:lnTo>
                    <a:lnTo>
                      <a:pt x="16" y="449"/>
                    </a:lnTo>
                    <a:lnTo>
                      <a:pt x="101" y="517"/>
                    </a:lnTo>
                    <a:lnTo>
                      <a:pt x="331" y="519"/>
                    </a:lnTo>
                    <a:lnTo>
                      <a:pt x="331" y="648"/>
                    </a:lnTo>
                    <a:lnTo>
                      <a:pt x="0" y="624"/>
                    </a:lnTo>
                    <a:lnTo>
                      <a:pt x="99" y="702"/>
                    </a:lnTo>
                    <a:lnTo>
                      <a:pt x="320" y="715"/>
                    </a:lnTo>
                    <a:lnTo>
                      <a:pt x="324" y="806"/>
                    </a:lnTo>
                    <a:lnTo>
                      <a:pt x="35" y="808"/>
                    </a:lnTo>
                    <a:lnTo>
                      <a:pt x="84" y="880"/>
                    </a:lnTo>
                    <a:lnTo>
                      <a:pt x="320" y="886"/>
                    </a:lnTo>
                    <a:lnTo>
                      <a:pt x="305" y="994"/>
                    </a:lnTo>
                    <a:lnTo>
                      <a:pt x="27" y="989"/>
                    </a:lnTo>
                    <a:lnTo>
                      <a:pt x="112" y="1059"/>
                    </a:lnTo>
                    <a:lnTo>
                      <a:pt x="301" y="1065"/>
                    </a:lnTo>
                    <a:lnTo>
                      <a:pt x="293" y="1169"/>
                    </a:lnTo>
                    <a:lnTo>
                      <a:pt x="29" y="1167"/>
                    </a:lnTo>
                    <a:lnTo>
                      <a:pt x="107" y="1219"/>
                    </a:lnTo>
                    <a:lnTo>
                      <a:pt x="308" y="1236"/>
                    </a:lnTo>
                    <a:lnTo>
                      <a:pt x="289" y="1318"/>
                    </a:lnTo>
                    <a:lnTo>
                      <a:pt x="27" y="1314"/>
                    </a:lnTo>
                    <a:lnTo>
                      <a:pt x="107" y="1398"/>
                    </a:lnTo>
                    <a:lnTo>
                      <a:pt x="398" y="1398"/>
                    </a:lnTo>
                    <a:lnTo>
                      <a:pt x="398" y="1247"/>
                    </a:lnTo>
                    <a:lnTo>
                      <a:pt x="339" y="1173"/>
                    </a:lnTo>
                    <a:lnTo>
                      <a:pt x="398" y="1169"/>
                    </a:lnTo>
                    <a:lnTo>
                      <a:pt x="392" y="1078"/>
                    </a:lnTo>
                    <a:lnTo>
                      <a:pt x="339" y="1015"/>
                    </a:lnTo>
                    <a:lnTo>
                      <a:pt x="403" y="1019"/>
                    </a:lnTo>
                    <a:lnTo>
                      <a:pt x="403" y="892"/>
                    </a:lnTo>
                    <a:lnTo>
                      <a:pt x="331" y="848"/>
                    </a:lnTo>
                    <a:lnTo>
                      <a:pt x="403" y="840"/>
                    </a:lnTo>
                    <a:lnTo>
                      <a:pt x="411" y="749"/>
                    </a:lnTo>
                    <a:lnTo>
                      <a:pt x="350" y="694"/>
                    </a:lnTo>
                    <a:lnTo>
                      <a:pt x="417" y="690"/>
                    </a:lnTo>
                    <a:lnTo>
                      <a:pt x="417" y="574"/>
                    </a:lnTo>
                    <a:lnTo>
                      <a:pt x="358" y="521"/>
                    </a:lnTo>
                    <a:lnTo>
                      <a:pt x="415" y="521"/>
                    </a:lnTo>
                    <a:lnTo>
                      <a:pt x="415" y="409"/>
                    </a:lnTo>
                    <a:lnTo>
                      <a:pt x="384" y="378"/>
                    </a:lnTo>
                    <a:lnTo>
                      <a:pt x="432" y="367"/>
                    </a:lnTo>
                    <a:lnTo>
                      <a:pt x="421" y="247"/>
                    </a:lnTo>
                    <a:lnTo>
                      <a:pt x="384" y="203"/>
                    </a:lnTo>
                    <a:lnTo>
                      <a:pt x="424" y="202"/>
                    </a:lnTo>
                    <a:lnTo>
                      <a:pt x="421" y="69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7" name="Freeform 59"/>
              <p:cNvSpPr>
                <a:spLocks/>
              </p:cNvSpPr>
              <p:nvPr/>
            </p:nvSpPr>
            <p:spPr bwMode="auto">
              <a:xfrm>
                <a:off x="3443" y="1467"/>
                <a:ext cx="83" cy="79"/>
              </a:xfrm>
              <a:custGeom>
                <a:avLst/>
                <a:gdLst>
                  <a:gd name="T0" fmla="*/ 9 w 167"/>
                  <a:gd name="T1" fmla="*/ 0 h 158"/>
                  <a:gd name="T2" fmla="*/ 0 w 167"/>
                  <a:gd name="T3" fmla="*/ 141 h 158"/>
                  <a:gd name="T4" fmla="*/ 167 w 167"/>
                  <a:gd name="T5" fmla="*/ 158 h 158"/>
                  <a:gd name="T6" fmla="*/ 167 w 167"/>
                  <a:gd name="T7" fmla="*/ 25 h 158"/>
                  <a:gd name="T8" fmla="*/ 9 w 167"/>
                  <a:gd name="T9" fmla="*/ 0 h 158"/>
                  <a:gd name="T10" fmla="*/ 9 w 167"/>
                  <a:gd name="T11" fmla="*/ 0 h 158"/>
                  <a:gd name="T12" fmla="*/ 9 w 167"/>
                  <a:gd name="T1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58">
                    <a:moveTo>
                      <a:pt x="9" y="0"/>
                    </a:moveTo>
                    <a:lnTo>
                      <a:pt x="0" y="141"/>
                    </a:lnTo>
                    <a:lnTo>
                      <a:pt x="167" y="158"/>
                    </a:lnTo>
                    <a:lnTo>
                      <a:pt x="167" y="2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8" name="Freeform 60"/>
              <p:cNvSpPr>
                <a:spLocks/>
              </p:cNvSpPr>
              <p:nvPr/>
            </p:nvSpPr>
            <p:spPr bwMode="auto">
              <a:xfrm>
                <a:off x="3447" y="1577"/>
                <a:ext cx="87" cy="75"/>
              </a:xfrm>
              <a:custGeom>
                <a:avLst/>
                <a:gdLst>
                  <a:gd name="T0" fmla="*/ 10 w 175"/>
                  <a:gd name="T1" fmla="*/ 0 h 151"/>
                  <a:gd name="T2" fmla="*/ 0 w 175"/>
                  <a:gd name="T3" fmla="*/ 126 h 151"/>
                  <a:gd name="T4" fmla="*/ 160 w 175"/>
                  <a:gd name="T5" fmla="*/ 151 h 151"/>
                  <a:gd name="T6" fmla="*/ 175 w 175"/>
                  <a:gd name="T7" fmla="*/ 42 h 151"/>
                  <a:gd name="T8" fmla="*/ 10 w 175"/>
                  <a:gd name="T9" fmla="*/ 0 h 151"/>
                  <a:gd name="T10" fmla="*/ 10 w 175"/>
                  <a:gd name="T11" fmla="*/ 0 h 151"/>
                  <a:gd name="T12" fmla="*/ 10 w 175"/>
                  <a:gd name="T1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151">
                    <a:moveTo>
                      <a:pt x="10" y="0"/>
                    </a:moveTo>
                    <a:lnTo>
                      <a:pt x="0" y="126"/>
                    </a:lnTo>
                    <a:lnTo>
                      <a:pt x="160" y="151"/>
                    </a:lnTo>
                    <a:lnTo>
                      <a:pt x="175" y="4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9" name="Freeform 61"/>
              <p:cNvSpPr>
                <a:spLocks/>
              </p:cNvSpPr>
              <p:nvPr/>
            </p:nvSpPr>
            <p:spPr bwMode="auto">
              <a:xfrm>
                <a:off x="3450" y="1708"/>
                <a:ext cx="81" cy="64"/>
              </a:xfrm>
              <a:custGeom>
                <a:avLst/>
                <a:gdLst>
                  <a:gd name="T0" fmla="*/ 7 w 161"/>
                  <a:gd name="T1" fmla="*/ 0 h 127"/>
                  <a:gd name="T2" fmla="*/ 0 w 161"/>
                  <a:gd name="T3" fmla="*/ 110 h 127"/>
                  <a:gd name="T4" fmla="*/ 148 w 161"/>
                  <a:gd name="T5" fmla="*/ 127 h 127"/>
                  <a:gd name="T6" fmla="*/ 161 w 161"/>
                  <a:gd name="T7" fmla="*/ 23 h 127"/>
                  <a:gd name="T8" fmla="*/ 7 w 161"/>
                  <a:gd name="T9" fmla="*/ 0 h 127"/>
                  <a:gd name="T10" fmla="*/ 7 w 161"/>
                  <a:gd name="T11" fmla="*/ 0 h 127"/>
                  <a:gd name="T12" fmla="*/ 7 w 161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27">
                    <a:moveTo>
                      <a:pt x="7" y="0"/>
                    </a:moveTo>
                    <a:lnTo>
                      <a:pt x="0" y="110"/>
                    </a:lnTo>
                    <a:lnTo>
                      <a:pt x="148" y="127"/>
                    </a:lnTo>
                    <a:lnTo>
                      <a:pt x="161" y="2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0" name="Freeform 62"/>
              <p:cNvSpPr>
                <a:spLocks/>
              </p:cNvSpPr>
              <p:nvPr/>
            </p:nvSpPr>
            <p:spPr bwMode="auto">
              <a:xfrm>
                <a:off x="3450" y="1833"/>
                <a:ext cx="78" cy="71"/>
              </a:xfrm>
              <a:custGeom>
                <a:avLst/>
                <a:gdLst>
                  <a:gd name="T0" fmla="*/ 0 w 156"/>
                  <a:gd name="T1" fmla="*/ 0 h 141"/>
                  <a:gd name="T2" fmla="*/ 0 w 156"/>
                  <a:gd name="T3" fmla="*/ 141 h 141"/>
                  <a:gd name="T4" fmla="*/ 139 w 156"/>
                  <a:gd name="T5" fmla="*/ 141 h 141"/>
                  <a:gd name="T6" fmla="*/ 156 w 156"/>
                  <a:gd name="T7" fmla="*/ 32 h 141"/>
                  <a:gd name="T8" fmla="*/ 0 w 156"/>
                  <a:gd name="T9" fmla="*/ 0 h 141"/>
                  <a:gd name="T10" fmla="*/ 0 w 156"/>
                  <a:gd name="T11" fmla="*/ 0 h 141"/>
                  <a:gd name="T12" fmla="*/ 0 w 156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141">
                    <a:moveTo>
                      <a:pt x="0" y="0"/>
                    </a:moveTo>
                    <a:lnTo>
                      <a:pt x="0" y="141"/>
                    </a:lnTo>
                    <a:lnTo>
                      <a:pt x="139" y="141"/>
                    </a:lnTo>
                    <a:lnTo>
                      <a:pt x="156" y="3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1" name="Freeform 63"/>
              <p:cNvSpPr>
                <a:spLocks/>
              </p:cNvSpPr>
              <p:nvPr/>
            </p:nvSpPr>
            <p:spPr bwMode="auto">
              <a:xfrm>
                <a:off x="3443" y="2085"/>
                <a:ext cx="75" cy="75"/>
              </a:xfrm>
              <a:custGeom>
                <a:avLst/>
                <a:gdLst>
                  <a:gd name="T0" fmla="*/ 0 w 150"/>
                  <a:gd name="T1" fmla="*/ 0 h 150"/>
                  <a:gd name="T2" fmla="*/ 0 w 150"/>
                  <a:gd name="T3" fmla="*/ 140 h 150"/>
                  <a:gd name="T4" fmla="*/ 140 w 150"/>
                  <a:gd name="T5" fmla="*/ 150 h 150"/>
                  <a:gd name="T6" fmla="*/ 150 w 150"/>
                  <a:gd name="T7" fmla="*/ 42 h 150"/>
                  <a:gd name="T8" fmla="*/ 0 w 150"/>
                  <a:gd name="T9" fmla="*/ 0 h 150"/>
                  <a:gd name="T10" fmla="*/ 0 w 150"/>
                  <a:gd name="T11" fmla="*/ 0 h 150"/>
                  <a:gd name="T12" fmla="*/ 0 w 150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50">
                    <a:moveTo>
                      <a:pt x="0" y="0"/>
                    </a:moveTo>
                    <a:lnTo>
                      <a:pt x="0" y="140"/>
                    </a:lnTo>
                    <a:lnTo>
                      <a:pt x="140" y="150"/>
                    </a:lnTo>
                    <a:lnTo>
                      <a:pt x="15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2" name="Freeform 64"/>
              <p:cNvSpPr>
                <a:spLocks/>
              </p:cNvSpPr>
              <p:nvPr/>
            </p:nvSpPr>
            <p:spPr bwMode="auto">
              <a:xfrm>
                <a:off x="3448" y="1963"/>
                <a:ext cx="75" cy="72"/>
              </a:xfrm>
              <a:custGeom>
                <a:avLst/>
                <a:gdLst>
                  <a:gd name="T0" fmla="*/ 0 w 150"/>
                  <a:gd name="T1" fmla="*/ 0 h 145"/>
                  <a:gd name="T2" fmla="*/ 0 w 150"/>
                  <a:gd name="T3" fmla="*/ 122 h 145"/>
                  <a:gd name="T4" fmla="*/ 128 w 150"/>
                  <a:gd name="T5" fmla="*/ 145 h 145"/>
                  <a:gd name="T6" fmla="*/ 150 w 150"/>
                  <a:gd name="T7" fmla="*/ 35 h 145"/>
                  <a:gd name="T8" fmla="*/ 0 w 150"/>
                  <a:gd name="T9" fmla="*/ 0 h 145"/>
                  <a:gd name="T10" fmla="*/ 0 w 150"/>
                  <a:gd name="T11" fmla="*/ 0 h 145"/>
                  <a:gd name="T12" fmla="*/ 0 w 150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45">
                    <a:moveTo>
                      <a:pt x="0" y="0"/>
                    </a:moveTo>
                    <a:lnTo>
                      <a:pt x="0" y="122"/>
                    </a:lnTo>
                    <a:lnTo>
                      <a:pt x="128" y="145"/>
                    </a:lnTo>
                    <a:lnTo>
                      <a:pt x="150" y="3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3" name="Freeform 65"/>
              <p:cNvSpPr>
                <a:spLocks/>
              </p:cNvSpPr>
              <p:nvPr/>
            </p:nvSpPr>
            <p:spPr bwMode="auto">
              <a:xfrm>
                <a:off x="3436" y="2221"/>
                <a:ext cx="75" cy="69"/>
              </a:xfrm>
              <a:custGeom>
                <a:avLst/>
                <a:gdLst>
                  <a:gd name="T0" fmla="*/ 0 w 151"/>
                  <a:gd name="T1" fmla="*/ 0 h 136"/>
                  <a:gd name="T2" fmla="*/ 10 w 151"/>
                  <a:gd name="T3" fmla="*/ 119 h 136"/>
                  <a:gd name="T4" fmla="*/ 151 w 151"/>
                  <a:gd name="T5" fmla="*/ 136 h 136"/>
                  <a:gd name="T6" fmla="*/ 151 w 151"/>
                  <a:gd name="T7" fmla="*/ 22 h 136"/>
                  <a:gd name="T8" fmla="*/ 0 w 151"/>
                  <a:gd name="T9" fmla="*/ 0 h 136"/>
                  <a:gd name="T10" fmla="*/ 0 w 151"/>
                  <a:gd name="T11" fmla="*/ 0 h 136"/>
                  <a:gd name="T12" fmla="*/ 0 w 151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6">
                    <a:moveTo>
                      <a:pt x="0" y="0"/>
                    </a:moveTo>
                    <a:lnTo>
                      <a:pt x="10" y="119"/>
                    </a:lnTo>
                    <a:lnTo>
                      <a:pt x="151" y="136"/>
                    </a:lnTo>
                    <a:lnTo>
                      <a:pt x="151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4" name="Freeform 66"/>
              <p:cNvSpPr>
                <a:spLocks/>
              </p:cNvSpPr>
              <p:nvPr/>
            </p:nvSpPr>
            <p:spPr bwMode="auto">
              <a:xfrm>
                <a:off x="3438" y="2349"/>
                <a:ext cx="66" cy="48"/>
              </a:xfrm>
              <a:custGeom>
                <a:avLst/>
                <a:gdLst>
                  <a:gd name="T0" fmla="*/ 12 w 131"/>
                  <a:gd name="T1" fmla="*/ 0 h 97"/>
                  <a:gd name="T2" fmla="*/ 0 w 131"/>
                  <a:gd name="T3" fmla="*/ 97 h 97"/>
                  <a:gd name="T4" fmla="*/ 131 w 131"/>
                  <a:gd name="T5" fmla="*/ 95 h 97"/>
                  <a:gd name="T6" fmla="*/ 131 w 131"/>
                  <a:gd name="T7" fmla="*/ 4 h 97"/>
                  <a:gd name="T8" fmla="*/ 12 w 131"/>
                  <a:gd name="T9" fmla="*/ 0 h 97"/>
                  <a:gd name="T10" fmla="*/ 12 w 131"/>
                  <a:gd name="T11" fmla="*/ 0 h 97"/>
                  <a:gd name="T12" fmla="*/ 12 w 131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97">
                    <a:moveTo>
                      <a:pt x="12" y="0"/>
                    </a:moveTo>
                    <a:lnTo>
                      <a:pt x="0" y="97"/>
                    </a:lnTo>
                    <a:lnTo>
                      <a:pt x="131" y="95"/>
                    </a:lnTo>
                    <a:lnTo>
                      <a:pt x="131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5" name="Freeform 67"/>
              <p:cNvSpPr>
                <a:spLocks/>
              </p:cNvSpPr>
              <p:nvPr/>
            </p:nvSpPr>
            <p:spPr bwMode="auto">
              <a:xfrm>
                <a:off x="3438" y="2455"/>
                <a:ext cx="62" cy="57"/>
              </a:xfrm>
              <a:custGeom>
                <a:avLst/>
                <a:gdLst>
                  <a:gd name="T0" fmla="*/ 4 w 124"/>
                  <a:gd name="T1" fmla="*/ 0 h 114"/>
                  <a:gd name="T2" fmla="*/ 0 w 124"/>
                  <a:gd name="T3" fmla="*/ 114 h 114"/>
                  <a:gd name="T4" fmla="*/ 112 w 124"/>
                  <a:gd name="T5" fmla="*/ 114 h 114"/>
                  <a:gd name="T6" fmla="*/ 124 w 124"/>
                  <a:gd name="T7" fmla="*/ 16 h 114"/>
                  <a:gd name="T8" fmla="*/ 4 w 124"/>
                  <a:gd name="T9" fmla="*/ 0 h 114"/>
                  <a:gd name="T10" fmla="*/ 4 w 124"/>
                  <a:gd name="T11" fmla="*/ 0 h 114"/>
                  <a:gd name="T12" fmla="*/ 4 w 124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14">
                    <a:moveTo>
                      <a:pt x="4" y="0"/>
                    </a:moveTo>
                    <a:lnTo>
                      <a:pt x="0" y="114"/>
                    </a:lnTo>
                    <a:lnTo>
                      <a:pt x="112" y="114"/>
                    </a:lnTo>
                    <a:lnTo>
                      <a:pt x="124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6" name="Freeform 68"/>
              <p:cNvSpPr>
                <a:spLocks/>
              </p:cNvSpPr>
              <p:nvPr/>
            </p:nvSpPr>
            <p:spPr bwMode="auto">
              <a:xfrm>
                <a:off x="3430" y="2576"/>
                <a:ext cx="70" cy="46"/>
              </a:xfrm>
              <a:custGeom>
                <a:avLst/>
                <a:gdLst>
                  <a:gd name="T0" fmla="*/ 0 w 141"/>
                  <a:gd name="T1" fmla="*/ 0 h 91"/>
                  <a:gd name="T2" fmla="*/ 0 w 141"/>
                  <a:gd name="T3" fmla="*/ 91 h 91"/>
                  <a:gd name="T4" fmla="*/ 126 w 141"/>
                  <a:gd name="T5" fmla="*/ 85 h 91"/>
                  <a:gd name="T6" fmla="*/ 141 w 141"/>
                  <a:gd name="T7" fmla="*/ 5 h 91"/>
                  <a:gd name="T8" fmla="*/ 0 w 141"/>
                  <a:gd name="T9" fmla="*/ 0 h 91"/>
                  <a:gd name="T10" fmla="*/ 0 w 141"/>
                  <a:gd name="T11" fmla="*/ 0 h 91"/>
                  <a:gd name="T12" fmla="*/ 0 w 141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91">
                    <a:moveTo>
                      <a:pt x="0" y="0"/>
                    </a:moveTo>
                    <a:lnTo>
                      <a:pt x="0" y="91"/>
                    </a:lnTo>
                    <a:lnTo>
                      <a:pt x="126" y="85"/>
                    </a:lnTo>
                    <a:lnTo>
                      <a:pt x="14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7" name="Freeform 69"/>
              <p:cNvSpPr>
                <a:spLocks/>
              </p:cNvSpPr>
              <p:nvPr/>
            </p:nvSpPr>
            <p:spPr bwMode="auto">
              <a:xfrm>
                <a:off x="3430" y="2679"/>
                <a:ext cx="67" cy="51"/>
              </a:xfrm>
              <a:custGeom>
                <a:avLst/>
                <a:gdLst>
                  <a:gd name="T0" fmla="*/ 8 w 133"/>
                  <a:gd name="T1" fmla="*/ 13 h 103"/>
                  <a:gd name="T2" fmla="*/ 0 w 133"/>
                  <a:gd name="T3" fmla="*/ 103 h 103"/>
                  <a:gd name="T4" fmla="*/ 120 w 133"/>
                  <a:gd name="T5" fmla="*/ 95 h 103"/>
                  <a:gd name="T6" fmla="*/ 133 w 133"/>
                  <a:gd name="T7" fmla="*/ 0 h 103"/>
                  <a:gd name="T8" fmla="*/ 8 w 133"/>
                  <a:gd name="T9" fmla="*/ 13 h 103"/>
                  <a:gd name="T10" fmla="*/ 8 w 133"/>
                  <a:gd name="T11" fmla="*/ 13 h 103"/>
                  <a:gd name="T12" fmla="*/ 8 w 133"/>
                  <a:gd name="T13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103">
                    <a:moveTo>
                      <a:pt x="8" y="13"/>
                    </a:moveTo>
                    <a:lnTo>
                      <a:pt x="0" y="103"/>
                    </a:lnTo>
                    <a:lnTo>
                      <a:pt x="120" y="95"/>
                    </a:lnTo>
                    <a:lnTo>
                      <a:pt x="133" y="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8" name="Freeform 70"/>
              <p:cNvSpPr>
                <a:spLocks/>
              </p:cNvSpPr>
              <p:nvPr/>
            </p:nvSpPr>
            <p:spPr bwMode="auto">
              <a:xfrm>
                <a:off x="3638" y="1497"/>
                <a:ext cx="96" cy="78"/>
              </a:xfrm>
              <a:custGeom>
                <a:avLst/>
                <a:gdLst>
                  <a:gd name="T0" fmla="*/ 16 w 192"/>
                  <a:gd name="T1" fmla="*/ 0 h 156"/>
                  <a:gd name="T2" fmla="*/ 0 w 192"/>
                  <a:gd name="T3" fmla="*/ 112 h 156"/>
                  <a:gd name="T4" fmla="*/ 170 w 192"/>
                  <a:gd name="T5" fmla="*/ 156 h 156"/>
                  <a:gd name="T6" fmla="*/ 192 w 192"/>
                  <a:gd name="T7" fmla="*/ 32 h 156"/>
                  <a:gd name="T8" fmla="*/ 16 w 192"/>
                  <a:gd name="T9" fmla="*/ 0 h 156"/>
                  <a:gd name="T10" fmla="*/ 16 w 192"/>
                  <a:gd name="T11" fmla="*/ 0 h 156"/>
                  <a:gd name="T12" fmla="*/ 16 w 192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56">
                    <a:moveTo>
                      <a:pt x="16" y="0"/>
                    </a:moveTo>
                    <a:lnTo>
                      <a:pt x="0" y="112"/>
                    </a:lnTo>
                    <a:lnTo>
                      <a:pt x="170" y="156"/>
                    </a:lnTo>
                    <a:lnTo>
                      <a:pt x="192" y="3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9" name="Freeform 71"/>
              <p:cNvSpPr>
                <a:spLocks/>
              </p:cNvSpPr>
              <p:nvPr/>
            </p:nvSpPr>
            <p:spPr bwMode="auto">
              <a:xfrm>
                <a:off x="3631" y="1608"/>
                <a:ext cx="84" cy="74"/>
              </a:xfrm>
              <a:custGeom>
                <a:avLst/>
                <a:gdLst>
                  <a:gd name="T0" fmla="*/ 19 w 167"/>
                  <a:gd name="T1" fmla="*/ 0 h 149"/>
                  <a:gd name="T2" fmla="*/ 0 w 167"/>
                  <a:gd name="T3" fmla="*/ 122 h 149"/>
                  <a:gd name="T4" fmla="*/ 158 w 167"/>
                  <a:gd name="T5" fmla="*/ 149 h 149"/>
                  <a:gd name="T6" fmla="*/ 167 w 167"/>
                  <a:gd name="T7" fmla="*/ 36 h 149"/>
                  <a:gd name="T8" fmla="*/ 19 w 167"/>
                  <a:gd name="T9" fmla="*/ 0 h 149"/>
                  <a:gd name="T10" fmla="*/ 19 w 167"/>
                  <a:gd name="T11" fmla="*/ 0 h 149"/>
                  <a:gd name="T12" fmla="*/ 19 w 167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9">
                    <a:moveTo>
                      <a:pt x="19" y="0"/>
                    </a:moveTo>
                    <a:lnTo>
                      <a:pt x="0" y="122"/>
                    </a:lnTo>
                    <a:lnTo>
                      <a:pt x="158" y="149"/>
                    </a:lnTo>
                    <a:lnTo>
                      <a:pt x="167" y="36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0" name="Freeform 72"/>
              <p:cNvSpPr>
                <a:spLocks/>
              </p:cNvSpPr>
              <p:nvPr/>
            </p:nvSpPr>
            <p:spPr bwMode="auto">
              <a:xfrm>
                <a:off x="3624" y="1729"/>
                <a:ext cx="79" cy="65"/>
              </a:xfrm>
              <a:custGeom>
                <a:avLst/>
                <a:gdLst>
                  <a:gd name="T0" fmla="*/ 9 w 158"/>
                  <a:gd name="T1" fmla="*/ 0 h 131"/>
                  <a:gd name="T2" fmla="*/ 0 w 158"/>
                  <a:gd name="T3" fmla="*/ 118 h 131"/>
                  <a:gd name="T4" fmla="*/ 154 w 158"/>
                  <a:gd name="T5" fmla="*/ 131 h 131"/>
                  <a:gd name="T6" fmla="*/ 158 w 158"/>
                  <a:gd name="T7" fmla="*/ 17 h 131"/>
                  <a:gd name="T8" fmla="*/ 9 w 158"/>
                  <a:gd name="T9" fmla="*/ 0 h 131"/>
                  <a:gd name="T10" fmla="*/ 9 w 158"/>
                  <a:gd name="T11" fmla="*/ 0 h 131"/>
                  <a:gd name="T12" fmla="*/ 9 w 158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31">
                    <a:moveTo>
                      <a:pt x="9" y="0"/>
                    </a:moveTo>
                    <a:lnTo>
                      <a:pt x="0" y="118"/>
                    </a:lnTo>
                    <a:lnTo>
                      <a:pt x="154" y="131"/>
                    </a:lnTo>
                    <a:lnTo>
                      <a:pt x="158" y="17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1" name="Freeform 73"/>
              <p:cNvSpPr>
                <a:spLocks/>
              </p:cNvSpPr>
              <p:nvPr/>
            </p:nvSpPr>
            <p:spPr bwMode="auto">
              <a:xfrm>
                <a:off x="3621" y="1861"/>
                <a:ext cx="80" cy="65"/>
              </a:xfrm>
              <a:custGeom>
                <a:avLst/>
                <a:gdLst>
                  <a:gd name="T0" fmla="*/ 0 w 162"/>
                  <a:gd name="T1" fmla="*/ 0 h 129"/>
                  <a:gd name="T2" fmla="*/ 0 w 162"/>
                  <a:gd name="T3" fmla="*/ 112 h 129"/>
                  <a:gd name="T4" fmla="*/ 162 w 162"/>
                  <a:gd name="T5" fmla="*/ 129 h 129"/>
                  <a:gd name="T6" fmla="*/ 162 w 162"/>
                  <a:gd name="T7" fmla="*/ 15 h 129"/>
                  <a:gd name="T8" fmla="*/ 0 w 162"/>
                  <a:gd name="T9" fmla="*/ 0 h 129"/>
                  <a:gd name="T10" fmla="*/ 0 w 162"/>
                  <a:gd name="T11" fmla="*/ 0 h 129"/>
                  <a:gd name="T12" fmla="*/ 0 w 162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129">
                    <a:moveTo>
                      <a:pt x="0" y="0"/>
                    </a:moveTo>
                    <a:lnTo>
                      <a:pt x="0" y="112"/>
                    </a:lnTo>
                    <a:lnTo>
                      <a:pt x="162" y="129"/>
                    </a:lnTo>
                    <a:lnTo>
                      <a:pt x="162" y="1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2" name="Freeform 74"/>
              <p:cNvSpPr>
                <a:spLocks/>
              </p:cNvSpPr>
              <p:nvPr/>
            </p:nvSpPr>
            <p:spPr bwMode="auto">
              <a:xfrm>
                <a:off x="3611" y="1983"/>
                <a:ext cx="92" cy="61"/>
              </a:xfrm>
              <a:custGeom>
                <a:avLst/>
                <a:gdLst>
                  <a:gd name="T0" fmla="*/ 38 w 185"/>
                  <a:gd name="T1" fmla="*/ 0 h 124"/>
                  <a:gd name="T2" fmla="*/ 0 w 185"/>
                  <a:gd name="T3" fmla="*/ 109 h 124"/>
                  <a:gd name="T4" fmla="*/ 168 w 185"/>
                  <a:gd name="T5" fmla="*/ 124 h 124"/>
                  <a:gd name="T6" fmla="*/ 185 w 185"/>
                  <a:gd name="T7" fmla="*/ 21 h 124"/>
                  <a:gd name="T8" fmla="*/ 38 w 185"/>
                  <a:gd name="T9" fmla="*/ 0 h 124"/>
                  <a:gd name="T10" fmla="*/ 38 w 185"/>
                  <a:gd name="T11" fmla="*/ 0 h 124"/>
                  <a:gd name="T12" fmla="*/ 38 w 185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24">
                    <a:moveTo>
                      <a:pt x="38" y="0"/>
                    </a:moveTo>
                    <a:lnTo>
                      <a:pt x="0" y="109"/>
                    </a:lnTo>
                    <a:lnTo>
                      <a:pt x="168" y="124"/>
                    </a:lnTo>
                    <a:lnTo>
                      <a:pt x="185" y="2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3" name="Freeform 75"/>
              <p:cNvSpPr>
                <a:spLocks/>
              </p:cNvSpPr>
              <p:nvPr/>
            </p:nvSpPr>
            <p:spPr bwMode="auto">
              <a:xfrm>
                <a:off x="3607" y="2118"/>
                <a:ext cx="87" cy="73"/>
              </a:xfrm>
              <a:custGeom>
                <a:avLst/>
                <a:gdLst>
                  <a:gd name="T0" fmla="*/ 9 w 173"/>
                  <a:gd name="T1" fmla="*/ 0 h 147"/>
                  <a:gd name="T2" fmla="*/ 0 w 173"/>
                  <a:gd name="T3" fmla="*/ 135 h 147"/>
                  <a:gd name="T4" fmla="*/ 138 w 173"/>
                  <a:gd name="T5" fmla="*/ 147 h 147"/>
                  <a:gd name="T6" fmla="*/ 173 w 173"/>
                  <a:gd name="T7" fmla="*/ 27 h 147"/>
                  <a:gd name="T8" fmla="*/ 9 w 173"/>
                  <a:gd name="T9" fmla="*/ 0 h 147"/>
                  <a:gd name="T10" fmla="*/ 9 w 173"/>
                  <a:gd name="T11" fmla="*/ 0 h 147"/>
                  <a:gd name="T12" fmla="*/ 9 w 173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147">
                    <a:moveTo>
                      <a:pt x="9" y="0"/>
                    </a:moveTo>
                    <a:lnTo>
                      <a:pt x="0" y="135"/>
                    </a:lnTo>
                    <a:lnTo>
                      <a:pt x="138" y="147"/>
                    </a:lnTo>
                    <a:lnTo>
                      <a:pt x="173" y="27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4" name="Freeform 76"/>
              <p:cNvSpPr>
                <a:spLocks/>
              </p:cNvSpPr>
              <p:nvPr/>
            </p:nvSpPr>
            <p:spPr bwMode="auto">
              <a:xfrm>
                <a:off x="3604" y="2239"/>
                <a:ext cx="77" cy="59"/>
              </a:xfrm>
              <a:custGeom>
                <a:avLst/>
                <a:gdLst>
                  <a:gd name="T0" fmla="*/ 11 w 152"/>
                  <a:gd name="T1" fmla="*/ 0 h 118"/>
                  <a:gd name="T2" fmla="*/ 0 w 152"/>
                  <a:gd name="T3" fmla="*/ 100 h 118"/>
                  <a:gd name="T4" fmla="*/ 129 w 152"/>
                  <a:gd name="T5" fmla="*/ 118 h 118"/>
                  <a:gd name="T6" fmla="*/ 152 w 152"/>
                  <a:gd name="T7" fmla="*/ 4 h 118"/>
                  <a:gd name="T8" fmla="*/ 11 w 152"/>
                  <a:gd name="T9" fmla="*/ 0 h 118"/>
                  <a:gd name="T10" fmla="*/ 11 w 152"/>
                  <a:gd name="T11" fmla="*/ 0 h 118"/>
                  <a:gd name="T12" fmla="*/ 11 w 152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118">
                    <a:moveTo>
                      <a:pt x="11" y="0"/>
                    </a:moveTo>
                    <a:lnTo>
                      <a:pt x="0" y="100"/>
                    </a:lnTo>
                    <a:lnTo>
                      <a:pt x="129" y="118"/>
                    </a:lnTo>
                    <a:lnTo>
                      <a:pt x="152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5" name="Freeform 77"/>
              <p:cNvSpPr>
                <a:spLocks/>
              </p:cNvSpPr>
              <p:nvPr/>
            </p:nvSpPr>
            <p:spPr bwMode="auto">
              <a:xfrm>
                <a:off x="3596" y="2363"/>
                <a:ext cx="73" cy="54"/>
              </a:xfrm>
              <a:custGeom>
                <a:avLst/>
                <a:gdLst>
                  <a:gd name="T0" fmla="*/ 17 w 146"/>
                  <a:gd name="T1" fmla="*/ 0 h 108"/>
                  <a:gd name="T2" fmla="*/ 0 w 146"/>
                  <a:gd name="T3" fmla="*/ 91 h 108"/>
                  <a:gd name="T4" fmla="*/ 125 w 146"/>
                  <a:gd name="T5" fmla="*/ 108 h 108"/>
                  <a:gd name="T6" fmla="*/ 146 w 146"/>
                  <a:gd name="T7" fmla="*/ 17 h 108"/>
                  <a:gd name="T8" fmla="*/ 17 w 146"/>
                  <a:gd name="T9" fmla="*/ 0 h 108"/>
                  <a:gd name="T10" fmla="*/ 17 w 146"/>
                  <a:gd name="T11" fmla="*/ 0 h 108"/>
                  <a:gd name="T12" fmla="*/ 17 w 146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08">
                    <a:moveTo>
                      <a:pt x="17" y="0"/>
                    </a:moveTo>
                    <a:lnTo>
                      <a:pt x="0" y="91"/>
                    </a:lnTo>
                    <a:lnTo>
                      <a:pt x="125" y="108"/>
                    </a:lnTo>
                    <a:lnTo>
                      <a:pt x="146" y="17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6" name="Freeform 78"/>
              <p:cNvSpPr>
                <a:spLocks/>
              </p:cNvSpPr>
              <p:nvPr/>
            </p:nvSpPr>
            <p:spPr bwMode="auto">
              <a:xfrm>
                <a:off x="3588" y="2460"/>
                <a:ext cx="68" cy="60"/>
              </a:xfrm>
              <a:custGeom>
                <a:avLst/>
                <a:gdLst>
                  <a:gd name="T0" fmla="*/ 15 w 135"/>
                  <a:gd name="T1" fmla="*/ 0 h 120"/>
                  <a:gd name="T2" fmla="*/ 0 w 135"/>
                  <a:gd name="T3" fmla="*/ 108 h 120"/>
                  <a:gd name="T4" fmla="*/ 117 w 135"/>
                  <a:gd name="T5" fmla="*/ 120 h 120"/>
                  <a:gd name="T6" fmla="*/ 135 w 135"/>
                  <a:gd name="T7" fmla="*/ 23 h 120"/>
                  <a:gd name="T8" fmla="*/ 15 w 135"/>
                  <a:gd name="T9" fmla="*/ 0 h 120"/>
                  <a:gd name="T10" fmla="*/ 15 w 135"/>
                  <a:gd name="T11" fmla="*/ 0 h 120"/>
                  <a:gd name="T12" fmla="*/ 15 w 135"/>
                  <a:gd name="T1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0">
                    <a:moveTo>
                      <a:pt x="15" y="0"/>
                    </a:moveTo>
                    <a:lnTo>
                      <a:pt x="0" y="108"/>
                    </a:lnTo>
                    <a:lnTo>
                      <a:pt x="117" y="120"/>
                    </a:lnTo>
                    <a:lnTo>
                      <a:pt x="135" y="2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7" name="Freeform 79"/>
              <p:cNvSpPr>
                <a:spLocks/>
              </p:cNvSpPr>
              <p:nvPr/>
            </p:nvSpPr>
            <p:spPr bwMode="auto">
              <a:xfrm>
                <a:off x="3578" y="2582"/>
                <a:ext cx="67" cy="54"/>
              </a:xfrm>
              <a:custGeom>
                <a:avLst/>
                <a:gdLst>
                  <a:gd name="T0" fmla="*/ 15 w 135"/>
                  <a:gd name="T1" fmla="*/ 23 h 109"/>
                  <a:gd name="T2" fmla="*/ 0 w 135"/>
                  <a:gd name="T3" fmla="*/ 97 h 109"/>
                  <a:gd name="T4" fmla="*/ 112 w 135"/>
                  <a:gd name="T5" fmla="*/ 109 h 109"/>
                  <a:gd name="T6" fmla="*/ 135 w 135"/>
                  <a:gd name="T7" fmla="*/ 0 h 109"/>
                  <a:gd name="T8" fmla="*/ 15 w 135"/>
                  <a:gd name="T9" fmla="*/ 23 h 109"/>
                  <a:gd name="T10" fmla="*/ 15 w 135"/>
                  <a:gd name="T11" fmla="*/ 23 h 109"/>
                  <a:gd name="T12" fmla="*/ 15 w 135"/>
                  <a:gd name="T13" fmla="*/ 2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09">
                    <a:moveTo>
                      <a:pt x="15" y="23"/>
                    </a:moveTo>
                    <a:lnTo>
                      <a:pt x="0" y="97"/>
                    </a:lnTo>
                    <a:lnTo>
                      <a:pt x="112" y="109"/>
                    </a:lnTo>
                    <a:lnTo>
                      <a:pt x="135" y="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8" name="Freeform 80"/>
              <p:cNvSpPr>
                <a:spLocks/>
              </p:cNvSpPr>
              <p:nvPr/>
            </p:nvSpPr>
            <p:spPr bwMode="auto">
              <a:xfrm>
                <a:off x="3572" y="2677"/>
                <a:ext cx="65" cy="56"/>
              </a:xfrm>
              <a:custGeom>
                <a:avLst/>
                <a:gdLst>
                  <a:gd name="T0" fmla="*/ 27 w 130"/>
                  <a:gd name="T1" fmla="*/ 6 h 113"/>
                  <a:gd name="T2" fmla="*/ 0 w 130"/>
                  <a:gd name="T3" fmla="*/ 113 h 113"/>
                  <a:gd name="T4" fmla="*/ 109 w 130"/>
                  <a:gd name="T5" fmla="*/ 109 h 113"/>
                  <a:gd name="T6" fmla="*/ 130 w 130"/>
                  <a:gd name="T7" fmla="*/ 0 h 113"/>
                  <a:gd name="T8" fmla="*/ 27 w 130"/>
                  <a:gd name="T9" fmla="*/ 6 h 113"/>
                  <a:gd name="T10" fmla="*/ 27 w 130"/>
                  <a:gd name="T11" fmla="*/ 6 h 113"/>
                  <a:gd name="T12" fmla="*/ 27 w 130"/>
                  <a:gd name="T13" fmla="*/ 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13">
                    <a:moveTo>
                      <a:pt x="27" y="6"/>
                    </a:moveTo>
                    <a:lnTo>
                      <a:pt x="0" y="113"/>
                    </a:lnTo>
                    <a:lnTo>
                      <a:pt x="109" y="109"/>
                    </a:lnTo>
                    <a:lnTo>
                      <a:pt x="130" y="0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9" name="Freeform 81"/>
              <p:cNvSpPr>
                <a:spLocks/>
              </p:cNvSpPr>
              <p:nvPr/>
            </p:nvSpPr>
            <p:spPr bwMode="auto">
              <a:xfrm>
                <a:off x="1925" y="1385"/>
                <a:ext cx="1305" cy="485"/>
              </a:xfrm>
              <a:custGeom>
                <a:avLst/>
                <a:gdLst>
                  <a:gd name="T0" fmla="*/ 0 w 2609"/>
                  <a:gd name="T1" fmla="*/ 934 h 970"/>
                  <a:gd name="T2" fmla="*/ 2 w 2609"/>
                  <a:gd name="T3" fmla="*/ 854 h 970"/>
                  <a:gd name="T4" fmla="*/ 283 w 2609"/>
                  <a:gd name="T5" fmla="*/ 848 h 970"/>
                  <a:gd name="T6" fmla="*/ 283 w 2609"/>
                  <a:gd name="T7" fmla="*/ 789 h 970"/>
                  <a:gd name="T8" fmla="*/ 732 w 2609"/>
                  <a:gd name="T9" fmla="*/ 782 h 970"/>
                  <a:gd name="T10" fmla="*/ 730 w 2609"/>
                  <a:gd name="T11" fmla="*/ 864 h 970"/>
                  <a:gd name="T12" fmla="*/ 1243 w 2609"/>
                  <a:gd name="T13" fmla="*/ 864 h 970"/>
                  <a:gd name="T14" fmla="*/ 1380 w 2609"/>
                  <a:gd name="T15" fmla="*/ 909 h 970"/>
                  <a:gd name="T16" fmla="*/ 1745 w 2609"/>
                  <a:gd name="T17" fmla="*/ 822 h 970"/>
                  <a:gd name="T18" fmla="*/ 1867 w 2609"/>
                  <a:gd name="T19" fmla="*/ 689 h 970"/>
                  <a:gd name="T20" fmla="*/ 1848 w 2609"/>
                  <a:gd name="T21" fmla="*/ 561 h 970"/>
                  <a:gd name="T22" fmla="*/ 2236 w 2609"/>
                  <a:gd name="T23" fmla="*/ 86 h 970"/>
                  <a:gd name="T24" fmla="*/ 2318 w 2609"/>
                  <a:gd name="T25" fmla="*/ 107 h 970"/>
                  <a:gd name="T26" fmla="*/ 2447 w 2609"/>
                  <a:gd name="T27" fmla="*/ 0 h 970"/>
                  <a:gd name="T28" fmla="*/ 2609 w 2609"/>
                  <a:gd name="T29" fmla="*/ 48 h 970"/>
                  <a:gd name="T30" fmla="*/ 2441 w 2609"/>
                  <a:gd name="T31" fmla="*/ 215 h 970"/>
                  <a:gd name="T32" fmla="*/ 2436 w 2609"/>
                  <a:gd name="T33" fmla="*/ 65 h 970"/>
                  <a:gd name="T34" fmla="*/ 2247 w 2609"/>
                  <a:gd name="T35" fmla="*/ 282 h 970"/>
                  <a:gd name="T36" fmla="*/ 2236 w 2609"/>
                  <a:gd name="T37" fmla="*/ 173 h 970"/>
                  <a:gd name="T38" fmla="*/ 1892 w 2609"/>
                  <a:gd name="T39" fmla="*/ 567 h 970"/>
                  <a:gd name="T40" fmla="*/ 2000 w 2609"/>
                  <a:gd name="T41" fmla="*/ 637 h 970"/>
                  <a:gd name="T42" fmla="*/ 1766 w 2609"/>
                  <a:gd name="T43" fmla="*/ 885 h 970"/>
                  <a:gd name="T44" fmla="*/ 1320 w 2609"/>
                  <a:gd name="T45" fmla="*/ 970 h 970"/>
                  <a:gd name="T46" fmla="*/ 0 w 2609"/>
                  <a:gd name="T47" fmla="*/ 934 h 970"/>
                  <a:gd name="T48" fmla="*/ 0 w 2609"/>
                  <a:gd name="T49" fmla="*/ 934 h 970"/>
                  <a:gd name="T50" fmla="*/ 0 w 2609"/>
                  <a:gd name="T51" fmla="*/ 934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09" h="970">
                    <a:moveTo>
                      <a:pt x="0" y="934"/>
                    </a:moveTo>
                    <a:lnTo>
                      <a:pt x="2" y="854"/>
                    </a:lnTo>
                    <a:lnTo>
                      <a:pt x="283" y="848"/>
                    </a:lnTo>
                    <a:lnTo>
                      <a:pt x="283" y="789"/>
                    </a:lnTo>
                    <a:lnTo>
                      <a:pt x="732" y="782"/>
                    </a:lnTo>
                    <a:lnTo>
                      <a:pt x="730" y="864"/>
                    </a:lnTo>
                    <a:lnTo>
                      <a:pt x="1243" y="864"/>
                    </a:lnTo>
                    <a:lnTo>
                      <a:pt x="1380" y="909"/>
                    </a:lnTo>
                    <a:lnTo>
                      <a:pt x="1745" y="822"/>
                    </a:lnTo>
                    <a:lnTo>
                      <a:pt x="1867" y="689"/>
                    </a:lnTo>
                    <a:lnTo>
                      <a:pt x="1848" y="561"/>
                    </a:lnTo>
                    <a:lnTo>
                      <a:pt x="2236" y="86"/>
                    </a:lnTo>
                    <a:lnTo>
                      <a:pt x="2318" y="107"/>
                    </a:lnTo>
                    <a:lnTo>
                      <a:pt x="2447" y="0"/>
                    </a:lnTo>
                    <a:lnTo>
                      <a:pt x="2609" y="48"/>
                    </a:lnTo>
                    <a:lnTo>
                      <a:pt x="2441" y="215"/>
                    </a:lnTo>
                    <a:lnTo>
                      <a:pt x="2436" y="65"/>
                    </a:lnTo>
                    <a:lnTo>
                      <a:pt x="2247" y="282"/>
                    </a:lnTo>
                    <a:lnTo>
                      <a:pt x="2236" y="173"/>
                    </a:lnTo>
                    <a:lnTo>
                      <a:pt x="1892" y="567"/>
                    </a:lnTo>
                    <a:lnTo>
                      <a:pt x="2000" y="637"/>
                    </a:lnTo>
                    <a:lnTo>
                      <a:pt x="1766" y="885"/>
                    </a:lnTo>
                    <a:lnTo>
                      <a:pt x="1320" y="970"/>
                    </a:lnTo>
                    <a:lnTo>
                      <a:pt x="0" y="934"/>
                    </a:lnTo>
                    <a:lnTo>
                      <a:pt x="0" y="934"/>
                    </a:lnTo>
                    <a:lnTo>
                      <a:pt x="0" y="9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0" name="Freeform 82"/>
              <p:cNvSpPr>
                <a:spLocks/>
              </p:cNvSpPr>
              <p:nvPr/>
            </p:nvSpPr>
            <p:spPr bwMode="auto">
              <a:xfrm>
                <a:off x="2625" y="1952"/>
                <a:ext cx="185" cy="757"/>
              </a:xfrm>
              <a:custGeom>
                <a:avLst/>
                <a:gdLst>
                  <a:gd name="T0" fmla="*/ 272 w 369"/>
                  <a:gd name="T1" fmla="*/ 0 h 1513"/>
                  <a:gd name="T2" fmla="*/ 272 w 369"/>
                  <a:gd name="T3" fmla="*/ 87 h 1513"/>
                  <a:gd name="T4" fmla="*/ 0 w 369"/>
                  <a:gd name="T5" fmla="*/ 159 h 1513"/>
                  <a:gd name="T6" fmla="*/ 69 w 369"/>
                  <a:gd name="T7" fmla="*/ 211 h 1513"/>
                  <a:gd name="T8" fmla="*/ 270 w 369"/>
                  <a:gd name="T9" fmla="*/ 165 h 1513"/>
                  <a:gd name="T10" fmla="*/ 269 w 369"/>
                  <a:gd name="T11" fmla="*/ 269 h 1513"/>
                  <a:gd name="T12" fmla="*/ 16 w 369"/>
                  <a:gd name="T13" fmla="*/ 344 h 1513"/>
                  <a:gd name="T14" fmla="*/ 92 w 369"/>
                  <a:gd name="T15" fmla="*/ 389 h 1513"/>
                  <a:gd name="T16" fmla="*/ 265 w 369"/>
                  <a:gd name="T17" fmla="*/ 351 h 1513"/>
                  <a:gd name="T18" fmla="*/ 261 w 369"/>
                  <a:gd name="T19" fmla="*/ 462 h 1513"/>
                  <a:gd name="T20" fmla="*/ 14 w 369"/>
                  <a:gd name="T21" fmla="*/ 538 h 1513"/>
                  <a:gd name="T22" fmla="*/ 92 w 369"/>
                  <a:gd name="T23" fmla="*/ 591 h 1513"/>
                  <a:gd name="T24" fmla="*/ 261 w 369"/>
                  <a:gd name="T25" fmla="*/ 564 h 1513"/>
                  <a:gd name="T26" fmla="*/ 257 w 369"/>
                  <a:gd name="T27" fmla="*/ 671 h 1513"/>
                  <a:gd name="T28" fmla="*/ 14 w 369"/>
                  <a:gd name="T29" fmla="*/ 716 h 1513"/>
                  <a:gd name="T30" fmla="*/ 95 w 369"/>
                  <a:gd name="T31" fmla="*/ 764 h 1513"/>
                  <a:gd name="T32" fmla="*/ 259 w 369"/>
                  <a:gd name="T33" fmla="*/ 754 h 1513"/>
                  <a:gd name="T34" fmla="*/ 259 w 369"/>
                  <a:gd name="T35" fmla="*/ 857 h 1513"/>
                  <a:gd name="T36" fmla="*/ 16 w 369"/>
                  <a:gd name="T37" fmla="*/ 889 h 1513"/>
                  <a:gd name="T38" fmla="*/ 90 w 369"/>
                  <a:gd name="T39" fmla="*/ 943 h 1513"/>
                  <a:gd name="T40" fmla="*/ 265 w 369"/>
                  <a:gd name="T41" fmla="*/ 937 h 1513"/>
                  <a:gd name="T42" fmla="*/ 257 w 369"/>
                  <a:gd name="T43" fmla="*/ 1038 h 1513"/>
                  <a:gd name="T44" fmla="*/ 14 w 369"/>
                  <a:gd name="T45" fmla="*/ 1072 h 1513"/>
                  <a:gd name="T46" fmla="*/ 86 w 369"/>
                  <a:gd name="T47" fmla="*/ 1129 h 1513"/>
                  <a:gd name="T48" fmla="*/ 257 w 369"/>
                  <a:gd name="T49" fmla="*/ 1121 h 1513"/>
                  <a:gd name="T50" fmla="*/ 251 w 369"/>
                  <a:gd name="T51" fmla="*/ 1235 h 1513"/>
                  <a:gd name="T52" fmla="*/ 16 w 369"/>
                  <a:gd name="T53" fmla="*/ 1272 h 1513"/>
                  <a:gd name="T54" fmla="*/ 92 w 369"/>
                  <a:gd name="T55" fmla="*/ 1321 h 1513"/>
                  <a:gd name="T56" fmla="*/ 248 w 369"/>
                  <a:gd name="T57" fmla="*/ 1313 h 1513"/>
                  <a:gd name="T58" fmla="*/ 251 w 369"/>
                  <a:gd name="T59" fmla="*/ 1412 h 1513"/>
                  <a:gd name="T60" fmla="*/ 6 w 369"/>
                  <a:gd name="T61" fmla="*/ 1441 h 1513"/>
                  <a:gd name="T62" fmla="*/ 76 w 369"/>
                  <a:gd name="T63" fmla="*/ 1492 h 1513"/>
                  <a:gd name="T64" fmla="*/ 352 w 369"/>
                  <a:gd name="T65" fmla="*/ 1513 h 1513"/>
                  <a:gd name="T66" fmla="*/ 356 w 369"/>
                  <a:gd name="T67" fmla="*/ 1378 h 1513"/>
                  <a:gd name="T68" fmla="*/ 303 w 369"/>
                  <a:gd name="T69" fmla="*/ 1321 h 1513"/>
                  <a:gd name="T70" fmla="*/ 356 w 369"/>
                  <a:gd name="T71" fmla="*/ 1306 h 1513"/>
                  <a:gd name="T72" fmla="*/ 356 w 369"/>
                  <a:gd name="T73" fmla="*/ 1161 h 1513"/>
                  <a:gd name="T74" fmla="*/ 299 w 369"/>
                  <a:gd name="T75" fmla="*/ 1123 h 1513"/>
                  <a:gd name="T76" fmla="*/ 354 w 369"/>
                  <a:gd name="T77" fmla="*/ 1098 h 1513"/>
                  <a:gd name="T78" fmla="*/ 354 w 369"/>
                  <a:gd name="T79" fmla="*/ 963 h 1513"/>
                  <a:gd name="T80" fmla="*/ 305 w 369"/>
                  <a:gd name="T81" fmla="*/ 929 h 1513"/>
                  <a:gd name="T82" fmla="*/ 362 w 369"/>
                  <a:gd name="T83" fmla="*/ 901 h 1513"/>
                  <a:gd name="T84" fmla="*/ 356 w 369"/>
                  <a:gd name="T85" fmla="*/ 802 h 1513"/>
                  <a:gd name="T86" fmla="*/ 310 w 369"/>
                  <a:gd name="T87" fmla="*/ 760 h 1513"/>
                  <a:gd name="T88" fmla="*/ 362 w 369"/>
                  <a:gd name="T89" fmla="*/ 724 h 1513"/>
                  <a:gd name="T90" fmla="*/ 364 w 369"/>
                  <a:gd name="T91" fmla="*/ 616 h 1513"/>
                  <a:gd name="T92" fmla="*/ 297 w 369"/>
                  <a:gd name="T93" fmla="*/ 564 h 1513"/>
                  <a:gd name="T94" fmla="*/ 364 w 369"/>
                  <a:gd name="T95" fmla="*/ 549 h 1513"/>
                  <a:gd name="T96" fmla="*/ 364 w 369"/>
                  <a:gd name="T97" fmla="*/ 418 h 1513"/>
                  <a:gd name="T98" fmla="*/ 299 w 369"/>
                  <a:gd name="T99" fmla="*/ 365 h 1513"/>
                  <a:gd name="T100" fmla="*/ 369 w 369"/>
                  <a:gd name="T101" fmla="*/ 334 h 1513"/>
                  <a:gd name="T102" fmla="*/ 367 w 369"/>
                  <a:gd name="T103" fmla="*/ 218 h 1513"/>
                  <a:gd name="T104" fmla="*/ 322 w 369"/>
                  <a:gd name="T105" fmla="*/ 190 h 1513"/>
                  <a:gd name="T106" fmla="*/ 362 w 369"/>
                  <a:gd name="T107" fmla="*/ 159 h 1513"/>
                  <a:gd name="T108" fmla="*/ 356 w 369"/>
                  <a:gd name="T109" fmla="*/ 62 h 1513"/>
                  <a:gd name="T110" fmla="*/ 272 w 369"/>
                  <a:gd name="T111" fmla="*/ 0 h 1513"/>
                  <a:gd name="T112" fmla="*/ 272 w 369"/>
                  <a:gd name="T113" fmla="*/ 0 h 1513"/>
                  <a:gd name="T114" fmla="*/ 272 w 369"/>
                  <a:gd name="T115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9" h="1513">
                    <a:moveTo>
                      <a:pt x="272" y="0"/>
                    </a:moveTo>
                    <a:lnTo>
                      <a:pt x="272" y="87"/>
                    </a:lnTo>
                    <a:lnTo>
                      <a:pt x="0" y="159"/>
                    </a:lnTo>
                    <a:lnTo>
                      <a:pt x="69" y="211"/>
                    </a:lnTo>
                    <a:lnTo>
                      <a:pt x="270" y="165"/>
                    </a:lnTo>
                    <a:lnTo>
                      <a:pt x="269" y="269"/>
                    </a:lnTo>
                    <a:lnTo>
                      <a:pt x="16" y="344"/>
                    </a:lnTo>
                    <a:lnTo>
                      <a:pt x="92" y="389"/>
                    </a:lnTo>
                    <a:lnTo>
                      <a:pt x="265" y="351"/>
                    </a:lnTo>
                    <a:lnTo>
                      <a:pt x="261" y="462"/>
                    </a:lnTo>
                    <a:lnTo>
                      <a:pt x="14" y="538"/>
                    </a:lnTo>
                    <a:lnTo>
                      <a:pt x="92" y="591"/>
                    </a:lnTo>
                    <a:lnTo>
                      <a:pt x="261" y="564"/>
                    </a:lnTo>
                    <a:lnTo>
                      <a:pt x="257" y="671"/>
                    </a:lnTo>
                    <a:lnTo>
                      <a:pt x="14" y="716"/>
                    </a:lnTo>
                    <a:lnTo>
                      <a:pt x="95" y="764"/>
                    </a:lnTo>
                    <a:lnTo>
                      <a:pt x="259" y="754"/>
                    </a:lnTo>
                    <a:lnTo>
                      <a:pt x="259" y="857"/>
                    </a:lnTo>
                    <a:lnTo>
                      <a:pt x="16" y="889"/>
                    </a:lnTo>
                    <a:lnTo>
                      <a:pt x="90" y="943"/>
                    </a:lnTo>
                    <a:lnTo>
                      <a:pt x="265" y="937"/>
                    </a:lnTo>
                    <a:lnTo>
                      <a:pt x="257" y="1038"/>
                    </a:lnTo>
                    <a:lnTo>
                      <a:pt x="14" y="1072"/>
                    </a:lnTo>
                    <a:lnTo>
                      <a:pt x="86" y="1129"/>
                    </a:lnTo>
                    <a:lnTo>
                      <a:pt x="257" y="1121"/>
                    </a:lnTo>
                    <a:lnTo>
                      <a:pt x="251" y="1235"/>
                    </a:lnTo>
                    <a:lnTo>
                      <a:pt x="16" y="1272"/>
                    </a:lnTo>
                    <a:lnTo>
                      <a:pt x="92" y="1321"/>
                    </a:lnTo>
                    <a:lnTo>
                      <a:pt x="248" y="1313"/>
                    </a:lnTo>
                    <a:lnTo>
                      <a:pt x="251" y="1412"/>
                    </a:lnTo>
                    <a:lnTo>
                      <a:pt x="6" y="1441"/>
                    </a:lnTo>
                    <a:lnTo>
                      <a:pt x="76" y="1492"/>
                    </a:lnTo>
                    <a:lnTo>
                      <a:pt x="352" y="1513"/>
                    </a:lnTo>
                    <a:lnTo>
                      <a:pt x="356" y="1378"/>
                    </a:lnTo>
                    <a:lnTo>
                      <a:pt x="303" y="1321"/>
                    </a:lnTo>
                    <a:lnTo>
                      <a:pt x="356" y="1306"/>
                    </a:lnTo>
                    <a:lnTo>
                      <a:pt x="356" y="1161"/>
                    </a:lnTo>
                    <a:lnTo>
                      <a:pt x="299" y="1123"/>
                    </a:lnTo>
                    <a:lnTo>
                      <a:pt x="354" y="1098"/>
                    </a:lnTo>
                    <a:lnTo>
                      <a:pt x="354" y="963"/>
                    </a:lnTo>
                    <a:lnTo>
                      <a:pt x="305" y="929"/>
                    </a:lnTo>
                    <a:lnTo>
                      <a:pt x="362" y="901"/>
                    </a:lnTo>
                    <a:lnTo>
                      <a:pt x="356" y="802"/>
                    </a:lnTo>
                    <a:lnTo>
                      <a:pt x="310" y="760"/>
                    </a:lnTo>
                    <a:lnTo>
                      <a:pt x="362" y="724"/>
                    </a:lnTo>
                    <a:lnTo>
                      <a:pt x="364" y="616"/>
                    </a:lnTo>
                    <a:lnTo>
                      <a:pt x="297" y="564"/>
                    </a:lnTo>
                    <a:lnTo>
                      <a:pt x="364" y="549"/>
                    </a:lnTo>
                    <a:lnTo>
                      <a:pt x="364" y="418"/>
                    </a:lnTo>
                    <a:lnTo>
                      <a:pt x="299" y="365"/>
                    </a:lnTo>
                    <a:lnTo>
                      <a:pt x="369" y="334"/>
                    </a:lnTo>
                    <a:lnTo>
                      <a:pt x="367" y="218"/>
                    </a:lnTo>
                    <a:lnTo>
                      <a:pt x="322" y="190"/>
                    </a:lnTo>
                    <a:lnTo>
                      <a:pt x="362" y="159"/>
                    </a:lnTo>
                    <a:lnTo>
                      <a:pt x="356" y="62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1" name="Freeform 83"/>
              <p:cNvSpPr>
                <a:spLocks/>
              </p:cNvSpPr>
              <p:nvPr/>
            </p:nvSpPr>
            <p:spPr bwMode="auto">
              <a:xfrm>
                <a:off x="2859" y="2496"/>
                <a:ext cx="398" cy="248"/>
              </a:xfrm>
              <a:custGeom>
                <a:avLst/>
                <a:gdLst>
                  <a:gd name="T0" fmla="*/ 0 w 797"/>
                  <a:gd name="T1" fmla="*/ 183 h 496"/>
                  <a:gd name="T2" fmla="*/ 190 w 797"/>
                  <a:gd name="T3" fmla="*/ 175 h 496"/>
                  <a:gd name="T4" fmla="*/ 187 w 797"/>
                  <a:gd name="T5" fmla="*/ 51 h 496"/>
                  <a:gd name="T6" fmla="*/ 245 w 797"/>
                  <a:gd name="T7" fmla="*/ 97 h 496"/>
                  <a:gd name="T8" fmla="*/ 245 w 797"/>
                  <a:gd name="T9" fmla="*/ 162 h 496"/>
                  <a:gd name="T10" fmla="*/ 413 w 797"/>
                  <a:gd name="T11" fmla="*/ 152 h 496"/>
                  <a:gd name="T12" fmla="*/ 413 w 797"/>
                  <a:gd name="T13" fmla="*/ 25 h 496"/>
                  <a:gd name="T14" fmla="*/ 464 w 797"/>
                  <a:gd name="T15" fmla="*/ 63 h 496"/>
                  <a:gd name="T16" fmla="*/ 477 w 797"/>
                  <a:gd name="T17" fmla="*/ 148 h 496"/>
                  <a:gd name="T18" fmla="*/ 675 w 797"/>
                  <a:gd name="T19" fmla="*/ 143 h 496"/>
                  <a:gd name="T20" fmla="*/ 675 w 797"/>
                  <a:gd name="T21" fmla="*/ 0 h 496"/>
                  <a:gd name="T22" fmla="*/ 730 w 797"/>
                  <a:gd name="T23" fmla="*/ 42 h 496"/>
                  <a:gd name="T24" fmla="*/ 776 w 797"/>
                  <a:gd name="T25" fmla="*/ 135 h 496"/>
                  <a:gd name="T26" fmla="*/ 776 w 797"/>
                  <a:gd name="T27" fmla="*/ 205 h 496"/>
                  <a:gd name="T28" fmla="*/ 721 w 797"/>
                  <a:gd name="T29" fmla="*/ 234 h 496"/>
                  <a:gd name="T30" fmla="*/ 789 w 797"/>
                  <a:gd name="T31" fmla="*/ 306 h 496"/>
                  <a:gd name="T32" fmla="*/ 797 w 797"/>
                  <a:gd name="T33" fmla="*/ 496 h 496"/>
                  <a:gd name="T34" fmla="*/ 582 w 797"/>
                  <a:gd name="T35" fmla="*/ 477 h 496"/>
                  <a:gd name="T36" fmla="*/ 506 w 797"/>
                  <a:gd name="T37" fmla="*/ 405 h 496"/>
                  <a:gd name="T38" fmla="*/ 512 w 797"/>
                  <a:gd name="T39" fmla="*/ 481 h 496"/>
                  <a:gd name="T40" fmla="*/ 312 w 797"/>
                  <a:gd name="T41" fmla="*/ 472 h 496"/>
                  <a:gd name="T42" fmla="*/ 240 w 797"/>
                  <a:gd name="T43" fmla="*/ 388 h 496"/>
                  <a:gd name="T44" fmla="*/ 240 w 797"/>
                  <a:gd name="T45" fmla="*/ 462 h 496"/>
                  <a:gd name="T46" fmla="*/ 72 w 797"/>
                  <a:gd name="T47" fmla="*/ 456 h 496"/>
                  <a:gd name="T48" fmla="*/ 4 w 797"/>
                  <a:gd name="T49" fmla="*/ 342 h 496"/>
                  <a:gd name="T50" fmla="*/ 683 w 797"/>
                  <a:gd name="T51" fmla="*/ 340 h 496"/>
                  <a:gd name="T52" fmla="*/ 666 w 797"/>
                  <a:gd name="T53" fmla="*/ 209 h 496"/>
                  <a:gd name="T54" fmla="*/ 481 w 797"/>
                  <a:gd name="T55" fmla="*/ 213 h 496"/>
                  <a:gd name="T56" fmla="*/ 474 w 797"/>
                  <a:gd name="T57" fmla="*/ 285 h 496"/>
                  <a:gd name="T58" fmla="*/ 413 w 797"/>
                  <a:gd name="T59" fmla="*/ 223 h 496"/>
                  <a:gd name="T60" fmla="*/ 257 w 797"/>
                  <a:gd name="T61" fmla="*/ 228 h 496"/>
                  <a:gd name="T62" fmla="*/ 253 w 797"/>
                  <a:gd name="T63" fmla="*/ 312 h 496"/>
                  <a:gd name="T64" fmla="*/ 194 w 797"/>
                  <a:gd name="T65" fmla="*/ 243 h 496"/>
                  <a:gd name="T66" fmla="*/ 38 w 797"/>
                  <a:gd name="T67" fmla="*/ 243 h 496"/>
                  <a:gd name="T68" fmla="*/ 0 w 797"/>
                  <a:gd name="T69" fmla="*/ 183 h 496"/>
                  <a:gd name="T70" fmla="*/ 0 w 797"/>
                  <a:gd name="T71" fmla="*/ 183 h 496"/>
                  <a:gd name="T72" fmla="*/ 0 w 797"/>
                  <a:gd name="T73" fmla="*/ 18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97" h="496">
                    <a:moveTo>
                      <a:pt x="0" y="183"/>
                    </a:moveTo>
                    <a:lnTo>
                      <a:pt x="190" y="175"/>
                    </a:lnTo>
                    <a:lnTo>
                      <a:pt x="187" y="51"/>
                    </a:lnTo>
                    <a:lnTo>
                      <a:pt x="245" y="97"/>
                    </a:lnTo>
                    <a:lnTo>
                      <a:pt x="245" y="162"/>
                    </a:lnTo>
                    <a:lnTo>
                      <a:pt x="413" y="152"/>
                    </a:lnTo>
                    <a:lnTo>
                      <a:pt x="413" y="25"/>
                    </a:lnTo>
                    <a:lnTo>
                      <a:pt x="464" y="63"/>
                    </a:lnTo>
                    <a:lnTo>
                      <a:pt x="477" y="148"/>
                    </a:lnTo>
                    <a:lnTo>
                      <a:pt x="675" y="143"/>
                    </a:lnTo>
                    <a:lnTo>
                      <a:pt x="675" y="0"/>
                    </a:lnTo>
                    <a:lnTo>
                      <a:pt x="730" y="42"/>
                    </a:lnTo>
                    <a:lnTo>
                      <a:pt x="776" y="135"/>
                    </a:lnTo>
                    <a:lnTo>
                      <a:pt x="776" y="205"/>
                    </a:lnTo>
                    <a:lnTo>
                      <a:pt x="721" y="234"/>
                    </a:lnTo>
                    <a:lnTo>
                      <a:pt x="789" y="306"/>
                    </a:lnTo>
                    <a:lnTo>
                      <a:pt x="797" y="496"/>
                    </a:lnTo>
                    <a:lnTo>
                      <a:pt x="582" y="477"/>
                    </a:lnTo>
                    <a:lnTo>
                      <a:pt x="506" y="405"/>
                    </a:lnTo>
                    <a:lnTo>
                      <a:pt x="512" y="481"/>
                    </a:lnTo>
                    <a:lnTo>
                      <a:pt x="312" y="472"/>
                    </a:lnTo>
                    <a:lnTo>
                      <a:pt x="240" y="388"/>
                    </a:lnTo>
                    <a:lnTo>
                      <a:pt x="240" y="462"/>
                    </a:lnTo>
                    <a:lnTo>
                      <a:pt x="72" y="456"/>
                    </a:lnTo>
                    <a:lnTo>
                      <a:pt x="4" y="342"/>
                    </a:lnTo>
                    <a:lnTo>
                      <a:pt x="683" y="340"/>
                    </a:lnTo>
                    <a:lnTo>
                      <a:pt x="666" y="209"/>
                    </a:lnTo>
                    <a:lnTo>
                      <a:pt x="481" y="213"/>
                    </a:lnTo>
                    <a:lnTo>
                      <a:pt x="474" y="285"/>
                    </a:lnTo>
                    <a:lnTo>
                      <a:pt x="413" y="223"/>
                    </a:lnTo>
                    <a:lnTo>
                      <a:pt x="257" y="228"/>
                    </a:lnTo>
                    <a:lnTo>
                      <a:pt x="253" y="312"/>
                    </a:lnTo>
                    <a:lnTo>
                      <a:pt x="194" y="243"/>
                    </a:lnTo>
                    <a:lnTo>
                      <a:pt x="38" y="243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2" name="Freeform 84"/>
              <p:cNvSpPr>
                <a:spLocks/>
              </p:cNvSpPr>
              <p:nvPr/>
            </p:nvSpPr>
            <p:spPr bwMode="auto">
              <a:xfrm>
                <a:off x="2863" y="2220"/>
                <a:ext cx="392" cy="294"/>
              </a:xfrm>
              <a:custGeom>
                <a:avLst/>
                <a:gdLst>
                  <a:gd name="T0" fmla="*/ 0 w 783"/>
                  <a:gd name="T1" fmla="*/ 340 h 587"/>
                  <a:gd name="T2" fmla="*/ 175 w 783"/>
                  <a:gd name="T3" fmla="*/ 302 h 587"/>
                  <a:gd name="T4" fmla="*/ 173 w 783"/>
                  <a:gd name="T5" fmla="*/ 175 h 587"/>
                  <a:gd name="T6" fmla="*/ 230 w 783"/>
                  <a:gd name="T7" fmla="*/ 215 h 587"/>
                  <a:gd name="T8" fmla="*/ 230 w 783"/>
                  <a:gd name="T9" fmla="*/ 275 h 587"/>
                  <a:gd name="T10" fmla="*/ 403 w 783"/>
                  <a:gd name="T11" fmla="*/ 230 h 587"/>
                  <a:gd name="T12" fmla="*/ 403 w 783"/>
                  <a:gd name="T13" fmla="*/ 91 h 587"/>
                  <a:gd name="T14" fmla="*/ 454 w 783"/>
                  <a:gd name="T15" fmla="*/ 127 h 587"/>
                  <a:gd name="T16" fmla="*/ 464 w 783"/>
                  <a:gd name="T17" fmla="*/ 207 h 587"/>
                  <a:gd name="T18" fmla="*/ 671 w 783"/>
                  <a:gd name="T19" fmla="*/ 150 h 587"/>
                  <a:gd name="T20" fmla="*/ 669 w 783"/>
                  <a:gd name="T21" fmla="*/ 0 h 587"/>
                  <a:gd name="T22" fmla="*/ 730 w 783"/>
                  <a:gd name="T23" fmla="*/ 45 h 587"/>
                  <a:gd name="T24" fmla="*/ 772 w 783"/>
                  <a:gd name="T25" fmla="*/ 133 h 587"/>
                  <a:gd name="T26" fmla="*/ 774 w 783"/>
                  <a:gd name="T27" fmla="*/ 213 h 587"/>
                  <a:gd name="T28" fmla="*/ 711 w 783"/>
                  <a:gd name="T29" fmla="*/ 256 h 587"/>
                  <a:gd name="T30" fmla="*/ 776 w 783"/>
                  <a:gd name="T31" fmla="*/ 329 h 587"/>
                  <a:gd name="T32" fmla="*/ 783 w 783"/>
                  <a:gd name="T33" fmla="*/ 532 h 587"/>
                  <a:gd name="T34" fmla="*/ 563 w 783"/>
                  <a:gd name="T35" fmla="*/ 543 h 587"/>
                  <a:gd name="T36" fmla="*/ 488 w 783"/>
                  <a:gd name="T37" fmla="*/ 475 h 587"/>
                  <a:gd name="T38" fmla="*/ 490 w 783"/>
                  <a:gd name="T39" fmla="*/ 551 h 587"/>
                  <a:gd name="T40" fmla="*/ 300 w 783"/>
                  <a:gd name="T41" fmla="*/ 576 h 587"/>
                  <a:gd name="T42" fmla="*/ 236 w 783"/>
                  <a:gd name="T43" fmla="*/ 502 h 587"/>
                  <a:gd name="T44" fmla="*/ 236 w 783"/>
                  <a:gd name="T45" fmla="*/ 578 h 587"/>
                  <a:gd name="T46" fmla="*/ 72 w 783"/>
                  <a:gd name="T47" fmla="*/ 587 h 587"/>
                  <a:gd name="T48" fmla="*/ 5 w 783"/>
                  <a:gd name="T49" fmla="*/ 494 h 587"/>
                  <a:gd name="T50" fmla="*/ 673 w 783"/>
                  <a:gd name="T51" fmla="*/ 382 h 587"/>
                  <a:gd name="T52" fmla="*/ 660 w 783"/>
                  <a:gd name="T53" fmla="*/ 226 h 587"/>
                  <a:gd name="T54" fmla="*/ 471 w 783"/>
                  <a:gd name="T55" fmla="*/ 279 h 587"/>
                  <a:gd name="T56" fmla="*/ 462 w 783"/>
                  <a:gd name="T57" fmla="*/ 363 h 587"/>
                  <a:gd name="T58" fmla="*/ 403 w 783"/>
                  <a:gd name="T59" fmla="*/ 300 h 587"/>
                  <a:gd name="T60" fmla="*/ 241 w 783"/>
                  <a:gd name="T61" fmla="*/ 344 h 587"/>
                  <a:gd name="T62" fmla="*/ 236 w 783"/>
                  <a:gd name="T63" fmla="*/ 426 h 587"/>
                  <a:gd name="T64" fmla="*/ 180 w 783"/>
                  <a:gd name="T65" fmla="*/ 367 h 587"/>
                  <a:gd name="T66" fmla="*/ 34 w 783"/>
                  <a:gd name="T67" fmla="*/ 399 h 587"/>
                  <a:gd name="T68" fmla="*/ 0 w 783"/>
                  <a:gd name="T69" fmla="*/ 340 h 587"/>
                  <a:gd name="T70" fmla="*/ 0 w 783"/>
                  <a:gd name="T71" fmla="*/ 340 h 587"/>
                  <a:gd name="T72" fmla="*/ 0 w 783"/>
                  <a:gd name="T73" fmla="*/ 34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83" h="587">
                    <a:moveTo>
                      <a:pt x="0" y="340"/>
                    </a:moveTo>
                    <a:lnTo>
                      <a:pt x="175" y="302"/>
                    </a:lnTo>
                    <a:lnTo>
                      <a:pt x="173" y="175"/>
                    </a:lnTo>
                    <a:lnTo>
                      <a:pt x="230" y="215"/>
                    </a:lnTo>
                    <a:lnTo>
                      <a:pt x="230" y="275"/>
                    </a:lnTo>
                    <a:lnTo>
                      <a:pt x="403" y="230"/>
                    </a:lnTo>
                    <a:lnTo>
                      <a:pt x="403" y="91"/>
                    </a:lnTo>
                    <a:lnTo>
                      <a:pt x="454" y="127"/>
                    </a:lnTo>
                    <a:lnTo>
                      <a:pt x="464" y="207"/>
                    </a:lnTo>
                    <a:lnTo>
                      <a:pt x="671" y="150"/>
                    </a:lnTo>
                    <a:lnTo>
                      <a:pt x="669" y="0"/>
                    </a:lnTo>
                    <a:lnTo>
                      <a:pt x="730" y="45"/>
                    </a:lnTo>
                    <a:lnTo>
                      <a:pt x="772" y="133"/>
                    </a:lnTo>
                    <a:lnTo>
                      <a:pt x="774" y="213"/>
                    </a:lnTo>
                    <a:lnTo>
                      <a:pt x="711" y="256"/>
                    </a:lnTo>
                    <a:lnTo>
                      <a:pt x="776" y="329"/>
                    </a:lnTo>
                    <a:lnTo>
                      <a:pt x="783" y="532"/>
                    </a:lnTo>
                    <a:lnTo>
                      <a:pt x="563" y="543"/>
                    </a:lnTo>
                    <a:lnTo>
                      <a:pt x="488" y="475"/>
                    </a:lnTo>
                    <a:lnTo>
                      <a:pt x="490" y="551"/>
                    </a:lnTo>
                    <a:lnTo>
                      <a:pt x="300" y="576"/>
                    </a:lnTo>
                    <a:lnTo>
                      <a:pt x="236" y="502"/>
                    </a:lnTo>
                    <a:lnTo>
                      <a:pt x="236" y="578"/>
                    </a:lnTo>
                    <a:lnTo>
                      <a:pt x="72" y="587"/>
                    </a:lnTo>
                    <a:lnTo>
                      <a:pt x="5" y="494"/>
                    </a:lnTo>
                    <a:lnTo>
                      <a:pt x="673" y="382"/>
                    </a:lnTo>
                    <a:lnTo>
                      <a:pt x="660" y="226"/>
                    </a:lnTo>
                    <a:lnTo>
                      <a:pt x="471" y="279"/>
                    </a:lnTo>
                    <a:lnTo>
                      <a:pt x="462" y="363"/>
                    </a:lnTo>
                    <a:lnTo>
                      <a:pt x="403" y="300"/>
                    </a:lnTo>
                    <a:lnTo>
                      <a:pt x="241" y="344"/>
                    </a:lnTo>
                    <a:lnTo>
                      <a:pt x="236" y="426"/>
                    </a:lnTo>
                    <a:lnTo>
                      <a:pt x="180" y="367"/>
                    </a:lnTo>
                    <a:lnTo>
                      <a:pt x="34" y="399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3" name="Freeform 85"/>
              <p:cNvSpPr>
                <a:spLocks/>
              </p:cNvSpPr>
              <p:nvPr/>
            </p:nvSpPr>
            <p:spPr bwMode="auto">
              <a:xfrm>
                <a:off x="2866" y="1947"/>
                <a:ext cx="374" cy="354"/>
              </a:xfrm>
              <a:custGeom>
                <a:avLst/>
                <a:gdLst>
                  <a:gd name="T0" fmla="*/ 0 w 750"/>
                  <a:gd name="T1" fmla="*/ 494 h 709"/>
                  <a:gd name="T2" fmla="*/ 156 w 750"/>
                  <a:gd name="T3" fmla="*/ 422 h 709"/>
                  <a:gd name="T4" fmla="*/ 158 w 750"/>
                  <a:gd name="T5" fmla="*/ 295 h 709"/>
                  <a:gd name="T6" fmla="*/ 212 w 750"/>
                  <a:gd name="T7" fmla="*/ 325 h 709"/>
                  <a:gd name="T8" fmla="*/ 212 w 750"/>
                  <a:gd name="T9" fmla="*/ 384 h 709"/>
                  <a:gd name="T10" fmla="*/ 381 w 750"/>
                  <a:gd name="T11" fmla="*/ 293 h 709"/>
                  <a:gd name="T12" fmla="*/ 381 w 750"/>
                  <a:gd name="T13" fmla="*/ 154 h 709"/>
                  <a:gd name="T14" fmla="*/ 432 w 750"/>
                  <a:gd name="T15" fmla="*/ 185 h 709"/>
                  <a:gd name="T16" fmla="*/ 438 w 750"/>
                  <a:gd name="T17" fmla="*/ 255 h 709"/>
                  <a:gd name="T18" fmla="*/ 649 w 750"/>
                  <a:gd name="T19" fmla="*/ 139 h 709"/>
                  <a:gd name="T20" fmla="*/ 645 w 750"/>
                  <a:gd name="T21" fmla="*/ 0 h 709"/>
                  <a:gd name="T22" fmla="*/ 712 w 750"/>
                  <a:gd name="T23" fmla="*/ 40 h 709"/>
                  <a:gd name="T24" fmla="*/ 746 w 750"/>
                  <a:gd name="T25" fmla="*/ 110 h 709"/>
                  <a:gd name="T26" fmla="*/ 750 w 750"/>
                  <a:gd name="T27" fmla="*/ 190 h 709"/>
                  <a:gd name="T28" fmla="*/ 681 w 750"/>
                  <a:gd name="T29" fmla="*/ 249 h 709"/>
                  <a:gd name="T30" fmla="*/ 744 w 750"/>
                  <a:gd name="T31" fmla="*/ 308 h 709"/>
                  <a:gd name="T32" fmla="*/ 748 w 750"/>
                  <a:gd name="T33" fmla="*/ 498 h 709"/>
                  <a:gd name="T34" fmla="*/ 529 w 750"/>
                  <a:gd name="T35" fmla="*/ 561 h 709"/>
                  <a:gd name="T36" fmla="*/ 461 w 750"/>
                  <a:gd name="T37" fmla="*/ 512 h 709"/>
                  <a:gd name="T38" fmla="*/ 459 w 750"/>
                  <a:gd name="T39" fmla="*/ 580 h 709"/>
                  <a:gd name="T40" fmla="*/ 284 w 750"/>
                  <a:gd name="T41" fmla="*/ 650 h 709"/>
                  <a:gd name="T42" fmla="*/ 227 w 750"/>
                  <a:gd name="T43" fmla="*/ 599 h 709"/>
                  <a:gd name="T44" fmla="*/ 227 w 750"/>
                  <a:gd name="T45" fmla="*/ 671 h 709"/>
                  <a:gd name="T46" fmla="*/ 75 w 750"/>
                  <a:gd name="T47" fmla="*/ 709 h 709"/>
                  <a:gd name="T48" fmla="*/ 10 w 750"/>
                  <a:gd name="T49" fmla="*/ 643 h 709"/>
                  <a:gd name="T50" fmla="*/ 647 w 750"/>
                  <a:gd name="T51" fmla="*/ 380 h 709"/>
                  <a:gd name="T52" fmla="*/ 636 w 750"/>
                  <a:gd name="T53" fmla="*/ 217 h 709"/>
                  <a:gd name="T54" fmla="*/ 449 w 750"/>
                  <a:gd name="T55" fmla="*/ 323 h 709"/>
                  <a:gd name="T56" fmla="*/ 440 w 750"/>
                  <a:gd name="T57" fmla="*/ 413 h 709"/>
                  <a:gd name="T58" fmla="*/ 385 w 750"/>
                  <a:gd name="T59" fmla="*/ 359 h 709"/>
                  <a:gd name="T60" fmla="*/ 219 w 750"/>
                  <a:gd name="T61" fmla="*/ 447 h 709"/>
                  <a:gd name="T62" fmla="*/ 215 w 750"/>
                  <a:gd name="T63" fmla="*/ 523 h 709"/>
                  <a:gd name="T64" fmla="*/ 164 w 750"/>
                  <a:gd name="T65" fmla="*/ 483 h 709"/>
                  <a:gd name="T66" fmla="*/ 33 w 750"/>
                  <a:gd name="T67" fmla="*/ 550 h 709"/>
                  <a:gd name="T68" fmla="*/ 0 w 750"/>
                  <a:gd name="T69" fmla="*/ 494 h 709"/>
                  <a:gd name="T70" fmla="*/ 0 w 750"/>
                  <a:gd name="T71" fmla="*/ 494 h 709"/>
                  <a:gd name="T72" fmla="*/ 0 w 750"/>
                  <a:gd name="T73" fmla="*/ 49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0" h="709">
                    <a:moveTo>
                      <a:pt x="0" y="494"/>
                    </a:moveTo>
                    <a:lnTo>
                      <a:pt x="156" y="422"/>
                    </a:lnTo>
                    <a:lnTo>
                      <a:pt x="158" y="295"/>
                    </a:lnTo>
                    <a:lnTo>
                      <a:pt x="212" y="325"/>
                    </a:lnTo>
                    <a:lnTo>
                      <a:pt x="212" y="384"/>
                    </a:lnTo>
                    <a:lnTo>
                      <a:pt x="381" y="293"/>
                    </a:lnTo>
                    <a:lnTo>
                      <a:pt x="381" y="154"/>
                    </a:lnTo>
                    <a:lnTo>
                      <a:pt x="432" y="185"/>
                    </a:lnTo>
                    <a:lnTo>
                      <a:pt x="438" y="255"/>
                    </a:lnTo>
                    <a:lnTo>
                      <a:pt x="649" y="139"/>
                    </a:lnTo>
                    <a:lnTo>
                      <a:pt x="645" y="0"/>
                    </a:lnTo>
                    <a:lnTo>
                      <a:pt x="712" y="40"/>
                    </a:lnTo>
                    <a:lnTo>
                      <a:pt x="746" y="110"/>
                    </a:lnTo>
                    <a:lnTo>
                      <a:pt x="750" y="190"/>
                    </a:lnTo>
                    <a:lnTo>
                      <a:pt x="681" y="249"/>
                    </a:lnTo>
                    <a:lnTo>
                      <a:pt x="744" y="308"/>
                    </a:lnTo>
                    <a:lnTo>
                      <a:pt x="748" y="498"/>
                    </a:lnTo>
                    <a:lnTo>
                      <a:pt x="529" y="561"/>
                    </a:lnTo>
                    <a:lnTo>
                      <a:pt x="461" y="512"/>
                    </a:lnTo>
                    <a:lnTo>
                      <a:pt x="459" y="580"/>
                    </a:lnTo>
                    <a:lnTo>
                      <a:pt x="284" y="650"/>
                    </a:lnTo>
                    <a:lnTo>
                      <a:pt x="227" y="599"/>
                    </a:lnTo>
                    <a:lnTo>
                      <a:pt x="227" y="671"/>
                    </a:lnTo>
                    <a:lnTo>
                      <a:pt x="75" y="709"/>
                    </a:lnTo>
                    <a:lnTo>
                      <a:pt x="10" y="643"/>
                    </a:lnTo>
                    <a:lnTo>
                      <a:pt x="647" y="380"/>
                    </a:lnTo>
                    <a:lnTo>
                      <a:pt x="636" y="217"/>
                    </a:lnTo>
                    <a:lnTo>
                      <a:pt x="449" y="323"/>
                    </a:lnTo>
                    <a:lnTo>
                      <a:pt x="440" y="413"/>
                    </a:lnTo>
                    <a:lnTo>
                      <a:pt x="385" y="359"/>
                    </a:lnTo>
                    <a:lnTo>
                      <a:pt x="219" y="447"/>
                    </a:lnTo>
                    <a:lnTo>
                      <a:pt x="215" y="523"/>
                    </a:lnTo>
                    <a:lnTo>
                      <a:pt x="164" y="483"/>
                    </a:lnTo>
                    <a:lnTo>
                      <a:pt x="33" y="550"/>
                    </a:lnTo>
                    <a:lnTo>
                      <a:pt x="0" y="494"/>
                    </a:lnTo>
                    <a:lnTo>
                      <a:pt x="0" y="494"/>
                    </a:ln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4" name="Freeform 86"/>
              <p:cNvSpPr>
                <a:spLocks/>
              </p:cNvSpPr>
              <p:nvPr/>
            </p:nvSpPr>
            <p:spPr bwMode="auto">
              <a:xfrm>
                <a:off x="2869" y="1676"/>
                <a:ext cx="363" cy="411"/>
              </a:xfrm>
              <a:custGeom>
                <a:avLst/>
                <a:gdLst>
                  <a:gd name="T0" fmla="*/ 0 w 727"/>
                  <a:gd name="T1" fmla="*/ 641 h 823"/>
                  <a:gd name="T2" fmla="*/ 139 w 727"/>
                  <a:gd name="T3" fmla="*/ 536 h 823"/>
                  <a:gd name="T4" fmla="*/ 143 w 727"/>
                  <a:gd name="T5" fmla="*/ 411 h 823"/>
                  <a:gd name="T6" fmla="*/ 192 w 727"/>
                  <a:gd name="T7" fmla="*/ 434 h 823"/>
                  <a:gd name="T8" fmla="*/ 192 w 727"/>
                  <a:gd name="T9" fmla="*/ 487 h 823"/>
                  <a:gd name="T10" fmla="*/ 360 w 727"/>
                  <a:gd name="T11" fmla="*/ 354 h 823"/>
                  <a:gd name="T12" fmla="*/ 360 w 727"/>
                  <a:gd name="T13" fmla="*/ 213 h 823"/>
                  <a:gd name="T14" fmla="*/ 409 w 727"/>
                  <a:gd name="T15" fmla="*/ 242 h 823"/>
                  <a:gd name="T16" fmla="*/ 415 w 727"/>
                  <a:gd name="T17" fmla="*/ 299 h 823"/>
                  <a:gd name="T18" fmla="*/ 626 w 727"/>
                  <a:gd name="T19" fmla="*/ 128 h 823"/>
                  <a:gd name="T20" fmla="*/ 620 w 727"/>
                  <a:gd name="T21" fmla="*/ 0 h 823"/>
                  <a:gd name="T22" fmla="*/ 692 w 727"/>
                  <a:gd name="T23" fmla="*/ 34 h 823"/>
                  <a:gd name="T24" fmla="*/ 721 w 727"/>
                  <a:gd name="T25" fmla="*/ 90 h 823"/>
                  <a:gd name="T26" fmla="*/ 727 w 727"/>
                  <a:gd name="T27" fmla="*/ 169 h 823"/>
                  <a:gd name="T28" fmla="*/ 650 w 727"/>
                  <a:gd name="T29" fmla="*/ 242 h 823"/>
                  <a:gd name="T30" fmla="*/ 709 w 727"/>
                  <a:gd name="T31" fmla="*/ 287 h 823"/>
                  <a:gd name="T32" fmla="*/ 711 w 727"/>
                  <a:gd name="T33" fmla="*/ 460 h 823"/>
                  <a:gd name="T34" fmla="*/ 495 w 727"/>
                  <a:gd name="T35" fmla="*/ 576 h 823"/>
                  <a:gd name="T36" fmla="*/ 432 w 727"/>
                  <a:gd name="T37" fmla="*/ 544 h 823"/>
                  <a:gd name="T38" fmla="*/ 428 w 727"/>
                  <a:gd name="T39" fmla="*/ 607 h 823"/>
                  <a:gd name="T40" fmla="*/ 264 w 727"/>
                  <a:gd name="T41" fmla="*/ 723 h 823"/>
                  <a:gd name="T42" fmla="*/ 217 w 727"/>
                  <a:gd name="T43" fmla="*/ 689 h 823"/>
                  <a:gd name="T44" fmla="*/ 217 w 727"/>
                  <a:gd name="T45" fmla="*/ 759 h 823"/>
                  <a:gd name="T46" fmla="*/ 76 w 727"/>
                  <a:gd name="T47" fmla="*/ 823 h 823"/>
                  <a:gd name="T48" fmla="*/ 12 w 727"/>
                  <a:gd name="T49" fmla="*/ 784 h 823"/>
                  <a:gd name="T50" fmla="*/ 618 w 727"/>
                  <a:gd name="T51" fmla="*/ 379 h 823"/>
                  <a:gd name="T52" fmla="*/ 609 w 727"/>
                  <a:gd name="T53" fmla="*/ 206 h 823"/>
                  <a:gd name="T54" fmla="*/ 426 w 727"/>
                  <a:gd name="T55" fmla="*/ 367 h 823"/>
                  <a:gd name="T56" fmla="*/ 419 w 727"/>
                  <a:gd name="T57" fmla="*/ 462 h 823"/>
                  <a:gd name="T58" fmla="*/ 363 w 727"/>
                  <a:gd name="T59" fmla="*/ 415 h 823"/>
                  <a:gd name="T60" fmla="*/ 196 w 727"/>
                  <a:gd name="T61" fmla="*/ 546 h 823"/>
                  <a:gd name="T62" fmla="*/ 192 w 727"/>
                  <a:gd name="T63" fmla="*/ 616 h 823"/>
                  <a:gd name="T64" fmla="*/ 147 w 727"/>
                  <a:gd name="T65" fmla="*/ 593 h 823"/>
                  <a:gd name="T66" fmla="*/ 29 w 727"/>
                  <a:gd name="T67" fmla="*/ 694 h 823"/>
                  <a:gd name="T68" fmla="*/ 0 w 727"/>
                  <a:gd name="T69" fmla="*/ 641 h 823"/>
                  <a:gd name="T70" fmla="*/ 0 w 727"/>
                  <a:gd name="T71" fmla="*/ 641 h 823"/>
                  <a:gd name="T72" fmla="*/ 0 w 727"/>
                  <a:gd name="T73" fmla="*/ 641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7" h="823">
                    <a:moveTo>
                      <a:pt x="0" y="641"/>
                    </a:moveTo>
                    <a:lnTo>
                      <a:pt x="139" y="536"/>
                    </a:lnTo>
                    <a:lnTo>
                      <a:pt x="143" y="411"/>
                    </a:lnTo>
                    <a:lnTo>
                      <a:pt x="192" y="434"/>
                    </a:lnTo>
                    <a:lnTo>
                      <a:pt x="192" y="487"/>
                    </a:lnTo>
                    <a:lnTo>
                      <a:pt x="360" y="354"/>
                    </a:lnTo>
                    <a:lnTo>
                      <a:pt x="360" y="213"/>
                    </a:lnTo>
                    <a:lnTo>
                      <a:pt x="409" y="242"/>
                    </a:lnTo>
                    <a:lnTo>
                      <a:pt x="415" y="299"/>
                    </a:lnTo>
                    <a:lnTo>
                      <a:pt x="626" y="128"/>
                    </a:lnTo>
                    <a:lnTo>
                      <a:pt x="620" y="0"/>
                    </a:lnTo>
                    <a:lnTo>
                      <a:pt x="692" y="34"/>
                    </a:lnTo>
                    <a:lnTo>
                      <a:pt x="721" y="90"/>
                    </a:lnTo>
                    <a:lnTo>
                      <a:pt x="727" y="169"/>
                    </a:lnTo>
                    <a:lnTo>
                      <a:pt x="650" y="242"/>
                    </a:lnTo>
                    <a:lnTo>
                      <a:pt x="709" y="287"/>
                    </a:lnTo>
                    <a:lnTo>
                      <a:pt x="711" y="460"/>
                    </a:lnTo>
                    <a:lnTo>
                      <a:pt x="495" y="576"/>
                    </a:lnTo>
                    <a:lnTo>
                      <a:pt x="432" y="544"/>
                    </a:lnTo>
                    <a:lnTo>
                      <a:pt x="428" y="607"/>
                    </a:lnTo>
                    <a:lnTo>
                      <a:pt x="264" y="723"/>
                    </a:lnTo>
                    <a:lnTo>
                      <a:pt x="217" y="689"/>
                    </a:lnTo>
                    <a:lnTo>
                      <a:pt x="217" y="759"/>
                    </a:lnTo>
                    <a:lnTo>
                      <a:pt x="76" y="823"/>
                    </a:lnTo>
                    <a:lnTo>
                      <a:pt x="12" y="784"/>
                    </a:lnTo>
                    <a:lnTo>
                      <a:pt x="618" y="379"/>
                    </a:lnTo>
                    <a:lnTo>
                      <a:pt x="609" y="206"/>
                    </a:lnTo>
                    <a:lnTo>
                      <a:pt x="426" y="367"/>
                    </a:lnTo>
                    <a:lnTo>
                      <a:pt x="419" y="462"/>
                    </a:lnTo>
                    <a:lnTo>
                      <a:pt x="363" y="415"/>
                    </a:lnTo>
                    <a:lnTo>
                      <a:pt x="196" y="546"/>
                    </a:lnTo>
                    <a:lnTo>
                      <a:pt x="192" y="616"/>
                    </a:lnTo>
                    <a:lnTo>
                      <a:pt x="147" y="593"/>
                    </a:lnTo>
                    <a:lnTo>
                      <a:pt x="29" y="694"/>
                    </a:lnTo>
                    <a:lnTo>
                      <a:pt x="0" y="641"/>
                    </a:lnTo>
                    <a:lnTo>
                      <a:pt x="0" y="641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5" name="Freeform 87"/>
              <p:cNvSpPr>
                <a:spLocks/>
              </p:cNvSpPr>
              <p:nvPr/>
            </p:nvSpPr>
            <p:spPr bwMode="auto">
              <a:xfrm>
                <a:off x="3303" y="1326"/>
                <a:ext cx="610" cy="1574"/>
              </a:xfrm>
              <a:custGeom>
                <a:avLst/>
                <a:gdLst>
                  <a:gd name="T0" fmla="*/ 74 w 1221"/>
                  <a:gd name="T1" fmla="*/ 3141 h 3148"/>
                  <a:gd name="T2" fmla="*/ 0 w 1221"/>
                  <a:gd name="T3" fmla="*/ 0 h 3148"/>
                  <a:gd name="T4" fmla="*/ 1112 w 1221"/>
                  <a:gd name="T5" fmla="*/ 241 h 3148"/>
                  <a:gd name="T6" fmla="*/ 1071 w 1221"/>
                  <a:gd name="T7" fmla="*/ 655 h 3148"/>
                  <a:gd name="T8" fmla="*/ 1221 w 1221"/>
                  <a:gd name="T9" fmla="*/ 771 h 3148"/>
                  <a:gd name="T10" fmla="*/ 1179 w 1221"/>
                  <a:gd name="T11" fmla="*/ 922 h 3148"/>
                  <a:gd name="T12" fmla="*/ 1071 w 1221"/>
                  <a:gd name="T13" fmla="*/ 954 h 3148"/>
                  <a:gd name="T14" fmla="*/ 1170 w 1221"/>
                  <a:gd name="T15" fmla="*/ 1022 h 3148"/>
                  <a:gd name="T16" fmla="*/ 1162 w 1221"/>
                  <a:gd name="T17" fmla="*/ 1154 h 3148"/>
                  <a:gd name="T18" fmla="*/ 1061 w 1221"/>
                  <a:gd name="T19" fmla="*/ 1230 h 3148"/>
                  <a:gd name="T20" fmla="*/ 1137 w 1221"/>
                  <a:gd name="T21" fmla="*/ 1279 h 3148"/>
                  <a:gd name="T22" fmla="*/ 1130 w 1221"/>
                  <a:gd name="T23" fmla="*/ 1427 h 3148"/>
                  <a:gd name="T24" fmla="*/ 1036 w 1221"/>
                  <a:gd name="T25" fmla="*/ 1496 h 3148"/>
                  <a:gd name="T26" fmla="*/ 1112 w 1221"/>
                  <a:gd name="T27" fmla="*/ 1545 h 3148"/>
                  <a:gd name="T28" fmla="*/ 1088 w 1221"/>
                  <a:gd name="T29" fmla="*/ 1686 h 3148"/>
                  <a:gd name="T30" fmla="*/ 1004 w 1221"/>
                  <a:gd name="T31" fmla="*/ 1745 h 3148"/>
                  <a:gd name="T32" fmla="*/ 1078 w 1221"/>
                  <a:gd name="T33" fmla="*/ 1802 h 3148"/>
                  <a:gd name="T34" fmla="*/ 1061 w 1221"/>
                  <a:gd name="T35" fmla="*/ 1960 h 3148"/>
                  <a:gd name="T36" fmla="*/ 970 w 1221"/>
                  <a:gd name="T37" fmla="*/ 2019 h 3148"/>
                  <a:gd name="T38" fmla="*/ 1054 w 1221"/>
                  <a:gd name="T39" fmla="*/ 2068 h 3148"/>
                  <a:gd name="T40" fmla="*/ 1036 w 1221"/>
                  <a:gd name="T41" fmla="*/ 2218 h 3148"/>
                  <a:gd name="T42" fmla="*/ 962 w 1221"/>
                  <a:gd name="T43" fmla="*/ 2302 h 3148"/>
                  <a:gd name="T44" fmla="*/ 1036 w 1221"/>
                  <a:gd name="T45" fmla="*/ 2342 h 3148"/>
                  <a:gd name="T46" fmla="*/ 1004 w 1221"/>
                  <a:gd name="T47" fmla="*/ 2492 h 3148"/>
                  <a:gd name="T48" fmla="*/ 905 w 1221"/>
                  <a:gd name="T49" fmla="*/ 2525 h 3148"/>
                  <a:gd name="T50" fmla="*/ 1004 w 1221"/>
                  <a:gd name="T51" fmla="*/ 2583 h 3148"/>
                  <a:gd name="T52" fmla="*/ 979 w 1221"/>
                  <a:gd name="T53" fmla="*/ 2709 h 3148"/>
                  <a:gd name="T54" fmla="*/ 905 w 1221"/>
                  <a:gd name="T55" fmla="*/ 2741 h 3148"/>
                  <a:gd name="T56" fmla="*/ 789 w 1221"/>
                  <a:gd name="T57" fmla="*/ 3148 h 3148"/>
                  <a:gd name="T58" fmla="*/ 1036 w 1221"/>
                  <a:gd name="T59" fmla="*/ 308 h 3148"/>
                  <a:gd name="T60" fmla="*/ 99 w 1221"/>
                  <a:gd name="T61" fmla="*/ 150 h 3148"/>
                  <a:gd name="T62" fmla="*/ 74 w 1221"/>
                  <a:gd name="T63" fmla="*/ 3141 h 3148"/>
                  <a:gd name="T64" fmla="*/ 74 w 1221"/>
                  <a:gd name="T65" fmla="*/ 3141 h 3148"/>
                  <a:gd name="T66" fmla="*/ 74 w 1221"/>
                  <a:gd name="T67" fmla="*/ 3141 h 3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21" h="3148">
                    <a:moveTo>
                      <a:pt x="74" y="3141"/>
                    </a:moveTo>
                    <a:lnTo>
                      <a:pt x="0" y="0"/>
                    </a:lnTo>
                    <a:lnTo>
                      <a:pt x="1112" y="241"/>
                    </a:lnTo>
                    <a:lnTo>
                      <a:pt x="1071" y="655"/>
                    </a:lnTo>
                    <a:lnTo>
                      <a:pt x="1221" y="771"/>
                    </a:lnTo>
                    <a:lnTo>
                      <a:pt x="1179" y="922"/>
                    </a:lnTo>
                    <a:lnTo>
                      <a:pt x="1071" y="954"/>
                    </a:lnTo>
                    <a:lnTo>
                      <a:pt x="1170" y="1022"/>
                    </a:lnTo>
                    <a:lnTo>
                      <a:pt x="1162" y="1154"/>
                    </a:lnTo>
                    <a:lnTo>
                      <a:pt x="1061" y="1230"/>
                    </a:lnTo>
                    <a:lnTo>
                      <a:pt x="1137" y="1279"/>
                    </a:lnTo>
                    <a:lnTo>
                      <a:pt x="1130" y="1427"/>
                    </a:lnTo>
                    <a:lnTo>
                      <a:pt x="1036" y="1496"/>
                    </a:lnTo>
                    <a:lnTo>
                      <a:pt x="1112" y="1545"/>
                    </a:lnTo>
                    <a:lnTo>
                      <a:pt x="1088" y="1686"/>
                    </a:lnTo>
                    <a:lnTo>
                      <a:pt x="1004" y="1745"/>
                    </a:lnTo>
                    <a:lnTo>
                      <a:pt x="1078" y="1802"/>
                    </a:lnTo>
                    <a:lnTo>
                      <a:pt x="1061" y="1960"/>
                    </a:lnTo>
                    <a:lnTo>
                      <a:pt x="970" y="2019"/>
                    </a:lnTo>
                    <a:lnTo>
                      <a:pt x="1054" y="2068"/>
                    </a:lnTo>
                    <a:lnTo>
                      <a:pt x="1036" y="2218"/>
                    </a:lnTo>
                    <a:lnTo>
                      <a:pt x="962" y="2302"/>
                    </a:lnTo>
                    <a:lnTo>
                      <a:pt x="1036" y="2342"/>
                    </a:lnTo>
                    <a:lnTo>
                      <a:pt x="1004" y="2492"/>
                    </a:lnTo>
                    <a:lnTo>
                      <a:pt x="905" y="2525"/>
                    </a:lnTo>
                    <a:lnTo>
                      <a:pt x="1004" y="2583"/>
                    </a:lnTo>
                    <a:lnTo>
                      <a:pt x="979" y="2709"/>
                    </a:lnTo>
                    <a:lnTo>
                      <a:pt x="905" y="2741"/>
                    </a:lnTo>
                    <a:lnTo>
                      <a:pt x="789" y="3148"/>
                    </a:lnTo>
                    <a:lnTo>
                      <a:pt x="1036" y="308"/>
                    </a:lnTo>
                    <a:lnTo>
                      <a:pt x="99" y="150"/>
                    </a:lnTo>
                    <a:lnTo>
                      <a:pt x="74" y="3141"/>
                    </a:lnTo>
                    <a:lnTo>
                      <a:pt x="74" y="3141"/>
                    </a:lnTo>
                    <a:lnTo>
                      <a:pt x="74" y="3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6" name="Freeform 88"/>
              <p:cNvSpPr>
                <a:spLocks/>
              </p:cNvSpPr>
              <p:nvPr/>
            </p:nvSpPr>
            <p:spPr bwMode="auto">
              <a:xfrm>
                <a:off x="1898" y="2713"/>
                <a:ext cx="181" cy="80"/>
              </a:xfrm>
              <a:custGeom>
                <a:avLst/>
                <a:gdLst>
                  <a:gd name="T0" fmla="*/ 0 w 361"/>
                  <a:gd name="T1" fmla="*/ 152 h 159"/>
                  <a:gd name="T2" fmla="*/ 4 w 361"/>
                  <a:gd name="T3" fmla="*/ 0 h 159"/>
                  <a:gd name="T4" fmla="*/ 357 w 361"/>
                  <a:gd name="T5" fmla="*/ 1 h 159"/>
                  <a:gd name="T6" fmla="*/ 361 w 361"/>
                  <a:gd name="T7" fmla="*/ 159 h 159"/>
                  <a:gd name="T8" fmla="*/ 298 w 361"/>
                  <a:gd name="T9" fmla="*/ 34 h 159"/>
                  <a:gd name="T10" fmla="*/ 108 w 361"/>
                  <a:gd name="T11" fmla="*/ 43 h 159"/>
                  <a:gd name="T12" fmla="*/ 137 w 361"/>
                  <a:gd name="T13" fmla="*/ 138 h 159"/>
                  <a:gd name="T14" fmla="*/ 0 w 361"/>
                  <a:gd name="T15" fmla="*/ 152 h 159"/>
                  <a:gd name="T16" fmla="*/ 0 w 361"/>
                  <a:gd name="T17" fmla="*/ 152 h 159"/>
                  <a:gd name="T18" fmla="*/ 0 w 361"/>
                  <a:gd name="T19" fmla="*/ 15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1" h="159">
                    <a:moveTo>
                      <a:pt x="0" y="152"/>
                    </a:moveTo>
                    <a:lnTo>
                      <a:pt x="4" y="0"/>
                    </a:lnTo>
                    <a:lnTo>
                      <a:pt x="357" y="1"/>
                    </a:lnTo>
                    <a:lnTo>
                      <a:pt x="361" y="159"/>
                    </a:lnTo>
                    <a:lnTo>
                      <a:pt x="298" y="34"/>
                    </a:lnTo>
                    <a:lnTo>
                      <a:pt x="108" y="43"/>
                    </a:lnTo>
                    <a:lnTo>
                      <a:pt x="137" y="13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7" name="Freeform 89"/>
              <p:cNvSpPr>
                <a:spLocks/>
              </p:cNvSpPr>
              <p:nvPr/>
            </p:nvSpPr>
            <p:spPr bwMode="auto">
              <a:xfrm>
                <a:off x="2133" y="2714"/>
                <a:ext cx="166" cy="74"/>
              </a:xfrm>
              <a:custGeom>
                <a:avLst/>
                <a:gdLst>
                  <a:gd name="T0" fmla="*/ 0 w 333"/>
                  <a:gd name="T1" fmla="*/ 149 h 149"/>
                  <a:gd name="T2" fmla="*/ 12 w 333"/>
                  <a:gd name="T3" fmla="*/ 8 h 149"/>
                  <a:gd name="T4" fmla="*/ 333 w 333"/>
                  <a:gd name="T5" fmla="*/ 0 h 149"/>
                  <a:gd name="T6" fmla="*/ 333 w 333"/>
                  <a:gd name="T7" fmla="*/ 145 h 149"/>
                  <a:gd name="T8" fmla="*/ 240 w 333"/>
                  <a:gd name="T9" fmla="*/ 145 h 149"/>
                  <a:gd name="T10" fmla="*/ 312 w 333"/>
                  <a:gd name="T11" fmla="*/ 33 h 149"/>
                  <a:gd name="T12" fmla="*/ 92 w 333"/>
                  <a:gd name="T13" fmla="*/ 33 h 149"/>
                  <a:gd name="T14" fmla="*/ 0 w 333"/>
                  <a:gd name="T15" fmla="*/ 149 h 149"/>
                  <a:gd name="T16" fmla="*/ 0 w 333"/>
                  <a:gd name="T17" fmla="*/ 149 h 149"/>
                  <a:gd name="T18" fmla="*/ 0 w 333"/>
                  <a:gd name="T1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149">
                    <a:moveTo>
                      <a:pt x="0" y="149"/>
                    </a:moveTo>
                    <a:lnTo>
                      <a:pt x="12" y="8"/>
                    </a:lnTo>
                    <a:lnTo>
                      <a:pt x="333" y="0"/>
                    </a:lnTo>
                    <a:lnTo>
                      <a:pt x="333" y="145"/>
                    </a:lnTo>
                    <a:lnTo>
                      <a:pt x="240" y="145"/>
                    </a:lnTo>
                    <a:lnTo>
                      <a:pt x="312" y="33"/>
                    </a:lnTo>
                    <a:lnTo>
                      <a:pt x="92" y="33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8" name="Freeform 90"/>
              <p:cNvSpPr>
                <a:spLocks/>
              </p:cNvSpPr>
              <p:nvPr/>
            </p:nvSpPr>
            <p:spPr bwMode="auto">
              <a:xfrm>
                <a:off x="2345" y="2714"/>
                <a:ext cx="186" cy="74"/>
              </a:xfrm>
              <a:custGeom>
                <a:avLst/>
                <a:gdLst>
                  <a:gd name="T0" fmla="*/ 78 w 373"/>
                  <a:gd name="T1" fmla="*/ 149 h 149"/>
                  <a:gd name="T2" fmla="*/ 8 w 373"/>
                  <a:gd name="T3" fmla="*/ 149 h 149"/>
                  <a:gd name="T4" fmla="*/ 0 w 373"/>
                  <a:gd name="T5" fmla="*/ 2 h 149"/>
                  <a:gd name="T6" fmla="*/ 366 w 373"/>
                  <a:gd name="T7" fmla="*/ 0 h 149"/>
                  <a:gd name="T8" fmla="*/ 373 w 373"/>
                  <a:gd name="T9" fmla="*/ 39 h 149"/>
                  <a:gd name="T10" fmla="*/ 274 w 373"/>
                  <a:gd name="T11" fmla="*/ 50 h 149"/>
                  <a:gd name="T12" fmla="*/ 37 w 373"/>
                  <a:gd name="T13" fmla="*/ 40 h 149"/>
                  <a:gd name="T14" fmla="*/ 78 w 373"/>
                  <a:gd name="T15" fmla="*/ 149 h 149"/>
                  <a:gd name="T16" fmla="*/ 78 w 373"/>
                  <a:gd name="T17" fmla="*/ 149 h 149"/>
                  <a:gd name="T18" fmla="*/ 78 w 373"/>
                  <a:gd name="T1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49">
                    <a:moveTo>
                      <a:pt x="78" y="149"/>
                    </a:moveTo>
                    <a:lnTo>
                      <a:pt x="8" y="149"/>
                    </a:lnTo>
                    <a:lnTo>
                      <a:pt x="0" y="2"/>
                    </a:lnTo>
                    <a:lnTo>
                      <a:pt x="366" y="0"/>
                    </a:lnTo>
                    <a:lnTo>
                      <a:pt x="373" y="39"/>
                    </a:lnTo>
                    <a:lnTo>
                      <a:pt x="274" y="50"/>
                    </a:lnTo>
                    <a:lnTo>
                      <a:pt x="37" y="40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78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9" name="Freeform 91"/>
              <p:cNvSpPr>
                <a:spLocks/>
              </p:cNvSpPr>
              <p:nvPr/>
            </p:nvSpPr>
            <p:spPr bwMode="auto">
              <a:xfrm>
                <a:off x="1829" y="2741"/>
                <a:ext cx="655" cy="177"/>
              </a:xfrm>
              <a:custGeom>
                <a:avLst/>
                <a:gdLst>
                  <a:gd name="T0" fmla="*/ 0 w 1308"/>
                  <a:gd name="T1" fmla="*/ 291 h 353"/>
                  <a:gd name="T2" fmla="*/ 84 w 1308"/>
                  <a:gd name="T3" fmla="*/ 325 h 353"/>
                  <a:gd name="T4" fmla="*/ 278 w 1308"/>
                  <a:gd name="T5" fmla="*/ 298 h 353"/>
                  <a:gd name="T6" fmla="*/ 785 w 1308"/>
                  <a:gd name="T7" fmla="*/ 353 h 353"/>
                  <a:gd name="T8" fmla="*/ 694 w 1308"/>
                  <a:gd name="T9" fmla="*/ 298 h 353"/>
                  <a:gd name="T10" fmla="*/ 1242 w 1308"/>
                  <a:gd name="T11" fmla="*/ 336 h 353"/>
                  <a:gd name="T12" fmla="*/ 1154 w 1308"/>
                  <a:gd name="T13" fmla="*/ 298 h 353"/>
                  <a:gd name="T14" fmla="*/ 1308 w 1308"/>
                  <a:gd name="T15" fmla="*/ 298 h 353"/>
                  <a:gd name="T16" fmla="*/ 1295 w 1308"/>
                  <a:gd name="T17" fmla="*/ 224 h 353"/>
                  <a:gd name="T18" fmla="*/ 1259 w 1308"/>
                  <a:gd name="T19" fmla="*/ 270 h 353"/>
                  <a:gd name="T20" fmla="*/ 1186 w 1308"/>
                  <a:gd name="T21" fmla="*/ 262 h 353"/>
                  <a:gd name="T22" fmla="*/ 1124 w 1308"/>
                  <a:gd name="T23" fmla="*/ 277 h 353"/>
                  <a:gd name="T24" fmla="*/ 1108 w 1308"/>
                  <a:gd name="T25" fmla="*/ 245 h 353"/>
                  <a:gd name="T26" fmla="*/ 1067 w 1308"/>
                  <a:gd name="T27" fmla="*/ 294 h 353"/>
                  <a:gd name="T28" fmla="*/ 1021 w 1308"/>
                  <a:gd name="T29" fmla="*/ 241 h 353"/>
                  <a:gd name="T30" fmla="*/ 1042 w 1308"/>
                  <a:gd name="T31" fmla="*/ 211 h 353"/>
                  <a:gd name="T32" fmla="*/ 989 w 1308"/>
                  <a:gd name="T33" fmla="*/ 0 h 353"/>
                  <a:gd name="T34" fmla="*/ 1008 w 1308"/>
                  <a:gd name="T35" fmla="*/ 182 h 353"/>
                  <a:gd name="T36" fmla="*/ 964 w 1308"/>
                  <a:gd name="T37" fmla="*/ 294 h 353"/>
                  <a:gd name="T38" fmla="*/ 918 w 1308"/>
                  <a:gd name="T39" fmla="*/ 249 h 353"/>
                  <a:gd name="T40" fmla="*/ 880 w 1308"/>
                  <a:gd name="T41" fmla="*/ 287 h 353"/>
                  <a:gd name="T42" fmla="*/ 814 w 1308"/>
                  <a:gd name="T43" fmla="*/ 252 h 353"/>
                  <a:gd name="T44" fmla="*/ 747 w 1308"/>
                  <a:gd name="T45" fmla="*/ 291 h 353"/>
                  <a:gd name="T46" fmla="*/ 702 w 1308"/>
                  <a:gd name="T47" fmla="*/ 245 h 353"/>
                  <a:gd name="T48" fmla="*/ 643 w 1308"/>
                  <a:gd name="T49" fmla="*/ 287 h 353"/>
                  <a:gd name="T50" fmla="*/ 603 w 1308"/>
                  <a:gd name="T51" fmla="*/ 277 h 353"/>
                  <a:gd name="T52" fmla="*/ 624 w 1308"/>
                  <a:gd name="T53" fmla="*/ 203 h 353"/>
                  <a:gd name="T54" fmla="*/ 572 w 1308"/>
                  <a:gd name="T55" fmla="*/ 32 h 353"/>
                  <a:gd name="T56" fmla="*/ 582 w 1308"/>
                  <a:gd name="T57" fmla="*/ 211 h 353"/>
                  <a:gd name="T58" fmla="*/ 540 w 1308"/>
                  <a:gd name="T59" fmla="*/ 287 h 353"/>
                  <a:gd name="T60" fmla="*/ 490 w 1308"/>
                  <a:gd name="T61" fmla="*/ 241 h 353"/>
                  <a:gd name="T62" fmla="*/ 432 w 1308"/>
                  <a:gd name="T63" fmla="*/ 287 h 353"/>
                  <a:gd name="T64" fmla="*/ 374 w 1308"/>
                  <a:gd name="T65" fmla="*/ 232 h 353"/>
                  <a:gd name="T66" fmla="*/ 340 w 1308"/>
                  <a:gd name="T67" fmla="*/ 273 h 353"/>
                  <a:gd name="T68" fmla="*/ 253 w 1308"/>
                  <a:gd name="T69" fmla="*/ 245 h 353"/>
                  <a:gd name="T70" fmla="*/ 196 w 1308"/>
                  <a:gd name="T71" fmla="*/ 273 h 353"/>
                  <a:gd name="T72" fmla="*/ 108 w 1308"/>
                  <a:gd name="T73" fmla="*/ 287 h 353"/>
                  <a:gd name="T74" fmla="*/ 116 w 1308"/>
                  <a:gd name="T75" fmla="*/ 241 h 353"/>
                  <a:gd name="T76" fmla="*/ 66 w 1308"/>
                  <a:gd name="T77" fmla="*/ 49 h 353"/>
                  <a:gd name="T78" fmla="*/ 84 w 1308"/>
                  <a:gd name="T79" fmla="*/ 235 h 353"/>
                  <a:gd name="T80" fmla="*/ 55 w 1308"/>
                  <a:gd name="T81" fmla="*/ 281 h 353"/>
                  <a:gd name="T82" fmla="*/ 0 w 1308"/>
                  <a:gd name="T83" fmla="*/ 291 h 353"/>
                  <a:gd name="T84" fmla="*/ 0 w 1308"/>
                  <a:gd name="T85" fmla="*/ 291 h 353"/>
                  <a:gd name="T86" fmla="*/ 0 w 1308"/>
                  <a:gd name="T87" fmla="*/ 29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8" h="353">
                    <a:moveTo>
                      <a:pt x="0" y="291"/>
                    </a:moveTo>
                    <a:lnTo>
                      <a:pt x="84" y="325"/>
                    </a:lnTo>
                    <a:lnTo>
                      <a:pt x="278" y="298"/>
                    </a:lnTo>
                    <a:lnTo>
                      <a:pt x="785" y="353"/>
                    </a:lnTo>
                    <a:lnTo>
                      <a:pt x="694" y="298"/>
                    </a:lnTo>
                    <a:lnTo>
                      <a:pt x="1242" y="336"/>
                    </a:lnTo>
                    <a:lnTo>
                      <a:pt x="1154" y="298"/>
                    </a:lnTo>
                    <a:lnTo>
                      <a:pt x="1308" y="298"/>
                    </a:lnTo>
                    <a:lnTo>
                      <a:pt x="1295" y="224"/>
                    </a:lnTo>
                    <a:lnTo>
                      <a:pt x="1259" y="270"/>
                    </a:lnTo>
                    <a:lnTo>
                      <a:pt x="1186" y="262"/>
                    </a:lnTo>
                    <a:lnTo>
                      <a:pt x="1124" y="277"/>
                    </a:lnTo>
                    <a:lnTo>
                      <a:pt x="1108" y="245"/>
                    </a:lnTo>
                    <a:lnTo>
                      <a:pt x="1067" y="294"/>
                    </a:lnTo>
                    <a:lnTo>
                      <a:pt x="1021" y="241"/>
                    </a:lnTo>
                    <a:lnTo>
                      <a:pt x="1042" y="211"/>
                    </a:lnTo>
                    <a:lnTo>
                      <a:pt x="989" y="0"/>
                    </a:lnTo>
                    <a:lnTo>
                      <a:pt x="1008" y="182"/>
                    </a:lnTo>
                    <a:lnTo>
                      <a:pt x="964" y="294"/>
                    </a:lnTo>
                    <a:lnTo>
                      <a:pt x="918" y="249"/>
                    </a:lnTo>
                    <a:lnTo>
                      <a:pt x="880" y="287"/>
                    </a:lnTo>
                    <a:lnTo>
                      <a:pt x="814" y="252"/>
                    </a:lnTo>
                    <a:lnTo>
                      <a:pt x="747" y="291"/>
                    </a:lnTo>
                    <a:lnTo>
                      <a:pt x="702" y="245"/>
                    </a:lnTo>
                    <a:lnTo>
                      <a:pt x="643" y="287"/>
                    </a:lnTo>
                    <a:lnTo>
                      <a:pt x="603" y="277"/>
                    </a:lnTo>
                    <a:lnTo>
                      <a:pt x="624" y="203"/>
                    </a:lnTo>
                    <a:lnTo>
                      <a:pt x="572" y="32"/>
                    </a:lnTo>
                    <a:lnTo>
                      <a:pt x="582" y="211"/>
                    </a:lnTo>
                    <a:lnTo>
                      <a:pt x="540" y="287"/>
                    </a:lnTo>
                    <a:lnTo>
                      <a:pt x="490" y="241"/>
                    </a:lnTo>
                    <a:lnTo>
                      <a:pt x="432" y="287"/>
                    </a:lnTo>
                    <a:lnTo>
                      <a:pt x="374" y="232"/>
                    </a:lnTo>
                    <a:lnTo>
                      <a:pt x="340" y="273"/>
                    </a:lnTo>
                    <a:lnTo>
                      <a:pt x="253" y="245"/>
                    </a:lnTo>
                    <a:lnTo>
                      <a:pt x="196" y="273"/>
                    </a:lnTo>
                    <a:lnTo>
                      <a:pt x="108" y="287"/>
                    </a:lnTo>
                    <a:lnTo>
                      <a:pt x="116" y="241"/>
                    </a:lnTo>
                    <a:lnTo>
                      <a:pt x="66" y="49"/>
                    </a:lnTo>
                    <a:lnTo>
                      <a:pt x="84" y="235"/>
                    </a:lnTo>
                    <a:lnTo>
                      <a:pt x="55" y="281"/>
                    </a:lnTo>
                    <a:lnTo>
                      <a:pt x="0" y="291"/>
                    </a:lnTo>
                    <a:lnTo>
                      <a:pt x="0" y="291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0" name="Freeform 92"/>
              <p:cNvSpPr>
                <a:spLocks/>
              </p:cNvSpPr>
              <p:nvPr/>
            </p:nvSpPr>
            <p:spPr bwMode="auto">
              <a:xfrm>
                <a:off x="2508" y="2905"/>
                <a:ext cx="515" cy="76"/>
              </a:xfrm>
              <a:custGeom>
                <a:avLst/>
                <a:gdLst>
                  <a:gd name="T0" fmla="*/ 0 w 1028"/>
                  <a:gd name="T1" fmla="*/ 78 h 152"/>
                  <a:gd name="T2" fmla="*/ 361 w 1028"/>
                  <a:gd name="T3" fmla="*/ 0 h 152"/>
                  <a:gd name="T4" fmla="*/ 680 w 1028"/>
                  <a:gd name="T5" fmla="*/ 11 h 152"/>
                  <a:gd name="T6" fmla="*/ 1028 w 1028"/>
                  <a:gd name="T7" fmla="*/ 78 h 152"/>
                  <a:gd name="T8" fmla="*/ 452 w 1028"/>
                  <a:gd name="T9" fmla="*/ 152 h 152"/>
                  <a:gd name="T10" fmla="*/ 597 w 1028"/>
                  <a:gd name="T11" fmla="*/ 57 h 152"/>
                  <a:gd name="T12" fmla="*/ 319 w 1028"/>
                  <a:gd name="T13" fmla="*/ 45 h 152"/>
                  <a:gd name="T14" fmla="*/ 0 w 1028"/>
                  <a:gd name="T15" fmla="*/ 78 h 152"/>
                  <a:gd name="T16" fmla="*/ 0 w 1028"/>
                  <a:gd name="T17" fmla="*/ 78 h 152"/>
                  <a:gd name="T18" fmla="*/ 0 w 1028"/>
                  <a:gd name="T19" fmla="*/ 7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8" h="152">
                    <a:moveTo>
                      <a:pt x="0" y="78"/>
                    </a:moveTo>
                    <a:lnTo>
                      <a:pt x="361" y="0"/>
                    </a:lnTo>
                    <a:lnTo>
                      <a:pt x="680" y="11"/>
                    </a:lnTo>
                    <a:lnTo>
                      <a:pt x="1028" y="78"/>
                    </a:lnTo>
                    <a:lnTo>
                      <a:pt x="452" y="152"/>
                    </a:lnTo>
                    <a:lnTo>
                      <a:pt x="597" y="57"/>
                    </a:lnTo>
                    <a:lnTo>
                      <a:pt x="319" y="45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1" name="Freeform 93"/>
              <p:cNvSpPr>
                <a:spLocks/>
              </p:cNvSpPr>
              <p:nvPr/>
            </p:nvSpPr>
            <p:spPr bwMode="auto">
              <a:xfrm>
                <a:off x="3052" y="2815"/>
                <a:ext cx="53" cy="118"/>
              </a:xfrm>
              <a:custGeom>
                <a:avLst/>
                <a:gdLst>
                  <a:gd name="T0" fmla="*/ 4 w 107"/>
                  <a:gd name="T1" fmla="*/ 0 h 236"/>
                  <a:gd name="T2" fmla="*/ 46 w 107"/>
                  <a:gd name="T3" fmla="*/ 190 h 236"/>
                  <a:gd name="T4" fmla="*/ 107 w 107"/>
                  <a:gd name="T5" fmla="*/ 182 h 236"/>
                  <a:gd name="T6" fmla="*/ 46 w 107"/>
                  <a:gd name="T7" fmla="*/ 236 h 236"/>
                  <a:gd name="T8" fmla="*/ 0 w 107"/>
                  <a:gd name="T9" fmla="*/ 186 h 236"/>
                  <a:gd name="T10" fmla="*/ 4 w 107"/>
                  <a:gd name="T11" fmla="*/ 0 h 236"/>
                  <a:gd name="T12" fmla="*/ 4 w 107"/>
                  <a:gd name="T13" fmla="*/ 0 h 236"/>
                  <a:gd name="T14" fmla="*/ 4 w 107"/>
                  <a:gd name="T1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236">
                    <a:moveTo>
                      <a:pt x="4" y="0"/>
                    </a:moveTo>
                    <a:lnTo>
                      <a:pt x="46" y="190"/>
                    </a:lnTo>
                    <a:lnTo>
                      <a:pt x="107" y="182"/>
                    </a:lnTo>
                    <a:lnTo>
                      <a:pt x="46" y="236"/>
                    </a:lnTo>
                    <a:lnTo>
                      <a:pt x="0" y="18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2" name="Freeform 94"/>
              <p:cNvSpPr>
                <a:spLocks/>
              </p:cNvSpPr>
              <p:nvPr/>
            </p:nvSpPr>
            <p:spPr bwMode="auto">
              <a:xfrm>
                <a:off x="3035" y="2742"/>
                <a:ext cx="495" cy="281"/>
              </a:xfrm>
              <a:custGeom>
                <a:avLst/>
                <a:gdLst>
                  <a:gd name="T0" fmla="*/ 0 w 991"/>
                  <a:gd name="T1" fmla="*/ 452 h 560"/>
                  <a:gd name="T2" fmla="*/ 66 w 991"/>
                  <a:gd name="T3" fmla="*/ 437 h 560"/>
                  <a:gd name="T4" fmla="*/ 167 w 991"/>
                  <a:gd name="T5" fmla="*/ 465 h 560"/>
                  <a:gd name="T6" fmla="*/ 352 w 991"/>
                  <a:gd name="T7" fmla="*/ 494 h 560"/>
                  <a:gd name="T8" fmla="*/ 456 w 991"/>
                  <a:gd name="T9" fmla="*/ 522 h 560"/>
                  <a:gd name="T10" fmla="*/ 532 w 991"/>
                  <a:gd name="T11" fmla="*/ 494 h 560"/>
                  <a:gd name="T12" fmla="*/ 523 w 991"/>
                  <a:gd name="T13" fmla="*/ 325 h 560"/>
                  <a:gd name="T14" fmla="*/ 548 w 991"/>
                  <a:gd name="T15" fmla="*/ 266 h 560"/>
                  <a:gd name="T16" fmla="*/ 508 w 991"/>
                  <a:gd name="T17" fmla="*/ 0 h 560"/>
                  <a:gd name="T18" fmla="*/ 568 w 991"/>
                  <a:gd name="T19" fmla="*/ 224 h 560"/>
                  <a:gd name="T20" fmla="*/ 606 w 991"/>
                  <a:gd name="T21" fmla="*/ 325 h 560"/>
                  <a:gd name="T22" fmla="*/ 578 w 991"/>
                  <a:gd name="T23" fmla="*/ 465 h 560"/>
                  <a:gd name="T24" fmla="*/ 991 w 991"/>
                  <a:gd name="T25" fmla="*/ 553 h 560"/>
                  <a:gd name="T26" fmla="*/ 593 w 991"/>
                  <a:gd name="T27" fmla="*/ 536 h 560"/>
                  <a:gd name="T28" fmla="*/ 466 w 991"/>
                  <a:gd name="T29" fmla="*/ 560 h 560"/>
                  <a:gd name="T30" fmla="*/ 304 w 991"/>
                  <a:gd name="T31" fmla="*/ 522 h 560"/>
                  <a:gd name="T32" fmla="*/ 158 w 991"/>
                  <a:gd name="T33" fmla="*/ 519 h 560"/>
                  <a:gd name="T34" fmla="*/ 91 w 991"/>
                  <a:gd name="T35" fmla="*/ 465 h 560"/>
                  <a:gd name="T36" fmla="*/ 0 w 991"/>
                  <a:gd name="T37" fmla="*/ 452 h 560"/>
                  <a:gd name="T38" fmla="*/ 0 w 991"/>
                  <a:gd name="T39" fmla="*/ 452 h 560"/>
                  <a:gd name="T40" fmla="*/ 0 w 991"/>
                  <a:gd name="T41" fmla="*/ 452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1" h="560">
                    <a:moveTo>
                      <a:pt x="0" y="452"/>
                    </a:moveTo>
                    <a:lnTo>
                      <a:pt x="66" y="437"/>
                    </a:lnTo>
                    <a:lnTo>
                      <a:pt x="167" y="465"/>
                    </a:lnTo>
                    <a:lnTo>
                      <a:pt x="352" y="494"/>
                    </a:lnTo>
                    <a:lnTo>
                      <a:pt x="456" y="522"/>
                    </a:lnTo>
                    <a:lnTo>
                      <a:pt x="532" y="494"/>
                    </a:lnTo>
                    <a:lnTo>
                      <a:pt x="523" y="325"/>
                    </a:lnTo>
                    <a:lnTo>
                      <a:pt x="548" y="266"/>
                    </a:lnTo>
                    <a:lnTo>
                      <a:pt x="508" y="0"/>
                    </a:lnTo>
                    <a:lnTo>
                      <a:pt x="568" y="224"/>
                    </a:lnTo>
                    <a:lnTo>
                      <a:pt x="606" y="325"/>
                    </a:lnTo>
                    <a:lnTo>
                      <a:pt x="578" y="465"/>
                    </a:lnTo>
                    <a:lnTo>
                      <a:pt x="991" y="553"/>
                    </a:lnTo>
                    <a:lnTo>
                      <a:pt x="593" y="536"/>
                    </a:lnTo>
                    <a:lnTo>
                      <a:pt x="466" y="560"/>
                    </a:lnTo>
                    <a:lnTo>
                      <a:pt x="304" y="522"/>
                    </a:lnTo>
                    <a:lnTo>
                      <a:pt x="158" y="519"/>
                    </a:lnTo>
                    <a:lnTo>
                      <a:pt x="91" y="465"/>
                    </a:lnTo>
                    <a:lnTo>
                      <a:pt x="0" y="452"/>
                    </a:lnTo>
                    <a:lnTo>
                      <a:pt x="0" y="452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3" name="Freeform 95"/>
              <p:cNvSpPr>
                <a:spLocks/>
              </p:cNvSpPr>
              <p:nvPr/>
            </p:nvSpPr>
            <p:spPr bwMode="auto">
              <a:xfrm>
                <a:off x="3118" y="2864"/>
                <a:ext cx="161" cy="110"/>
              </a:xfrm>
              <a:custGeom>
                <a:avLst/>
                <a:gdLst>
                  <a:gd name="T0" fmla="*/ 0 w 324"/>
                  <a:gd name="T1" fmla="*/ 104 h 220"/>
                  <a:gd name="T2" fmla="*/ 21 w 324"/>
                  <a:gd name="T3" fmla="*/ 141 h 220"/>
                  <a:gd name="T4" fmla="*/ 75 w 324"/>
                  <a:gd name="T5" fmla="*/ 108 h 220"/>
                  <a:gd name="T6" fmla="*/ 99 w 324"/>
                  <a:gd name="T7" fmla="*/ 163 h 220"/>
                  <a:gd name="T8" fmla="*/ 73 w 324"/>
                  <a:gd name="T9" fmla="*/ 207 h 220"/>
                  <a:gd name="T10" fmla="*/ 118 w 324"/>
                  <a:gd name="T11" fmla="*/ 215 h 220"/>
                  <a:gd name="T12" fmla="*/ 128 w 324"/>
                  <a:gd name="T13" fmla="*/ 146 h 220"/>
                  <a:gd name="T14" fmla="*/ 179 w 324"/>
                  <a:gd name="T15" fmla="*/ 112 h 220"/>
                  <a:gd name="T16" fmla="*/ 206 w 324"/>
                  <a:gd name="T17" fmla="*/ 169 h 220"/>
                  <a:gd name="T18" fmla="*/ 183 w 324"/>
                  <a:gd name="T19" fmla="*/ 219 h 220"/>
                  <a:gd name="T20" fmla="*/ 227 w 324"/>
                  <a:gd name="T21" fmla="*/ 220 h 220"/>
                  <a:gd name="T22" fmla="*/ 249 w 324"/>
                  <a:gd name="T23" fmla="*/ 158 h 220"/>
                  <a:gd name="T24" fmla="*/ 280 w 324"/>
                  <a:gd name="T25" fmla="*/ 146 h 220"/>
                  <a:gd name="T26" fmla="*/ 324 w 324"/>
                  <a:gd name="T27" fmla="*/ 200 h 220"/>
                  <a:gd name="T28" fmla="*/ 305 w 324"/>
                  <a:gd name="T29" fmla="*/ 0 h 220"/>
                  <a:gd name="T30" fmla="*/ 287 w 324"/>
                  <a:gd name="T31" fmla="*/ 108 h 220"/>
                  <a:gd name="T32" fmla="*/ 244 w 324"/>
                  <a:gd name="T33" fmla="*/ 118 h 220"/>
                  <a:gd name="T34" fmla="*/ 232 w 324"/>
                  <a:gd name="T35" fmla="*/ 146 h 220"/>
                  <a:gd name="T36" fmla="*/ 187 w 324"/>
                  <a:gd name="T37" fmla="*/ 89 h 220"/>
                  <a:gd name="T38" fmla="*/ 132 w 324"/>
                  <a:gd name="T39" fmla="*/ 129 h 220"/>
                  <a:gd name="T40" fmla="*/ 105 w 324"/>
                  <a:gd name="T41" fmla="*/ 85 h 220"/>
                  <a:gd name="T42" fmla="*/ 31 w 324"/>
                  <a:gd name="T43" fmla="*/ 114 h 220"/>
                  <a:gd name="T44" fmla="*/ 0 w 324"/>
                  <a:gd name="T45" fmla="*/ 104 h 220"/>
                  <a:gd name="T46" fmla="*/ 0 w 324"/>
                  <a:gd name="T47" fmla="*/ 104 h 220"/>
                  <a:gd name="T48" fmla="*/ 0 w 324"/>
                  <a:gd name="T49" fmla="*/ 10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4" h="220">
                    <a:moveTo>
                      <a:pt x="0" y="104"/>
                    </a:moveTo>
                    <a:lnTo>
                      <a:pt x="21" y="141"/>
                    </a:lnTo>
                    <a:lnTo>
                      <a:pt x="75" y="108"/>
                    </a:lnTo>
                    <a:lnTo>
                      <a:pt x="99" y="163"/>
                    </a:lnTo>
                    <a:lnTo>
                      <a:pt x="73" y="207"/>
                    </a:lnTo>
                    <a:lnTo>
                      <a:pt x="118" y="215"/>
                    </a:lnTo>
                    <a:lnTo>
                      <a:pt x="128" y="146"/>
                    </a:lnTo>
                    <a:lnTo>
                      <a:pt x="179" y="112"/>
                    </a:lnTo>
                    <a:lnTo>
                      <a:pt x="206" y="169"/>
                    </a:lnTo>
                    <a:lnTo>
                      <a:pt x="183" y="219"/>
                    </a:lnTo>
                    <a:lnTo>
                      <a:pt x="227" y="220"/>
                    </a:lnTo>
                    <a:lnTo>
                      <a:pt x="249" y="158"/>
                    </a:lnTo>
                    <a:lnTo>
                      <a:pt x="280" y="146"/>
                    </a:lnTo>
                    <a:lnTo>
                      <a:pt x="324" y="200"/>
                    </a:lnTo>
                    <a:lnTo>
                      <a:pt x="305" y="0"/>
                    </a:lnTo>
                    <a:lnTo>
                      <a:pt x="287" y="108"/>
                    </a:lnTo>
                    <a:lnTo>
                      <a:pt x="244" y="118"/>
                    </a:lnTo>
                    <a:lnTo>
                      <a:pt x="232" y="146"/>
                    </a:lnTo>
                    <a:lnTo>
                      <a:pt x="187" y="89"/>
                    </a:lnTo>
                    <a:lnTo>
                      <a:pt x="132" y="129"/>
                    </a:lnTo>
                    <a:lnTo>
                      <a:pt x="105" y="85"/>
                    </a:lnTo>
                    <a:lnTo>
                      <a:pt x="31" y="11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4" name="Freeform 96"/>
              <p:cNvSpPr>
                <a:spLocks/>
              </p:cNvSpPr>
              <p:nvPr/>
            </p:nvSpPr>
            <p:spPr bwMode="auto">
              <a:xfrm>
                <a:off x="2562" y="1418"/>
                <a:ext cx="732" cy="1274"/>
              </a:xfrm>
              <a:custGeom>
                <a:avLst/>
                <a:gdLst>
                  <a:gd name="T0" fmla="*/ 40 w 1462"/>
                  <a:gd name="T1" fmla="*/ 2548 h 2548"/>
                  <a:gd name="T2" fmla="*/ 0 w 1462"/>
                  <a:gd name="T3" fmla="*/ 973 h 2548"/>
                  <a:gd name="T4" fmla="*/ 508 w 1462"/>
                  <a:gd name="T5" fmla="*/ 880 h 2548"/>
                  <a:gd name="T6" fmla="*/ 1415 w 1462"/>
                  <a:gd name="T7" fmla="*/ 0 h 2548"/>
                  <a:gd name="T8" fmla="*/ 1462 w 1462"/>
                  <a:gd name="T9" fmla="*/ 1681 h 2548"/>
                  <a:gd name="T10" fmla="*/ 1344 w 1462"/>
                  <a:gd name="T11" fmla="*/ 169 h 2548"/>
                  <a:gd name="T12" fmla="*/ 557 w 1462"/>
                  <a:gd name="T13" fmla="*/ 924 h 2548"/>
                  <a:gd name="T14" fmla="*/ 551 w 1462"/>
                  <a:gd name="T15" fmla="*/ 1774 h 2548"/>
                  <a:gd name="T16" fmla="*/ 502 w 1462"/>
                  <a:gd name="T17" fmla="*/ 943 h 2548"/>
                  <a:gd name="T18" fmla="*/ 72 w 1462"/>
                  <a:gd name="T19" fmla="*/ 1006 h 2548"/>
                  <a:gd name="T20" fmla="*/ 40 w 1462"/>
                  <a:gd name="T21" fmla="*/ 2548 h 2548"/>
                  <a:gd name="T22" fmla="*/ 40 w 1462"/>
                  <a:gd name="T23" fmla="*/ 2548 h 2548"/>
                  <a:gd name="T24" fmla="*/ 40 w 1462"/>
                  <a:gd name="T25" fmla="*/ 2548 h 2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2" h="2548">
                    <a:moveTo>
                      <a:pt x="40" y="2548"/>
                    </a:moveTo>
                    <a:lnTo>
                      <a:pt x="0" y="973"/>
                    </a:lnTo>
                    <a:lnTo>
                      <a:pt x="508" y="880"/>
                    </a:lnTo>
                    <a:lnTo>
                      <a:pt x="1415" y="0"/>
                    </a:lnTo>
                    <a:lnTo>
                      <a:pt x="1462" y="1681"/>
                    </a:lnTo>
                    <a:lnTo>
                      <a:pt x="1344" y="169"/>
                    </a:lnTo>
                    <a:lnTo>
                      <a:pt x="557" y="924"/>
                    </a:lnTo>
                    <a:lnTo>
                      <a:pt x="551" y="1774"/>
                    </a:lnTo>
                    <a:lnTo>
                      <a:pt x="502" y="943"/>
                    </a:lnTo>
                    <a:lnTo>
                      <a:pt x="72" y="1006"/>
                    </a:lnTo>
                    <a:lnTo>
                      <a:pt x="40" y="2548"/>
                    </a:lnTo>
                    <a:lnTo>
                      <a:pt x="40" y="2548"/>
                    </a:lnTo>
                    <a:lnTo>
                      <a:pt x="40" y="25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5" name="Freeform 97"/>
              <p:cNvSpPr>
                <a:spLocks/>
              </p:cNvSpPr>
              <p:nvPr/>
            </p:nvSpPr>
            <p:spPr bwMode="auto">
              <a:xfrm>
                <a:off x="1849" y="1883"/>
                <a:ext cx="682" cy="801"/>
              </a:xfrm>
              <a:custGeom>
                <a:avLst/>
                <a:gdLst>
                  <a:gd name="T0" fmla="*/ 17 w 1363"/>
                  <a:gd name="T1" fmla="*/ 1603 h 1603"/>
                  <a:gd name="T2" fmla="*/ 0 w 1363"/>
                  <a:gd name="T3" fmla="*/ 0 h 1603"/>
                  <a:gd name="T4" fmla="*/ 1363 w 1363"/>
                  <a:gd name="T5" fmla="*/ 28 h 1603"/>
                  <a:gd name="T6" fmla="*/ 49 w 1363"/>
                  <a:gd name="T7" fmla="*/ 55 h 1603"/>
                  <a:gd name="T8" fmla="*/ 17 w 1363"/>
                  <a:gd name="T9" fmla="*/ 1603 h 1603"/>
                  <a:gd name="T10" fmla="*/ 17 w 1363"/>
                  <a:gd name="T11" fmla="*/ 1603 h 1603"/>
                  <a:gd name="T12" fmla="*/ 17 w 1363"/>
                  <a:gd name="T13" fmla="*/ 1603 h 1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3" h="1603">
                    <a:moveTo>
                      <a:pt x="17" y="1603"/>
                    </a:moveTo>
                    <a:lnTo>
                      <a:pt x="0" y="0"/>
                    </a:lnTo>
                    <a:lnTo>
                      <a:pt x="1363" y="28"/>
                    </a:lnTo>
                    <a:lnTo>
                      <a:pt x="49" y="55"/>
                    </a:lnTo>
                    <a:lnTo>
                      <a:pt x="17" y="1603"/>
                    </a:lnTo>
                    <a:lnTo>
                      <a:pt x="17" y="1603"/>
                    </a:lnTo>
                    <a:lnTo>
                      <a:pt x="17" y="16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6" name="Freeform 98"/>
              <p:cNvSpPr>
                <a:spLocks/>
              </p:cNvSpPr>
              <p:nvPr/>
            </p:nvSpPr>
            <p:spPr bwMode="auto">
              <a:xfrm>
                <a:off x="2415" y="2733"/>
                <a:ext cx="307" cy="78"/>
              </a:xfrm>
              <a:custGeom>
                <a:avLst/>
                <a:gdLst>
                  <a:gd name="T0" fmla="*/ 23 w 614"/>
                  <a:gd name="T1" fmla="*/ 53 h 155"/>
                  <a:gd name="T2" fmla="*/ 0 w 614"/>
                  <a:gd name="T3" fmla="*/ 155 h 155"/>
                  <a:gd name="T4" fmla="*/ 614 w 614"/>
                  <a:gd name="T5" fmla="*/ 140 h 155"/>
                  <a:gd name="T6" fmla="*/ 599 w 614"/>
                  <a:gd name="T7" fmla="*/ 0 h 155"/>
                  <a:gd name="T8" fmla="*/ 23 w 614"/>
                  <a:gd name="T9" fmla="*/ 53 h 155"/>
                  <a:gd name="T10" fmla="*/ 23 w 614"/>
                  <a:gd name="T11" fmla="*/ 53 h 155"/>
                  <a:gd name="T12" fmla="*/ 23 w 614"/>
                  <a:gd name="T13" fmla="*/ 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4" h="155">
                    <a:moveTo>
                      <a:pt x="23" y="53"/>
                    </a:moveTo>
                    <a:lnTo>
                      <a:pt x="0" y="155"/>
                    </a:lnTo>
                    <a:lnTo>
                      <a:pt x="614" y="140"/>
                    </a:lnTo>
                    <a:lnTo>
                      <a:pt x="599" y="0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7" name="Freeform 99"/>
              <p:cNvSpPr>
                <a:spLocks/>
              </p:cNvSpPr>
              <p:nvPr/>
            </p:nvSpPr>
            <p:spPr bwMode="auto">
              <a:xfrm>
                <a:off x="2681" y="2826"/>
                <a:ext cx="157" cy="70"/>
              </a:xfrm>
              <a:custGeom>
                <a:avLst/>
                <a:gdLst>
                  <a:gd name="T0" fmla="*/ 0 w 313"/>
                  <a:gd name="T1" fmla="*/ 0 h 141"/>
                  <a:gd name="T2" fmla="*/ 279 w 313"/>
                  <a:gd name="T3" fmla="*/ 141 h 141"/>
                  <a:gd name="T4" fmla="*/ 313 w 313"/>
                  <a:gd name="T5" fmla="*/ 99 h 141"/>
                  <a:gd name="T6" fmla="*/ 304 w 313"/>
                  <a:gd name="T7" fmla="*/ 11 h 141"/>
                  <a:gd name="T8" fmla="*/ 0 w 313"/>
                  <a:gd name="T9" fmla="*/ 0 h 141"/>
                  <a:gd name="T10" fmla="*/ 0 w 313"/>
                  <a:gd name="T11" fmla="*/ 0 h 141"/>
                  <a:gd name="T12" fmla="*/ 0 w 313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3" h="141">
                    <a:moveTo>
                      <a:pt x="0" y="0"/>
                    </a:moveTo>
                    <a:lnTo>
                      <a:pt x="279" y="141"/>
                    </a:lnTo>
                    <a:lnTo>
                      <a:pt x="313" y="99"/>
                    </a:lnTo>
                    <a:lnTo>
                      <a:pt x="304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8" name="Freeform 100"/>
              <p:cNvSpPr>
                <a:spLocks/>
              </p:cNvSpPr>
              <p:nvPr/>
            </p:nvSpPr>
            <p:spPr bwMode="auto">
              <a:xfrm>
                <a:off x="2670" y="2819"/>
                <a:ext cx="172" cy="83"/>
              </a:xfrm>
              <a:custGeom>
                <a:avLst/>
                <a:gdLst>
                  <a:gd name="T0" fmla="*/ 24 w 344"/>
                  <a:gd name="T1" fmla="*/ 3 h 165"/>
                  <a:gd name="T2" fmla="*/ 0 w 344"/>
                  <a:gd name="T3" fmla="*/ 13 h 165"/>
                  <a:gd name="T4" fmla="*/ 0 w 344"/>
                  <a:gd name="T5" fmla="*/ 144 h 165"/>
                  <a:gd name="T6" fmla="*/ 344 w 344"/>
                  <a:gd name="T7" fmla="*/ 165 h 165"/>
                  <a:gd name="T8" fmla="*/ 336 w 344"/>
                  <a:gd name="T9" fmla="*/ 0 h 165"/>
                  <a:gd name="T10" fmla="*/ 308 w 344"/>
                  <a:gd name="T11" fmla="*/ 136 h 165"/>
                  <a:gd name="T12" fmla="*/ 217 w 344"/>
                  <a:gd name="T13" fmla="*/ 136 h 165"/>
                  <a:gd name="T14" fmla="*/ 207 w 344"/>
                  <a:gd name="T15" fmla="*/ 17 h 165"/>
                  <a:gd name="T16" fmla="*/ 175 w 344"/>
                  <a:gd name="T17" fmla="*/ 7 h 165"/>
                  <a:gd name="T18" fmla="*/ 165 w 344"/>
                  <a:gd name="T19" fmla="*/ 133 h 165"/>
                  <a:gd name="T20" fmla="*/ 21 w 344"/>
                  <a:gd name="T21" fmla="*/ 129 h 165"/>
                  <a:gd name="T22" fmla="*/ 24 w 344"/>
                  <a:gd name="T23" fmla="*/ 3 h 165"/>
                  <a:gd name="T24" fmla="*/ 24 w 344"/>
                  <a:gd name="T25" fmla="*/ 3 h 165"/>
                  <a:gd name="T26" fmla="*/ 24 w 344"/>
                  <a:gd name="T27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4" h="165">
                    <a:moveTo>
                      <a:pt x="24" y="3"/>
                    </a:moveTo>
                    <a:lnTo>
                      <a:pt x="0" y="13"/>
                    </a:lnTo>
                    <a:lnTo>
                      <a:pt x="0" y="144"/>
                    </a:lnTo>
                    <a:lnTo>
                      <a:pt x="344" y="165"/>
                    </a:lnTo>
                    <a:lnTo>
                      <a:pt x="336" y="0"/>
                    </a:lnTo>
                    <a:lnTo>
                      <a:pt x="308" y="136"/>
                    </a:lnTo>
                    <a:lnTo>
                      <a:pt x="217" y="136"/>
                    </a:lnTo>
                    <a:lnTo>
                      <a:pt x="207" y="17"/>
                    </a:lnTo>
                    <a:lnTo>
                      <a:pt x="175" y="7"/>
                    </a:lnTo>
                    <a:lnTo>
                      <a:pt x="165" y="133"/>
                    </a:lnTo>
                    <a:lnTo>
                      <a:pt x="21" y="129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9" name="Freeform 101"/>
              <p:cNvSpPr>
                <a:spLocks/>
              </p:cNvSpPr>
              <p:nvPr/>
            </p:nvSpPr>
            <p:spPr bwMode="auto">
              <a:xfrm>
                <a:off x="3386" y="2896"/>
                <a:ext cx="838" cy="112"/>
              </a:xfrm>
              <a:custGeom>
                <a:avLst/>
                <a:gdLst>
                  <a:gd name="T0" fmla="*/ 663 w 1677"/>
                  <a:gd name="T1" fmla="*/ 224 h 224"/>
                  <a:gd name="T2" fmla="*/ 1371 w 1677"/>
                  <a:gd name="T3" fmla="*/ 199 h 224"/>
                  <a:gd name="T4" fmla="*/ 1677 w 1677"/>
                  <a:gd name="T5" fmla="*/ 91 h 224"/>
                  <a:gd name="T6" fmla="*/ 631 w 1677"/>
                  <a:gd name="T7" fmla="*/ 0 h 224"/>
                  <a:gd name="T8" fmla="*/ 623 w 1677"/>
                  <a:gd name="T9" fmla="*/ 133 h 224"/>
                  <a:gd name="T10" fmla="*/ 0 w 1677"/>
                  <a:gd name="T11" fmla="*/ 174 h 224"/>
                  <a:gd name="T12" fmla="*/ 663 w 1677"/>
                  <a:gd name="T13" fmla="*/ 224 h 224"/>
                  <a:gd name="T14" fmla="*/ 663 w 1677"/>
                  <a:gd name="T15" fmla="*/ 224 h 224"/>
                  <a:gd name="T16" fmla="*/ 663 w 1677"/>
                  <a:gd name="T1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7" h="224">
                    <a:moveTo>
                      <a:pt x="663" y="224"/>
                    </a:moveTo>
                    <a:lnTo>
                      <a:pt x="1371" y="199"/>
                    </a:lnTo>
                    <a:lnTo>
                      <a:pt x="1677" y="91"/>
                    </a:lnTo>
                    <a:lnTo>
                      <a:pt x="631" y="0"/>
                    </a:lnTo>
                    <a:lnTo>
                      <a:pt x="623" y="133"/>
                    </a:lnTo>
                    <a:lnTo>
                      <a:pt x="0" y="174"/>
                    </a:lnTo>
                    <a:lnTo>
                      <a:pt x="663" y="224"/>
                    </a:lnTo>
                    <a:lnTo>
                      <a:pt x="663" y="224"/>
                    </a:lnTo>
                    <a:lnTo>
                      <a:pt x="663" y="2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0" name="Freeform 102"/>
              <p:cNvSpPr>
                <a:spLocks/>
              </p:cNvSpPr>
              <p:nvPr/>
            </p:nvSpPr>
            <p:spPr bwMode="auto">
              <a:xfrm>
                <a:off x="2894" y="2798"/>
                <a:ext cx="114" cy="56"/>
              </a:xfrm>
              <a:custGeom>
                <a:avLst/>
                <a:gdLst>
                  <a:gd name="T0" fmla="*/ 45 w 228"/>
                  <a:gd name="T1" fmla="*/ 108 h 112"/>
                  <a:gd name="T2" fmla="*/ 144 w 228"/>
                  <a:gd name="T3" fmla="*/ 112 h 112"/>
                  <a:gd name="T4" fmla="*/ 133 w 228"/>
                  <a:gd name="T5" fmla="*/ 59 h 112"/>
                  <a:gd name="T6" fmla="*/ 228 w 228"/>
                  <a:gd name="T7" fmla="*/ 95 h 112"/>
                  <a:gd name="T8" fmla="*/ 224 w 228"/>
                  <a:gd name="T9" fmla="*/ 13 h 112"/>
                  <a:gd name="T10" fmla="*/ 0 w 228"/>
                  <a:gd name="T11" fmla="*/ 0 h 112"/>
                  <a:gd name="T12" fmla="*/ 45 w 228"/>
                  <a:gd name="T13" fmla="*/ 108 h 112"/>
                  <a:gd name="T14" fmla="*/ 45 w 228"/>
                  <a:gd name="T15" fmla="*/ 108 h 112"/>
                  <a:gd name="T16" fmla="*/ 45 w 228"/>
                  <a:gd name="T17" fmla="*/ 10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112">
                    <a:moveTo>
                      <a:pt x="45" y="108"/>
                    </a:moveTo>
                    <a:lnTo>
                      <a:pt x="144" y="112"/>
                    </a:lnTo>
                    <a:lnTo>
                      <a:pt x="133" y="59"/>
                    </a:lnTo>
                    <a:lnTo>
                      <a:pt x="228" y="95"/>
                    </a:lnTo>
                    <a:lnTo>
                      <a:pt x="224" y="13"/>
                    </a:lnTo>
                    <a:lnTo>
                      <a:pt x="0" y="0"/>
                    </a:lnTo>
                    <a:lnTo>
                      <a:pt x="45" y="108"/>
                    </a:lnTo>
                    <a:lnTo>
                      <a:pt x="45" y="108"/>
                    </a:lnTo>
                    <a:lnTo>
                      <a:pt x="45" y="108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1" name="Freeform 103"/>
              <p:cNvSpPr>
                <a:spLocks/>
              </p:cNvSpPr>
              <p:nvPr/>
            </p:nvSpPr>
            <p:spPr bwMode="auto">
              <a:xfrm>
                <a:off x="3089" y="2809"/>
                <a:ext cx="148" cy="58"/>
              </a:xfrm>
              <a:custGeom>
                <a:avLst/>
                <a:gdLst>
                  <a:gd name="T0" fmla="*/ 4 w 295"/>
                  <a:gd name="T1" fmla="*/ 0 h 116"/>
                  <a:gd name="T2" fmla="*/ 0 w 295"/>
                  <a:gd name="T3" fmla="*/ 112 h 116"/>
                  <a:gd name="T4" fmla="*/ 63 w 295"/>
                  <a:gd name="T5" fmla="*/ 108 h 116"/>
                  <a:gd name="T6" fmla="*/ 105 w 295"/>
                  <a:gd name="T7" fmla="*/ 41 h 116"/>
                  <a:gd name="T8" fmla="*/ 187 w 295"/>
                  <a:gd name="T9" fmla="*/ 116 h 116"/>
                  <a:gd name="T10" fmla="*/ 225 w 295"/>
                  <a:gd name="T11" fmla="*/ 41 h 116"/>
                  <a:gd name="T12" fmla="*/ 295 w 295"/>
                  <a:gd name="T13" fmla="*/ 0 h 116"/>
                  <a:gd name="T14" fmla="*/ 4 w 295"/>
                  <a:gd name="T15" fmla="*/ 0 h 116"/>
                  <a:gd name="T16" fmla="*/ 4 w 295"/>
                  <a:gd name="T17" fmla="*/ 0 h 116"/>
                  <a:gd name="T18" fmla="*/ 4 w 295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5" h="116">
                    <a:moveTo>
                      <a:pt x="4" y="0"/>
                    </a:moveTo>
                    <a:lnTo>
                      <a:pt x="0" y="112"/>
                    </a:lnTo>
                    <a:lnTo>
                      <a:pt x="63" y="108"/>
                    </a:lnTo>
                    <a:lnTo>
                      <a:pt x="105" y="41"/>
                    </a:lnTo>
                    <a:lnTo>
                      <a:pt x="187" y="116"/>
                    </a:lnTo>
                    <a:lnTo>
                      <a:pt x="225" y="41"/>
                    </a:lnTo>
                    <a:lnTo>
                      <a:pt x="29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A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2" name="Freeform 104"/>
              <p:cNvSpPr>
                <a:spLocks/>
              </p:cNvSpPr>
              <p:nvPr/>
            </p:nvSpPr>
            <p:spPr bwMode="auto">
              <a:xfrm>
                <a:off x="2888" y="2788"/>
                <a:ext cx="137" cy="81"/>
              </a:xfrm>
              <a:custGeom>
                <a:avLst/>
                <a:gdLst>
                  <a:gd name="T0" fmla="*/ 0 w 274"/>
                  <a:gd name="T1" fmla="*/ 0 h 161"/>
                  <a:gd name="T2" fmla="*/ 274 w 274"/>
                  <a:gd name="T3" fmla="*/ 9 h 161"/>
                  <a:gd name="T4" fmla="*/ 259 w 274"/>
                  <a:gd name="T5" fmla="*/ 161 h 161"/>
                  <a:gd name="T6" fmla="*/ 228 w 274"/>
                  <a:gd name="T7" fmla="*/ 49 h 161"/>
                  <a:gd name="T8" fmla="*/ 17 w 274"/>
                  <a:gd name="T9" fmla="*/ 38 h 161"/>
                  <a:gd name="T10" fmla="*/ 0 w 274"/>
                  <a:gd name="T11" fmla="*/ 0 h 161"/>
                  <a:gd name="T12" fmla="*/ 0 w 274"/>
                  <a:gd name="T13" fmla="*/ 0 h 161"/>
                  <a:gd name="T14" fmla="*/ 0 w 27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4" h="161">
                    <a:moveTo>
                      <a:pt x="0" y="0"/>
                    </a:moveTo>
                    <a:lnTo>
                      <a:pt x="274" y="9"/>
                    </a:lnTo>
                    <a:lnTo>
                      <a:pt x="259" y="161"/>
                    </a:lnTo>
                    <a:lnTo>
                      <a:pt x="228" y="49"/>
                    </a:lnTo>
                    <a:lnTo>
                      <a:pt x="17" y="3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3" name="Freeform 105"/>
              <p:cNvSpPr>
                <a:spLocks/>
              </p:cNvSpPr>
              <p:nvPr/>
            </p:nvSpPr>
            <p:spPr bwMode="auto">
              <a:xfrm>
                <a:off x="3075" y="2790"/>
                <a:ext cx="181" cy="110"/>
              </a:xfrm>
              <a:custGeom>
                <a:avLst/>
                <a:gdLst>
                  <a:gd name="T0" fmla="*/ 32 w 361"/>
                  <a:gd name="T1" fmla="*/ 157 h 220"/>
                  <a:gd name="T2" fmla="*/ 0 w 361"/>
                  <a:gd name="T3" fmla="*/ 0 h 220"/>
                  <a:gd name="T4" fmla="*/ 361 w 361"/>
                  <a:gd name="T5" fmla="*/ 22 h 220"/>
                  <a:gd name="T6" fmla="*/ 348 w 361"/>
                  <a:gd name="T7" fmla="*/ 220 h 220"/>
                  <a:gd name="T8" fmla="*/ 66 w 361"/>
                  <a:gd name="T9" fmla="*/ 178 h 220"/>
                  <a:gd name="T10" fmla="*/ 295 w 361"/>
                  <a:gd name="T11" fmla="*/ 175 h 220"/>
                  <a:gd name="T12" fmla="*/ 289 w 361"/>
                  <a:gd name="T13" fmla="*/ 45 h 220"/>
                  <a:gd name="T14" fmla="*/ 53 w 361"/>
                  <a:gd name="T15" fmla="*/ 38 h 220"/>
                  <a:gd name="T16" fmla="*/ 32 w 361"/>
                  <a:gd name="T17" fmla="*/ 157 h 220"/>
                  <a:gd name="T18" fmla="*/ 32 w 361"/>
                  <a:gd name="T19" fmla="*/ 157 h 220"/>
                  <a:gd name="T20" fmla="*/ 32 w 361"/>
                  <a:gd name="T21" fmla="*/ 15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1" h="220">
                    <a:moveTo>
                      <a:pt x="32" y="157"/>
                    </a:moveTo>
                    <a:lnTo>
                      <a:pt x="0" y="0"/>
                    </a:lnTo>
                    <a:lnTo>
                      <a:pt x="361" y="22"/>
                    </a:lnTo>
                    <a:lnTo>
                      <a:pt x="348" y="220"/>
                    </a:lnTo>
                    <a:lnTo>
                      <a:pt x="66" y="178"/>
                    </a:lnTo>
                    <a:lnTo>
                      <a:pt x="295" y="175"/>
                    </a:lnTo>
                    <a:lnTo>
                      <a:pt x="289" y="45"/>
                    </a:lnTo>
                    <a:lnTo>
                      <a:pt x="53" y="38"/>
                    </a:lnTo>
                    <a:lnTo>
                      <a:pt x="32" y="157"/>
                    </a:lnTo>
                    <a:lnTo>
                      <a:pt x="32" y="157"/>
                    </a:lnTo>
                    <a:lnTo>
                      <a:pt x="32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4" name="Freeform 106"/>
              <p:cNvSpPr>
                <a:spLocks/>
              </p:cNvSpPr>
              <p:nvPr/>
            </p:nvSpPr>
            <p:spPr bwMode="auto">
              <a:xfrm>
                <a:off x="2404" y="2714"/>
                <a:ext cx="601" cy="272"/>
              </a:xfrm>
              <a:custGeom>
                <a:avLst/>
                <a:gdLst>
                  <a:gd name="T0" fmla="*/ 35 w 1202"/>
                  <a:gd name="T1" fmla="*/ 187 h 544"/>
                  <a:gd name="T2" fmla="*/ 616 w 1202"/>
                  <a:gd name="T3" fmla="*/ 149 h 544"/>
                  <a:gd name="T4" fmla="*/ 613 w 1202"/>
                  <a:gd name="T5" fmla="*/ 0 h 544"/>
                  <a:gd name="T6" fmla="*/ 915 w 1202"/>
                  <a:gd name="T7" fmla="*/ 82 h 544"/>
                  <a:gd name="T8" fmla="*/ 1202 w 1202"/>
                  <a:gd name="T9" fmla="*/ 447 h 544"/>
                  <a:gd name="T10" fmla="*/ 968 w 1202"/>
                  <a:gd name="T11" fmla="*/ 432 h 544"/>
                  <a:gd name="T12" fmla="*/ 873 w 1202"/>
                  <a:gd name="T13" fmla="*/ 270 h 544"/>
                  <a:gd name="T14" fmla="*/ 664 w 1202"/>
                  <a:gd name="T15" fmla="*/ 238 h 544"/>
                  <a:gd name="T16" fmla="*/ 645 w 1202"/>
                  <a:gd name="T17" fmla="*/ 544 h 544"/>
                  <a:gd name="T18" fmla="*/ 603 w 1202"/>
                  <a:gd name="T19" fmla="*/ 447 h 544"/>
                  <a:gd name="T20" fmla="*/ 599 w 1202"/>
                  <a:gd name="T21" fmla="*/ 240 h 544"/>
                  <a:gd name="T22" fmla="*/ 533 w 1202"/>
                  <a:gd name="T23" fmla="*/ 246 h 544"/>
                  <a:gd name="T24" fmla="*/ 493 w 1202"/>
                  <a:gd name="T25" fmla="*/ 212 h 544"/>
                  <a:gd name="T26" fmla="*/ 206 w 1202"/>
                  <a:gd name="T27" fmla="*/ 217 h 544"/>
                  <a:gd name="T28" fmla="*/ 202 w 1202"/>
                  <a:gd name="T29" fmla="*/ 461 h 544"/>
                  <a:gd name="T30" fmla="*/ 160 w 1202"/>
                  <a:gd name="T31" fmla="*/ 316 h 544"/>
                  <a:gd name="T32" fmla="*/ 158 w 1202"/>
                  <a:gd name="T33" fmla="*/ 229 h 544"/>
                  <a:gd name="T34" fmla="*/ 0 w 1202"/>
                  <a:gd name="T35" fmla="*/ 208 h 544"/>
                  <a:gd name="T36" fmla="*/ 6 w 1202"/>
                  <a:gd name="T37" fmla="*/ 61 h 544"/>
                  <a:gd name="T38" fmla="*/ 35 w 1202"/>
                  <a:gd name="T39" fmla="*/ 187 h 544"/>
                  <a:gd name="T40" fmla="*/ 35 w 1202"/>
                  <a:gd name="T41" fmla="*/ 187 h 544"/>
                  <a:gd name="T42" fmla="*/ 35 w 1202"/>
                  <a:gd name="T43" fmla="*/ 187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02" h="544">
                    <a:moveTo>
                      <a:pt x="35" y="187"/>
                    </a:moveTo>
                    <a:lnTo>
                      <a:pt x="616" y="149"/>
                    </a:lnTo>
                    <a:lnTo>
                      <a:pt x="613" y="0"/>
                    </a:lnTo>
                    <a:lnTo>
                      <a:pt x="915" y="82"/>
                    </a:lnTo>
                    <a:lnTo>
                      <a:pt x="1202" y="447"/>
                    </a:lnTo>
                    <a:lnTo>
                      <a:pt x="968" y="432"/>
                    </a:lnTo>
                    <a:lnTo>
                      <a:pt x="873" y="270"/>
                    </a:lnTo>
                    <a:lnTo>
                      <a:pt x="664" y="238"/>
                    </a:lnTo>
                    <a:lnTo>
                      <a:pt x="645" y="544"/>
                    </a:lnTo>
                    <a:lnTo>
                      <a:pt x="603" y="447"/>
                    </a:lnTo>
                    <a:lnTo>
                      <a:pt x="599" y="240"/>
                    </a:lnTo>
                    <a:lnTo>
                      <a:pt x="533" y="246"/>
                    </a:lnTo>
                    <a:lnTo>
                      <a:pt x="493" y="212"/>
                    </a:lnTo>
                    <a:lnTo>
                      <a:pt x="206" y="217"/>
                    </a:lnTo>
                    <a:lnTo>
                      <a:pt x="202" y="461"/>
                    </a:lnTo>
                    <a:lnTo>
                      <a:pt x="160" y="316"/>
                    </a:lnTo>
                    <a:lnTo>
                      <a:pt x="158" y="229"/>
                    </a:lnTo>
                    <a:lnTo>
                      <a:pt x="0" y="208"/>
                    </a:lnTo>
                    <a:lnTo>
                      <a:pt x="6" y="61"/>
                    </a:lnTo>
                    <a:lnTo>
                      <a:pt x="35" y="187"/>
                    </a:lnTo>
                    <a:lnTo>
                      <a:pt x="35" y="187"/>
                    </a:lnTo>
                    <a:lnTo>
                      <a:pt x="35" y="1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1595" name="Group 107"/>
          <p:cNvGrpSpPr>
            <a:grpSpLocks/>
          </p:cNvGrpSpPr>
          <p:nvPr/>
        </p:nvGrpSpPr>
        <p:grpSpPr bwMode="auto">
          <a:xfrm>
            <a:off x="3581400" y="4038600"/>
            <a:ext cx="962025" cy="457200"/>
            <a:chOff x="1439" y="1483"/>
            <a:chExt cx="2863" cy="1354"/>
          </a:xfrm>
        </p:grpSpPr>
        <p:sp>
          <p:nvSpPr>
            <p:cNvPr id="191596" name="Freeform 108"/>
            <p:cNvSpPr>
              <a:spLocks/>
            </p:cNvSpPr>
            <p:nvPr/>
          </p:nvSpPr>
          <p:spPr bwMode="auto">
            <a:xfrm>
              <a:off x="1439" y="1588"/>
              <a:ext cx="2856" cy="1141"/>
            </a:xfrm>
            <a:custGeom>
              <a:avLst/>
              <a:gdLst>
                <a:gd name="T0" fmla="*/ 0 w 5713"/>
                <a:gd name="T1" fmla="*/ 1697 h 2280"/>
                <a:gd name="T2" fmla="*/ 247 w 5713"/>
                <a:gd name="T3" fmla="*/ 1807 h 2280"/>
                <a:gd name="T4" fmla="*/ 344 w 5713"/>
                <a:gd name="T5" fmla="*/ 1767 h 2280"/>
                <a:gd name="T6" fmla="*/ 960 w 5713"/>
                <a:gd name="T7" fmla="*/ 1944 h 2280"/>
                <a:gd name="T8" fmla="*/ 1076 w 5713"/>
                <a:gd name="T9" fmla="*/ 1976 h 2280"/>
                <a:gd name="T10" fmla="*/ 3201 w 5713"/>
                <a:gd name="T11" fmla="*/ 2214 h 2280"/>
                <a:gd name="T12" fmla="*/ 3587 w 5713"/>
                <a:gd name="T13" fmla="*/ 2263 h 2280"/>
                <a:gd name="T14" fmla="*/ 3770 w 5713"/>
                <a:gd name="T15" fmla="*/ 2280 h 2280"/>
                <a:gd name="T16" fmla="*/ 3848 w 5713"/>
                <a:gd name="T17" fmla="*/ 2240 h 2280"/>
                <a:gd name="T18" fmla="*/ 4872 w 5713"/>
                <a:gd name="T19" fmla="*/ 2227 h 2280"/>
                <a:gd name="T20" fmla="*/ 5538 w 5713"/>
                <a:gd name="T21" fmla="*/ 2163 h 2280"/>
                <a:gd name="T22" fmla="*/ 5669 w 5713"/>
                <a:gd name="T23" fmla="*/ 2136 h 2280"/>
                <a:gd name="T24" fmla="*/ 5713 w 5713"/>
                <a:gd name="T25" fmla="*/ 1972 h 2280"/>
                <a:gd name="T26" fmla="*/ 5627 w 5713"/>
                <a:gd name="T27" fmla="*/ 1900 h 2280"/>
                <a:gd name="T28" fmla="*/ 5652 w 5713"/>
                <a:gd name="T29" fmla="*/ 1828 h 2280"/>
                <a:gd name="T30" fmla="*/ 5684 w 5713"/>
                <a:gd name="T31" fmla="*/ 1782 h 2280"/>
                <a:gd name="T32" fmla="*/ 5673 w 5713"/>
                <a:gd name="T33" fmla="*/ 1077 h 2280"/>
                <a:gd name="T34" fmla="*/ 5614 w 5713"/>
                <a:gd name="T35" fmla="*/ 359 h 2280"/>
                <a:gd name="T36" fmla="*/ 5547 w 5713"/>
                <a:gd name="T37" fmla="*/ 0 h 2280"/>
                <a:gd name="T38" fmla="*/ 2393 w 5713"/>
                <a:gd name="T39" fmla="*/ 59 h 2280"/>
                <a:gd name="T40" fmla="*/ 72 w 5713"/>
                <a:gd name="T41" fmla="*/ 462 h 2280"/>
                <a:gd name="T42" fmla="*/ 11 w 5713"/>
                <a:gd name="T43" fmla="*/ 861 h 2280"/>
                <a:gd name="T44" fmla="*/ 0 w 5713"/>
                <a:gd name="T45" fmla="*/ 1697 h 2280"/>
                <a:gd name="T46" fmla="*/ 0 w 5713"/>
                <a:gd name="T47" fmla="*/ 1697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13" h="2280">
                  <a:moveTo>
                    <a:pt x="0" y="1697"/>
                  </a:moveTo>
                  <a:lnTo>
                    <a:pt x="247" y="1807"/>
                  </a:lnTo>
                  <a:lnTo>
                    <a:pt x="344" y="1767"/>
                  </a:lnTo>
                  <a:lnTo>
                    <a:pt x="960" y="1944"/>
                  </a:lnTo>
                  <a:lnTo>
                    <a:pt x="1076" y="1976"/>
                  </a:lnTo>
                  <a:lnTo>
                    <a:pt x="3201" y="2214"/>
                  </a:lnTo>
                  <a:lnTo>
                    <a:pt x="3587" y="2263"/>
                  </a:lnTo>
                  <a:lnTo>
                    <a:pt x="3770" y="2280"/>
                  </a:lnTo>
                  <a:lnTo>
                    <a:pt x="3848" y="2240"/>
                  </a:lnTo>
                  <a:lnTo>
                    <a:pt x="4872" y="2227"/>
                  </a:lnTo>
                  <a:lnTo>
                    <a:pt x="5538" y="2163"/>
                  </a:lnTo>
                  <a:lnTo>
                    <a:pt x="5669" y="2136"/>
                  </a:lnTo>
                  <a:lnTo>
                    <a:pt x="5713" y="1972"/>
                  </a:lnTo>
                  <a:lnTo>
                    <a:pt x="5627" y="1900"/>
                  </a:lnTo>
                  <a:lnTo>
                    <a:pt x="5652" y="1828"/>
                  </a:lnTo>
                  <a:lnTo>
                    <a:pt x="5684" y="1782"/>
                  </a:lnTo>
                  <a:lnTo>
                    <a:pt x="5673" y="1077"/>
                  </a:lnTo>
                  <a:lnTo>
                    <a:pt x="5614" y="359"/>
                  </a:lnTo>
                  <a:lnTo>
                    <a:pt x="5547" y="0"/>
                  </a:lnTo>
                  <a:lnTo>
                    <a:pt x="2393" y="59"/>
                  </a:lnTo>
                  <a:lnTo>
                    <a:pt x="72" y="462"/>
                  </a:lnTo>
                  <a:lnTo>
                    <a:pt x="11" y="861"/>
                  </a:lnTo>
                  <a:lnTo>
                    <a:pt x="0" y="1697"/>
                  </a:lnTo>
                  <a:lnTo>
                    <a:pt x="0" y="169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97" name="Freeform 109"/>
            <p:cNvSpPr>
              <a:spLocks/>
            </p:cNvSpPr>
            <p:nvPr/>
          </p:nvSpPr>
          <p:spPr bwMode="auto">
            <a:xfrm>
              <a:off x="2953" y="2513"/>
              <a:ext cx="99" cy="215"/>
            </a:xfrm>
            <a:custGeom>
              <a:avLst/>
              <a:gdLst>
                <a:gd name="T0" fmla="*/ 2 w 198"/>
                <a:gd name="T1" fmla="*/ 348 h 429"/>
                <a:gd name="T2" fmla="*/ 52 w 198"/>
                <a:gd name="T3" fmla="*/ 323 h 429"/>
                <a:gd name="T4" fmla="*/ 86 w 198"/>
                <a:gd name="T5" fmla="*/ 82 h 429"/>
                <a:gd name="T6" fmla="*/ 95 w 198"/>
                <a:gd name="T7" fmla="*/ 21 h 429"/>
                <a:gd name="T8" fmla="*/ 189 w 198"/>
                <a:gd name="T9" fmla="*/ 0 h 429"/>
                <a:gd name="T10" fmla="*/ 194 w 198"/>
                <a:gd name="T11" fmla="*/ 260 h 429"/>
                <a:gd name="T12" fmla="*/ 198 w 198"/>
                <a:gd name="T13" fmla="*/ 338 h 429"/>
                <a:gd name="T14" fmla="*/ 156 w 198"/>
                <a:gd name="T15" fmla="*/ 397 h 429"/>
                <a:gd name="T16" fmla="*/ 42 w 198"/>
                <a:gd name="T17" fmla="*/ 429 h 429"/>
                <a:gd name="T18" fmla="*/ 0 w 198"/>
                <a:gd name="T19" fmla="*/ 397 h 429"/>
                <a:gd name="T20" fmla="*/ 2 w 198"/>
                <a:gd name="T21" fmla="*/ 348 h 429"/>
                <a:gd name="T22" fmla="*/ 2 w 198"/>
                <a:gd name="T23" fmla="*/ 34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29">
                  <a:moveTo>
                    <a:pt x="2" y="348"/>
                  </a:moveTo>
                  <a:lnTo>
                    <a:pt x="52" y="323"/>
                  </a:lnTo>
                  <a:lnTo>
                    <a:pt x="86" y="82"/>
                  </a:lnTo>
                  <a:lnTo>
                    <a:pt x="95" y="21"/>
                  </a:lnTo>
                  <a:lnTo>
                    <a:pt x="189" y="0"/>
                  </a:lnTo>
                  <a:lnTo>
                    <a:pt x="194" y="260"/>
                  </a:lnTo>
                  <a:lnTo>
                    <a:pt x="198" y="338"/>
                  </a:lnTo>
                  <a:lnTo>
                    <a:pt x="156" y="397"/>
                  </a:lnTo>
                  <a:lnTo>
                    <a:pt x="42" y="429"/>
                  </a:lnTo>
                  <a:lnTo>
                    <a:pt x="0" y="397"/>
                  </a:lnTo>
                  <a:lnTo>
                    <a:pt x="2" y="348"/>
                  </a:lnTo>
                  <a:lnTo>
                    <a:pt x="2" y="348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98" name="Freeform 110"/>
            <p:cNvSpPr>
              <a:spLocks/>
            </p:cNvSpPr>
            <p:nvPr/>
          </p:nvSpPr>
          <p:spPr bwMode="auto">
            <a:xfrm>
              <a:off x="3047" y="2389"/>
              <a:ext cx="165" cy="399"/>
            </a:xfrm>
            <a:custGeom>
              <a:avLst/>
              <a:gdLst>
                <a:gd name="T0" fmla="*/ 0 w 328"/>
                <a:gd name="T1" fmla="*/ 304 h 798"/>
                <a:gd name="T2" fmla="*/ 19 w 328"/>
                <a:gd name="T3" fmla="*/ 106 h 798"/>
                <a:gd name="T4" fmla="*/ 76 w 328"/>
                <a:gd name="T5" fmla="*/ 10 h 798"/>
                <a:gd name="T6" fmla="*/ 150 w 328"/>
                <a:gd name="T7" fmla="*/ 0 h 798"/>
                <a:gd name="T8" fmla="*/ 188 w 328"/>
                <a:gd name="T9" fmla="*/ 27 h 798"/>
                <a:gd name="T10" fmla="*/ 254 w 328"/>
                <a:gd name="T11" fmla="*/ 122 h 798"/>
                <a:gd name="T12" fmla="*/ 300 w 328"/>
                <a:gd name="T13" fmla="*/ 253 h 798"/>
                <a:gd name="T14" fmla="*/ 319 w 328"/>
                <a:gd name="T15" fmla="*/ 411 h 798"/>
                <a:gd name="T16" fmla="*/ 328 w 328"/>
                <a:gd name="T17" fmla="*/ 648 h 798"/>
                <a:gd name="T18" fmla="*/ 241 w 328"/>
                <a:gd name="T19" fmla="*/ 798 h 798"/>
                <a:gd name="T20" fmla="*/ 117 w 328"/>
                <a:gd name="T21" fmla="*/ 791 h 798"/>
                <a:gd name="T22" fmla="*/ 83 w 328"/>
                <a:gd name="T23" fmla="*/ 775 h 798"/>
                <a:gd name="T24" fmla="*/ 55 w 328"/>
                <a:gd name="T25" fmla="*/ 739 h 798"/>
                <a:gd name="T26" fmla="*/ 22 w 328"/>
                <a:gd name="T27" fmla="*/ 618 h 798"/>
                <a:gd name="T28" fmla="*/ 1 w 328"/>
                <a:gd name="T29" fmla="*/ 454 h 798"/>
                <a:gd name="T30" fmla="*/ 0 w 328"/>
                <a:gd name="T31" fmla="*/ 304 h 798"/>
                <a:gd name="T32" fmla="*/ 0 w 328"/>
                <a:gd name="T33" fmla="*/ 30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" h="798">
                  <a:moveTo>
                    <a:pt x="0" y="304"/>
                  </a:moveTo>
                  <a:lnTo>
                    <a:pt x="19" y="106"/>
                  </a:lnTo>
                  <a:lnTo>
                    <a:pt x="76" y="10"/>
                  </a:lnTo>
                  <a:lnTo>
                    <a:pt x="150" y="0"/>
                  </a:lnTo>
                  <a:lnTo>
                    <a:pt x="188" y="27"/>
                  </a:lnTo>
                  <a:lnTo>
                    <a:pt x="254" y="122"/>
                  </a:lnTo>
                  <a:lnTo>
                    <a:pt x="300" y="253"/>
                  </a:lnTo>
                  <a:lnTo>
                    <a:pt x="319" y="411"/>
                  </a:lnTo>
                  <a:lnTo>
                    <a:pt x="328" y="648"/>
                  </a:lnTo>
                  <a:lnTo>
                    <a:pt x="241" y="798"/>
                  </a:lnTo>
                  <a:lnTo>
                    <a:pt x="117" y="791"/>
                  </a:lnTo>
                  <a:lnTo>
                    <a:pt x="83" y="775"/>
                  </a:lnTo>
                  <a:lnTo>
                    <a:pt x="55" y="739"/>
                  </a:lnTo>
                  <a:lnTo>
                    <a:pt x="22" y="618"/>
                  </a:lnTo>
                  <a:lnTo>
                    <a:pt x="1" y="454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99" name="Freeform 111"/>
            <p:cNvSpPr>
              <a:spLocks/>
            </p:cNvSpPr>
            <p:nvPr/>
          </p:nvSpPr>
          <p:spPr bwMode="auto">
            <a:xfrm>
              <a:off x="1636" y="2320"/>
              <a:ext cx="253" cy="298"/>
            </a:xfrm>
            <a:custGeom>
              <a:avLst/>
              <a:gdLst>
                <a:gd name="T0" fmla="*/ 125 w 505"/>
                <a:gd name="T1" fmla="*/ 40 h 597"/>
                <a:gd name="T2" fmla="*/ 186 w 505"/>
                <a:gd name="T3" fmla="*/ 97 h 597"/>
                <a:gd name="T4" fmla="*/ 231 w 505"/>
                <a:gd name="T5" fmla="*/ 99 h 597"/>
                <a:gd name="T6" fmla="*/ 370 w 505"/>
                <a:gd name="T7" fmla="*/ 0 h 597"/>
                <a:gd name="T8" fmla="*/ 423 w 505"/>
                <a:gd name="T9" fmla="*/ 15 h 597"/>
                <a:gd name="T10" fmla="*/ 461 w 505"/>
                <a:gd name="T11" fmla="*/ 99 h 597"/>
                <a:gd name="T12" fmla="*/ 494 w 505"/>
                <a:gd name="T13" fmla="*/ 251 h 597"/>
                <a:gd name="T14" fmla="*/ 505 w 505"/>
                <a:gd name="T15" fmla="*/ 479 h 597"/>
                <a:gd name="T16" fmla="*/ 441 w 505"/>
                <a:gd name="T17" fmla="*/ 587 h 597"/>
                <a:gd name="T18" fmla="*/ 340 w 505"/>
                <a:gd name="T19" fmla="*/ 597 h 597"/>
                <a:gd name="T20" fmla="*/ 258 w 505"/>
                <a:gd name="T21" fmla="*/ 538 h 597"/>
                <a:gd name="T22" fmla="*/ 131 w 505"/>
                <a:gd name="T23" fmla="*/ 551 h 597"/>
                <a:gd name="T24" fmla="*/ 102 w 505"/>
                <a:gd name="T25" fmla="*/ 540 h 597"/>
                <a:gd name="T26" fmla="*/ 60 w 505"/>
                <a:gd name="T27" fmla="*/ 492 h 597"/>
                <a:gd name="T28" fmla="*/ 22 w 505"/>
                <a:gd name="T29" fmla="*/ 432 h 597"/>
                <a:gd name="T30" fmla="*/ 0 w 505"/>
                <a:gd name="T31" fmla="*/ 327 h 597"/>
                <a:gd name="T32" fmla="*/ 17 w 505"/>
                <a:gd name="T33" fmla="*/ 110 h 597"/>
                <a:gd name="T34" fmla="*/ 70 w 505"/>
                <a:gd name="T35" fmla="*/ 44 h 597"/>
                <a:gd name="T36" fmla="*/ 125 w 505"/>
                <a:gd name="T37" fmla="*/ 40 h 597"/>
                <a:gd name="T38" fmla="*/ 125 w 505"/>
                <a:gd name="T39" fmla="*/ 4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5" h="597">
                  <a:moveTo>
                    <a:pt x="125" y="40"/>
                  </a:moveTo>
                  <a:lnTo>
                    <a:pt x="186" y="97"/>
                  </a:lnTo>
                  <a:lnTo>
                    <a:pt x="231" y="99"/>
                  </a:lnTo>
                  <a:lnTo>
                    <a:pt x="370" y="0"/>
                  </a:lnTo>
                  <a:lnTo>
                    <a:pt x="423" y="15"/>
                  </a:lnTo>
                  <a:lnTo>
                    <a:pt x="461" y="99"/>
                  </a:lnTo>
                  <a:lnTo>
                    <a:pt x="494" y="251"/>
                  </a:lnTo>
                  <a:lnTo>
                    <a:pt x="505" y="479"/>
                  </a:lnTo>
                  <a:lnTo>
                    <a:pt x="441" y="587"/>
                  </a:lnTo>
                  <a:lnTo>
                    <a:pt x="340" y="597"/>
                  </a:lnTo>
                  <a:lnTo>
                    <a:pt x="258" y="538"/>
                  </a:lnTo>
                  <a:lnTo>
                    <a:pt x="131" y="551"/>
                  </a:lnTo>
                  <a:lnTo>
                    <a:pt x="102" y="540"/>
                  </a:lnTo>
                  <a:lnTo>
                    <a:pt x="60" y="492"/>
                  </a:lnTo>
                  <a:lnTo>
                    <a:pt x="22" y="432"/>
                  </a:lnTo>
                  <a:lnTo>
                    <a:pt x="0" y="327"/>
                  </a:lnTo>
                  <a:lnTo>
                    <a:pt x="17" y="110"/>
                  </a:lnTo>
                  <a:lnTo>
                    <a:pt x="70" y="44"/>
                  </a:lnTo>
                  <a:lnTo>
                    <a:pt x="125" y="40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0" name="Freeform 112"/>
            <p:cNvSpPr>
              <a:spLocks/>
            </p:cNvSpPr>
            <p:nvPr/>
          </p:nvSpPr>
          <p:spPr bwMode="auto">
            <a:xfrm>
              <a:off x="3498" y="1541"/>
              <a:ext cx="771" cy="596"/>
            </a:xfrm>
            <a:custGeom>
              <a:avLst/>
              <a:gdLst>
                <a:gd name="T0" fmla="*/ 57 w 1541"/>
                <a:gd name="T1" fmla="*/ 21 h 1191"/>
                <a:gd name="T2" fmla="*/ 0 w 1541"/>
                <a:gd name="T3" fmla="*/ 160 h 1191"/>
                <a:gd name="T4" fmla="*/ 89 w 1541"/>
                <a:gd name="T5" fmla="*/ 747 h 1191"/>
                <a:gd name="T6" fmla="*/ 167 w 1541"/>
                <a:gd name="T7" fmla="*/ 798 h 1191"/>
                <a:gd name="T8" fmla="*/ 169 w 1541"/>
                <a:gd name="T9" fmla="*/ 1000 h 1191"/>
                <a:gd name="T10" fmla="*/ 97 w 1541"/>
                <a:gd name="T11" fmla="*/ 1034 h 1191"/>
                <a:gd name="T12" fmla="*/ 32 w 1541"/>
                <a:gd name="T13" fmla="*/ 1041 h 1191"/>
                <a:gd name="T14" fmla="*/ 26 w 1541"/>
                <a:gd name="T15" fmla="*/ 1178 h 1191"/>
                <a:gd name="T16" fmla="*/ 106 w 1541"/>
                <a:gd name="T17" fmla="*/ 1190 h 1191"/>
                <a:gd name="T18" fmla="*/ 1541 w 1541"/>
                <a:gd name="T19" fmla="*/ 1191 h 1191"/>
                <a:gd name="T20" fmla="*/ 1484 w 1541"/>
                <a:gd name="T21" fmla="*/ 395 h 1191"/>
                <a:gd name="T22" fmla="*/ 1429 w 1541"/>
                <a:gd name="T23" fmla="*/ 114 h 1191"/>
                <a:gd name="T24" fmla="*/ 1057 w 1541"/>
                <a:gd name="T25" fmla="*/ 32 h 1191"/>
                <a:gd name="T26" fmla="*/ 311 w 1541"/>
                <a:gd name="T27" fmla="*/ 0 h 1191"/>
                <a:gd name="T28" fmla="*/ 57 w 1541"/>
                <a:gd name="T29" fmla="*/ 21 h 1191"/>
                <a:gd name="T30" fmla="*/ 57 w 1541"/>
                <a:gd name="T31" fmla="*/ 21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1" h="1191">
                  <a:moveTo>
                    <a:pt x="57" y="21"/>
                  </a:moveTo>
                  <a:lnTo>
                    <a:pt x="0" y="160"/>
                  </a:lnTo>
                  <a:lnTo>
                    <a:pt x="89" y="747"/>
                  </a:lnTo>
                  <a:lnTo>
                    <a:pt x="167" y="798"/>
                  </a:lnTo>
                  <a:lnTo>
                    <a:pt x="169" y="1000"/>
                  </a:lnTo>
                  <a:lnTo>
                    <a:pt x="97" y="1034"/>
                  </a:lnTo>
                  <a:lnTo>
                    <a:pt x="32" y="1041"/>
                  </a:lnTo>
                  <a:lnTo>
                    <a:pt x="26" y="1178"/>
                  </a:lnTo>
                  <a:lnTo>
                    <a:pt x="106" y="1190"/>
                  </a:lnTo>
                  <a:lnTo>
                    <a:pt x="1541" y="1191"/>
                  </a:lnTo>
                  <a:lnTo>
                    <a:pt x="1484" y="395"/>
                  </a:lnTo>
                  <a:lnTo>
                    <a:pt x="1429" y="114"/>
                  </a:lnTo>
                  <a:lnTo>
                    <a:pt x="1057" y="32"/>
                  </a:lnTo>
                  <a:lnTo>
                    <a:pt x="311" y="0"/>
                  </a:lnTo>
                  <a:lnTo>
                    <a:pt x="57" y="21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1" name="Freeform 113"/>
            <p:cNvSpPr>
              <a:spLocks/>
            </p:cNvSpPr>
            <p:nvPr/>
          </p:nvSpPr>
          <p:spPr bwMode="auto">
            <a:xfrm>
              <a:off x="1470" y="1516"/>
              <a:ext cx="2026" cy="608"/>
            </a:xfrm>
            <a:custGeom>
              <a:avLst/>
              <a:gdLst>
                <a:gd name="T0" fmla="*/ 190 w 4051"/>
                <a:gd name="T1" fmla="*/ 362 h 1216"/>
                <a:gd name="T2" fmla="*/ 3994 w 4051"/>
                <a:gd name="T3" fmla="*/ 0 h 1216"/>
                <a:gd name="T4" fmla="*/ 4013 w 4051"/>
                <a:gd name="T5" fmla="*/ 77 h 1216"/>
                <a:gd name="T6" fmla="*/ 4051 w 4051"/>
                <a:gd name="T7" fmla="*/ 651 h 1216"/>
                <a:gd name="T8" fmla="*/ 4000 w 4051"/>
                <a:gd name="T9" fmla="*/ 686 h 1216"/>
                <a:gd name="T10" fmla="*/ 3962 w 4051"/>
                <a:gd name="T11" fmla="*/ 744 h 1216"/>
                <a:gd name="T12" fmla="*/ 3963 w 4051"/>
                <a:gd name="T13" fmla="*/ 1018 h 1216"/>
                <a:gd name="T14" fmla="*/ 3770 w 4051"/>
                <a:gd name="T15" fmla="*/ 1216 h 1216"/>
                <a:gd name="T16" fmla="*/ 3625 w 4051"/>
                <a:gd name="T17" fmla="*/ 1191 h 1216"/>
                <a:gd name="T18" fmla="*/ 3578 w 4051"/>
                <a:gd name="T19" fmla="*/ 969 h 1216"/>
                <a:gd name="T20" fmla="*/ 0 w 4051"/>
                <a:gd name="T21" fmla="*/ 1005 h 1216"/>
                <a:gd name="T22" fmla="*/ 55 w 4051"/>
                <a:gd name="T23" fmla="*/ 515 h 1216"/>
                <a:gd name="T24" fmla="*/ 190 w 4051"/>
                <a:gd name="T25" fmla="*/ 362 h 1216"/>
                <a:gd name="T26" fmla="*/ 190 w 4051"/>
                <a:gd name="T27" fmla="*/ 362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51" h="1216">
                  <a:moveTo>
                    <a:pt x="190" y="362"/>
                  </a:moveTo>
                  <a:lnTo>
                    <a:pt x="3994" y="0"/>
                  </a:lnTo>
                  <a:lnTo>
                    <a:pt x="4013" y="77"/>
                  </a:lnTo>
                  <a:lnTo>
                    <a:pt x="4051" y="651"/>
                  </a:lnTo>
                  <a:lnTo>
                    <a:pt x="4000" y="686"/>
                  </a:lnTo>
                  <a:lnTo>
                    <a:pt x="3962" y="744"/>
                  </a:lnTo>
                  <a:lnTo>
                    <a:pt x="3963" y="1018"/>
                  </a:lnTo>
                  <a:lnTo>
                    <a:pt x="3770" y="1216"/>
                  </a:lnTo>
                  <a:lnTo>
                    <a:pt x="3625" y="1191"/>
                  </a:lnTo>
                  <a:lnTo>
                    <a:pt x="3578" y="969"/>
                  </a:lnTo>
                  <a:lnTo>
                    <a:pt x="0" y="1005"/>
                  </a:lnTo>
                  <a:lnTo>
                    <a:pt x="55" y="515"/>
                  </a:lnTo>
                  <a:lnTo>
                    <a:pt x="190" y="362"/>
                  </a:lnTo>
                  <a:lnTo>
                    <a:pt x="190" y="36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2" name="Freeform 114"/>
            <p:cNvSpPr>
              <a:spLocks/>
            </p:cNvSpPr>
            <p:nvPr/>
          </p:nvSpPr>
          <p:spPr bwMode="auto">
            <a:xfrm>
              <a:off x="1439" y="2063"/>
              <a:ext cx="2256" cy="312"/>
            </a:xfrm>
            <a:custGeom>
              <a:avLst/>
              <a:gdLst>
                <a:gd name="T0" fmla="*/ 6 w 4511"/>
                <a:gd name="T1" fmla="*/ 17 h 625"/>
                <a:gd name="T2" fmla="*/ 82 w 4511"/>
                <a:gd name="T3" fmla="*/ 2 h 625"/>
                <a:gd name="T4" fmla="*/ 245 w 4511"/>
                <a:gd name="T5" fmla="*/ 0 h 625"/>
                <a:gd name="T6" fmla="*/ 458 w 4511"/>
                <a:gd name="T7" fmla="*/ 38 h 625"/>
                <a:gd name="T8" fmla="*/ 787 w 4511"/>
                <a:gd name="T9" fmla="*/ 175 h 625"/>
                <a:gd name="T10" fmla="*/ 1131 w 4511"/>
                <a:gd name="T11" fmla="*/ 299 h 625"/>
                <a:gd name="T12" fmla="*/ 1411 w 4511"/>
                <a:gd name="T13" fmla="*/ 357 h 625"/>
                <a:gd name="T14" fmla="*/ 1728 w 4511"/>
                <a:gd name="T15" fmla="*/ 371 h 625"/>
                <a:gd name="T16" fmla="*/ 2070 w 4511"/>
                <a:gd name="T17" fmla="*/ 338 h 625"/>
                <a:gd name="T18" fmla="*/ 2426 w 4511"/>
                <a:gd name="T19" fmla="*/ 253 h 625"/>
                <a:gd name="T20" fmla="*/ 2682 w 4511"/>
                <a:gd name="T21" fmla="*/ 164 h 625"/>
                <a:gd name="T22" fmla="*/ 2859 w 4511"/>
                <a:gd name="T23" fmla="*/ 135 h 625"/>
                <a:gd name="T24" fmla="*/ 3146 w 4511"/>
                <a:gd name="T25" fmla="*/ 135 h 625"/>
                <a:gd name="T26" fmla="*/ 3367 w 4511"/>
                <a:gd name="T27" fmla="*/ 221 h 625"/>
                <a:gd name="T28" fmla="*/ 3736 w 4511"/>
                <a:gd name="T29" fmla="*/ 498 h 625"/>
                <a:gd name="T30" fmla="*/ 3850 w 4511"/>
                <a:gd name="T31" fmla="*/ 555 h 625"/>
                <a:gd name="T32" fmla="*/ 3931 w 4511"/>
                <a:gd name="T33" fmla="*/ 578 h 625"/>
                <a:gd name="T34" fmla="*/ 4044 w 4511"/>
                <a:gd name="T35" fmla="*/ 597 h 625"/>
                <a:gd name="T36" fmla="*/ 4511 w 4511"/>
                <a:gd name="T37" fmla="*/ 593 h 625"/>
                <a:gd name="T38" fmla="*/ 4511 w 4511"/>
                <a:gd name="T39" fmla="*/ 622 h 625"/>
                <a:gd name="T40" fmla="*/ 4000 w 4511"/>
                <a:gd name="T41" fmla="*/ 625 h 625"/>
                <a:gd name="T42" fmla="*/ 3842 w 4511"/>
                <a:gd name="T43" fmla="*/ 593 h 625"/>
                <a:gd name="T44" fmla="*/ 3696 w 4511"/>
                <a:gd name="T45" fmla="*/ 519 h 625"/>
                <a:gd name="T46" fmla="*/ 3492 w 4511"/>
                <a:gd name="T47" fmla="*/ 380 h 625"/>
                <a:gd name="T48" fmla="*/ 3203 w 4511"/>
                <a:gd name="T49" fmla="*/ 272 h 625"/>
                <a:gd name="T50" fmla="*/ 3019 w 4511"/>
                <a:gd name="T51" fmla="*/ 240 h 625"/>
                <a:gd name="T52" fmla="*/ 2831 w 4511"/>
                <a:gd name="T53" fmla="*/ 249 h 625"/>
                <a:gd name="T54" fmla="*/ 2582 w 4511"/>
                <a:gd name="T55" fmla="*/ 304 h 625"/>
                <a:gd name="T56" fmla="*/ 2236 w 4511"/>
                <a:gd name="T57" fmla="*/ 390 h 625"/>
                <a:gd name="T58" fmla="*/ 1882 w 4511"/>
                <a:gd name="T59" fmla="*/ 407 h 625"/>
                <a:gd name="T60" fmla="*/ 1622 w 4511"/>
                <a:gd name="T61" fmla="*/ 411 h 625"/>
                <a:gd name="T62" fmla="*/ 1213 w 4511"/>
                <a:gd name="T63" fmla="*/ 365 h 625"/>
                <a:gd name="T64" fmla="*/ 874 w 4511"/>
                <a:gd name="T65" fmla="*/ 266 h 625"/>
                <a:gd name="T66" fmla="*/ 498 w 4511"/>
                <a:gd name="T67" fmla="*/ 135 h 625"/>
                <a:gd name="T68" fmla="*/ 285 w 4511"/>
                <a:gd name="T69" fmla="*/ 91 h 625"/>
                <a:gd name="T70" fmla="*/ 131 w 4511"/>
                <a:gd name="T71" fmla="*/ 93 h 625"/>
                <a:gd name="T72" fmla="*/ 0 w 4511"/>
                <a:gd name="T73" fmla="*/ 114 h 625"/>
                <a:gd name="T74" fmla="*/ 6 w 4511"/>
                <a:gd name="T75" fmla="*/ 17 h 625"/>
                <a:gd name="T76" fmla="*/ 6 w 4511"/>
                <a:gd name="T77" fmla="*/ 1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11" h="625">
                  <a:moveTo>
                    <a:pt x="6" y="17"/>
                  </a:moveTo>
                  <a:lnTo>
                    <a:pt x="82" y="2"/>
                  </a:lnTo>
                  <a:lnTo>
                    <a:pt x="245" y="0"/>
                  </a:lnTo>
                  <a:lnTo>
                    <a:pt x="458" y="38"/>
                  </a:lnTo>
                  <a:lnTo>
                    <a:pt x="787" y="175"/>
                  </a:lnTo>
                  <a:lnTo>
                    <a:pt x="1131" y="299"/>
                  </a:lnTo>
                  <a:lnTo>
                    <a:pt x="1411" y="357"/>
                  </a:lnTo>
                  <a:lnTo>
                    <a:pt x="1728" y="371"/>
                  </a:lnTo>
                  <a:lnTo>
                    <a:pt x="2070" y="338"/>
                  </a:lnTo>
                  <a:lnTo>
                    <a:pt x="2426" y="253"/>
                  </a:lnTo>
                  <a:lnTo>
                    <a:pt x="2682" y="164"/>
                  </a:lnTo>
                  <a:lnTo>
                    <a:pt x="2859" y="135"/>
                  </a:lnTo>
                  <a:lnTo>
                    <a:pt x="3146" y="135"/>
                  </a:lnTo>
                  <a:lnTo>
                    <a:pt x="3367" y="221"/>
                  </a:lnTo>
                  <a:lnTo>
                    <a:pt x="3736" y="498"/>
                  </a:lnTo>
                  <a:lnTo>
                    <a:pt x="3850" y="555"/>
                  </a:lnTo>
                  <a:lnTo>
                    <a:pt x="3931" y="578"/>
                  </a:lnTo>
                  <a:lnTo>
                    <a:pt x="4044" y="597"/>
                  </a:lnTo>
                  <a:lnTo>
                    <a:pt x="4511" y="593"/>
                  </a:lnTo>
                  <a:lnTo>
                    <a:pt x="4511" y="622"/>
                  </a:lnTo>
                  <a:lnTo>
                    <a:pt x="4000" y="625"/>
                  </a:lnTo>
                  <a:lnTo>
                    <a:pt x="3842" y="593"/>
                  </a:lnTo>
                  <a:lnTo>
                    <a:pt x="3696" y="519"/>
                  </a:lnTo>
                  <a:lnTo>
                    <a:pt x="3492" y="380"/>
                  </a:lnTo>
                  <a:lnTo>
                    <a:pt x="3203" y="272"/>
                  </a:lnTo>
                  <a:lnTo>
                    <a:pt x="3019" y="240"/>
                  </a:lnTo>
                  <a:lnTo>
                    <a:pt x="2831" y="249"/>
                  </a:lnTo>
                  <a:lnTo>
                    <a:pt x="2582" y="304"/>
                  </a:lnTo>
                  <a:lnTo>
                    <a:pt x="2236" y="390"/>
                  </a:lnTo>
                  <a:lnTo>
                    <a:pt x="1882" y="407"/>
                  </a:lnTo>
                  <a:lnTo>
                    <a:pt x="1622" y="411"/>
                  </a:lnTo>
                  <a:lnTo>
                    <a:pt x="1213" y="365"/>
                  </a:lnTo>
                  <a:lnTo>
                    <a:pt x="874" y="266"/>
                  </a:lnTo>
                  <a:lnTo>
                    <a:pt x="498" y="135"/>
                  </a:lnTo>
                  <a:lnTo>
                    <a:pt x="285" y="91"/>
                  </a:lnTo>
                  <a:lnTo>
                    <a:pt x="131" y="93"/>
                  </a:lnTo>
                  <a:lnTo>
                    <a:pt x="0" y="114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3" name="Freeform 115"/>
            <p:cNvSpPr>
              <a:spLocks/>
            </p:cNvSpPr>
            <p:nvPr/>
          </p:nvSpPr>
          <p:spPr bwMode="auto">
            <a:xfrm>
              <a:off x="1439" y="2133"/>
              <a:ext cx="2257" cy="270"/>
            </a:xfrm>
            <a:custGeom>
              <a:avLst/>
              <a:gdLst>
                <a:gd name="T0" fmla="*/ 6 w 4513"/>
                <a:gd name="T1" fmla="*/ 17 h 540"/>
                <a:gd name="T2" fmla="*/ 137 w 4513"/>
                <a:gd name="T3" fmla="*/ 0 h 540"/>
                <a:gd name="T4" fmla="*/ 276 w 4513"/>
                <a:gd name="T5" fmla="*/ 0 h 540"/>
                <a:gd name="T6" fmla="*/ 470 w 4513"/>
                <a:gd name="T7" fmla="*/ 36 h 540"/>
                <a:gd name="T8" fmla="*/ 768 w 4513"/>
                <a:gd name="T9" fmla="*/ 131 h 540"/>
                <a:gd name="T10" fmla="*/ 1165 w 4513"/>
                <a:gd name="T11" fmla="*/ 258 h 540"/>
                <a:gd name="T12" fmla="*/ 1460 w 4513"/>
                <a:gd name="T13" fmla="*/ 294 h 540"/>
                <a:gd name="T14" fmla="*/ 1781 w 4513"/>
                <a:gd name="T15" fmla="*/ 306 h 540"/>
                <a:gd name="T16" fmla="*/ 2004 w 4513"/>
                <a:gd name="T17" fmla="*/ 304 h 540"/>
                <a:gd name="T18" fmla="*/ 2274 w 4513"/>
                <a:gd name="T19" fmla="*/ 273 h 540"/>
                <a:gd name="T20" fmla="*/ 2566 w 4513"/>
                <a:gd name="T21" fmla="*/ 197 h 540"/>
                <a:gd name="T22" fmla="*/ 2802 w 4513"/>
                <a:gd name="T23" fmla="*/ 152 h 540"/>
                <a:gd name="T24" fmla="*/ 3006 w 4513"/>
                <a:gd name="T25" fmla="*/ 152 h 540"/>
                <a:gd name="T26" fmla="*/ 3207 w 4513"/>
                <a:gd name="T27" fmla="*/ 173 h 540"/>
                <a:gd name="T28" fmla="*/ 3430 w 4513"/>
                <a:gd name="T29" fmla="*/ 264 h 540"/>
                <a:gd name="T30" fmla="*/ 3663 w 4513"/>
                <a:gd name="T31" fmla="*/ 407 h 540"/>
                <a:gd name="T32" fmla="*/ 3814 w 4513"/>
                <a:gd name="T33" fmla="*/ 477 h 540"/>
                <a:gd name="T34" fmla="*/ 3971 w 4513"/>
                <a:gd name="T35" fmla="*/ 509 h 540"/>
                <a:gd name="T36" fmla="*/ 4511 w 4513"/>
                <a:gd name="T37" fmla="*/ 505 h 540"/>
                <a:gd name="T38" fmla="*/ 4513 w 4513"/>
                <a:gd name="T39" fmla="*/ 534 h 540"/>
                <a:gd name="T40" fmla="*/ 3943 w 4513"/>
                <a:gd name="T41" fmla="*/ 540 h 540"/>
                <a:gd name="T42" fmla="*/ 3717 w 4513"/>
                <a:gd name="T43" fmla="*/ 492 h 540"/>
                <a:gd name="T44" fmla="*/ 3445 w 4513"/>
                <a:gd name="T45" fmla="*/ 340 h 540"/>
                <a:gd name="T46" fmla="*/ 3146 w 4513"/>
                <a:gd name="T47" fmla="*/ 256 h 540"/>
                <a:gd name="T48" fmla="*/ 2962 w 4513"/>
                <a:gd name="T49" fmla="*/ 239 h 540"/>
                <a:gd name="T50" fmla="*/ 2751 w 4513"/>
                <a:gd name="T51" fmla="*/ 245 h 540"/>
                <a:gd name="T52" fmla="*/ 2490 w 4513"/>
                <a:gd name="T53" fmla="*/ 285 h 540"/>
                <a:gd name="T54" fmla="*/ 2076 w 4513"/>
                <a:gd name="T55" fmla="*/ 346 h 540"/>
                <a:gd name="T56" fmla="*/ 1753 w 4513"/>
                <a:gd name="T57" fmla="*/ 350 h 540"/>
                <a:gd name="T58" fmla="*/ 1411 w 4513"/>
                <a:gd name="T59" fmla="*/ 329 h 540"/>
                <a:gd name="T60" fmla="*/ 1131 w 4513"/>
                <a:gd name="T61" fmla="*/ 277 h 540"/>
                <a:gd name="T62" fmla="*/ 677 w 4513"/>
                <a:gd name="T63" fmla="*/ 156 h 540"/>
                <a:gd name="T64" fmla="*/ 276 w 4513"/>
                <a:gd name="T65" fmla="*/ 66 h 540"/>
                <a:gd name="T66" fmla="*/ 131 w 4513"/>
                <a:gd name="T67" fmla="*/ 68 h 540"/>
                <a:gd name="T68" fmla="*/ 0 w 4513"/>
                <a:gd name="T69" fmla="*/ 93 h 540"/>
                <a:gd name="T70" fmla="*/ 6 w 4513"/>
                <a:gd name="T71" fmla="*/ 17 h 540"/>
                <a:gd name="T72" fmla="*/ 6 w 4513"/>
                <a:gd name="T73" fmla="*/ 1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13" h="540">
                  <a:moveTo>
                    <a:pt x="6" y="17"/>
                  </a:moveTo>
                  <a:lnTo>
                    <a:pt x="137" y="0"/>
                  </a:lnTo>
                  <a:lnTo>
                    <a:pt x="276" y="0"/>
                  </a:lnTo>
                  <a:lnTo>
                    <a:pt x="470" y="36"/>
                  </a:lnTo>
                  <a:lnTo>
                    <a:pt x="768" y="131"/>
                  </a:lnTo>
                  <a:lnTo>
                    <a:pt x="1165" y="258"/>
                  </a:lnTo>
                  <a:lnTo>
                    <a:pt x="1460" y="294"/>
                  </a:lnTo>
                  <a:lnTo>
                    <a:pt x="1781" y="306"/>
                  </a:lnTo>
                  <a:lnTo>
                    <a:pt x="2004" y="304"/>
                  </a:lnTo>
                  <a:lnTo>
                    <a:pt x="2274" y="273"/>
                  </a:lnTo>
                  <a:lnTo>
                    <a:pt x="2566" y="197"/>
                  </a:lnTo>
                  <a:lnTo>
                    <a:pt x="2802" y="152"/>
                  </a:lnTo>
                  <a:lnTo>
                    <a:pt x="3006" y="152"/>
                  </a:lnTo>
                  <a:lnTo>
                    <a:pt x="3207" y="173"/>
                  </a:lnTo>
                  <a:lnTo>
                    <a:pt x="3430" y="264"/>
                  </a:lnTo>
                  <a:lnTo>
                    <a:pt x="3663" y="407"/>
                  </a:lnTo>
                  <a:lnTo>
                    <a:pt x="3814" y="477"/>
                  </a:lnTo>
                  <a:lnTo>
                    <a:pt x="3971" y="509"/>
                  </a:lnTo>
                  <a:lnTo>
                    <a:pt x="4511" y="505"/>
                  </a:lnTo>
                  <a:lnTo>
                    <a:pt x="4513" y="534"/>
                  </a:lnTo>
                  <a:lnTo>
                    <a:pt x="3943" y="540"/>
                  </a:lnTo>
                  <a:lnTo>
                    <a:pt x="3717" y="492"/>
                  </a:lnTo>
                  <a:lnTo>
                    <a:pt x="3445" y="340"/>
                  </a:lnTo>
                  <a:lnTo>
                    <a:pt x="3146" y="256"/>
                  </a:lnTo>
                  <a:lnTo>
                    <a:pt x="2962" y="239"/>
                  </a:lnTo>
                  <a:lnTo>
                    <a:pt x="2751" y="245"/>
                  </a:lnTo>
                  <a:lnTo>
                    <a:pt x="2490" y="285"/>
                  </a:lnTo>
                  <a:lnTo>
                    <a:pt x="2076" y="346"/>
                  </a:lnTo>
                  <a:lnTo>
                    <a:pt x="1753" y="350"/>
                  </a:lnTo>
                  <a:lnTo>
                    <a:pt x="1411" y="329"/>
                  </a:lnTo>
                  <a:lnTo>
                    <a:pt x="1131" y="277"/>
                  </a:lnTo>
                  <a:lnTo>
                    <a:pt x="677" y="156"/>
                  </a:lnTo>
                  <a:lnTo>
                    <a:pt x="276" y="66"/>
                  </a:lnTo>
                  <a:lnTo>
                    <a:pt x="131" y="68"/>
                  </a:lnTo>
                  <a:lnTo>
                    <a:pt x="0" y="93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4" name="Freeform 116"/>
            <p:cNvSpPr>
              <a:spLocks/>
            </p:cNvSpPr>
            <p:nvPr/>
          </p:nvSpPr>
          <p:spPr bwMode="auto">
            <a:xfrm>
              <a:off x="4184" y="2354"/>
              <a:ext cx="95" cy="16"/>
            </a:xfrm>
            <a:custGeom>
              <a:avLst/>
              <a:gdLst>
                <a:gd name="T0" fmla="*/ 187 w 190"/>
                <a:gd name="T1" fmla="*/ 0 h 30"/>
                <a:gd name="T2" fmla="*/ 0 w 190"/>
                <a:gd name="T3" fmla="*/ 2 h 30"/>
                <a:gd name="T4" fmla="*/ 0 w 190"/>
                <a:gd name="T5" fmla="*/ 30 h 30"/>
                <a:gd name="T6" fmla="*/ 190 w 190"/>
                <a:gd name="T7" fmla="*/ 30 h 30"/>
                <a:gd name="T8" fmla="*/ 187 w 190"/>
                <a:gd name="T9" fmla="*/ 0 h 30"/>
                <a:gd name="T10" fmla="*/ 187 w 19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30">
                  <a:moveTo>
                    <a:pt x="187" y="0"/>
                  </a:moveTo>
                  <a:lnTo>
                    <a:pt x="0" y="2"/>
                  </a:lnTo>
                  <a:lnTo>
                    <a:pt x="0" y="30"/>
                  </a:lnTo>
                  <a:lnTo>
                    <a:pt x="190" y="30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5" name="Freeform 117"/>
            <p:cNvSpPr>
              <a:spLocks/>
            </p:cNvSpPr>
            <p:nvPr/>
          </p:nvSpPr>
          <p:spPr bwMode="auto">
            <a:xfrm>
              <a:off x="4184" y="2383"/>
              <a:ext cx="98" cy="12"/>
            </a:xfrm>
            <a:custGeom>
              <a:avLst/>
              <a:gdLst>
                <a:gd name="T0" fmla="*/ 196 w 196"/>
                <a:gd name="T1" fmla="*/ 0 h 24"/>
                <a:gd name="T2" fmla="*/ 0 w 196"/>
                <a:gd name="T3" fmla="*/ 2 h 24"/>
                <a:gd name="T4" fmla="*/ 0 w 196"/>
                <a:gd name="T5" fmla="*/ 24 h 24"/>
                <a:gd name="T6" fmla="*/ 196 w 196"/>
                <a:gd name="T7" fmla="*/ 22 h 24"/>
                <a:gd name="T8" fmla="*/ 196 w 196"/>
                <a:gd name="T9" fmla="*/ 0 h 24"/>
                <a:gd name="T10" fmla="*/ 196 w 19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24">
                  <a:moveTo>
                    <a:pt x="196" y="0"/>
                  </a:moveTo>
                  <a:lnTo>
                    <a:pt x="0" y="2"/>
                  </a:lnTo>
                  <a:lnTo>
                    <a:pt x="0" y="24"/>
                  </a:lnTo>
                  <a:lnTo>
                    <a:pt x="196" y="22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6" name="Freeform 118"/>
            <p:cNvSpPr>
              <a:spLocks/>
            </p:cNvSpPr>
            <p:nvPr/>
          </p:nvSpPr>
          <p:spPr bwMode="auto">
            <a:xfrm>
              <a:off x="1550" y="1565"/>
              <a:ext cx="1927" cy="189"/>
            </a:xfrm>
            <a:custGeom>
              <a:avLst/>
              <a:gdLst>
                <a:gd name="T0" fmla="*/ 0 w 3854"/>
                <a:gd name="T1" fmla="*/ 379 h 379"/>
                <a:gd name="T2" fmla="*/ 3850 w 3854"/>
                <a:gd name="T3" fmla="*/ 118 h 379"/>
                <a:gd name="T4" fmla="*/ 3854 w 3854"/>
                <a:gd name="T5" fmla="*/ 0 h 379"/>
                <a:gd name="T6" fmla="*/ 38 w 3854"/>
                <a:gd name="T7" fmla="*/ 320 h 379"/>
                <a:gd name="T8" fmla="*/ 0 w 3854"/>
                <a:gd name="T9" fmla="*/ 379 h 379"/>
                <a:gd name="T10" fmla="*/ 0 w 3854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379">
                  <a:moveTo>
                    <a:pt x="0" y="379"/>
                  </a:moveTo>
                  <a:lnTo>
                    <a:pt x="3850" y="118"/>
                  </a:lnTo>
                  <a:lnTo>
                    <a:pt x="3854" y="0"/>
                  </a:lnTo>
                  <a:lnTo>
                    <a:pt x="38" y="320"/>
                  </a:lnTo>
                  <a:lnTo>
                    <a:pt x="0" y="379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7" name="Freeform 119"/>
            <p:cNvSpPr>
              <a:spLocks/>
            </p:cNvSpPr>
            <p:nvPr/>
          </p:nvSpPr>
          <p:spPr bwMode="auto">
            <a:xfrm>
              <a:off x="1560" y="1582"/>
              <a:ext cx="1915" cy="158"/>
            </a:xfrm>
            <a:custGeom>
              <a:avLst/>
              <a:gdLst>
                <a:gd name="T0" fmla="*/ 0 w 3831"/>
                <a:gd name="T1" fmla="*/ 317 h 317"/>
                <a:gd name="T2" fmla="*/ 3831 w 3831"/>
                <a:gd name="T3" fmla="*/ 51 h 317"/>
                <a:gd name="T4" fmla="*/ 3829 w 3831"/>
                <a:gd name="T5" fmla="*/ 0 h 317"/>
                <a:gd name="T6" fmla="*/ 10 w 3831"/>
                <a:gd name="T7" fmla="*/ 298 h 317"/>
                <a:gd name="T8" fmla="*/ 0 w 3831"/>
                <a:gd name="T9" fmla="*/ 317 h 317"/>
                <a:gd name="T10" fmla="*/ 0 w 3831"/>
                <a:gd name="T11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1" h="317">
                  <a:moveTo>
                    <a:pt x="0" y="317"/>
                  </a:moveTo>
                  <a:lnTo>
                    <a:pt x="3831" y="51"/>
                  </a:lnTo>
                  <a:lnTo>
                    <a:pt x="3829" y="0"/>
                  </a:lnTo>
                  <a:lnTo>
                    <a:pt x="10" y="298"/>
                  </a:lnTo>
                  <a:lnTo>
                    <a:pt x="0" y="317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8" name="Freeform 120"/>
            <p:cNvSpPr>
              <a:spLocks/>
            </p:cNvSpPr>
            <p:nvPr/>
          </p:nvSpPr>
          <p:spPr bwMode="auto">
            <a:xfrm>
              <a:off x="1451" y="1492"/>
              <a:ext cx="2760" cy="530"/>
            </a:xfrm>
            <a:custGeom>
              <a:avLst/>
              <a:gdLst>
                <a:gd name="T0" fmla="*/ 266 w 5518"/>
                <a:gd name="T1" fmla="*/ 435 h 1061"/>
                <a:gd name="T2" fmla="*/ 401 w 5518"/>
                <a:gd name="T3" fmla="*/ 494 h 1061"/>
                <a:gd name="T4" fmla="*/ 342 w 5518"/>
                <a:gd name="T5" fmla="*/ 996 h 1061"/>
                <a:gd name="T6" fmla="*/ 441 w 5518"/>
                <a:gd name="T7" fmla="*/ 546 h 1061"/>
                <a:gd name="T8" fmla="*/ 521 w 5518"/>
                <a:gd name="T9" fmla="*/ 409 h 1061"/>
                <a:gd name="T10" fmla="*/ 682 w 5518"/>
                <a:gd name="T11" fmla="*/ 422 h 1061"/>
                <a:gd name="T12" fmla="*/ 644 w 5518"/>
                <a:gd name="T13" fmla="*/ 551 h 1061"/>
                <a:gd name="T14" fmla="*/ 657 w 5518"/>
                <a:gd name="T15" fmla="*/ 1047 h 1061"/>
                <a:gd name="T16" fmla="*/ 751 w 5518"/>
                <a:gd name="T17" fmla="*/ 409 h 1061"/>
                <a:gd name="T18" fmla="*/ 984 w 5518"/>
                <a:gd name="T19" fmla="*/ 365 h 1061"/>
                <a:gd name="T20" fmla="*/ 922 w 5518"/>
                <a:gd name="T21" fmla="*/ 525 h 1061"/>
                <a:gd name="T22" fmla="*/ 945 w 5518"/>
                <a:gd name="T23" fmla="*/ 1051 h 1061"/>
                <a:gd name="T24" fmla="*/ 1047 w 5518"/>
                <a:gd name="T25" fmla="*/ 382 h 1061"/>
                <a:gd name="T26" fmla="*/ 1311 w 5518"/>
                <a:gd name="T27" fmla="*/ 338 h 1061"/>
                <a:gd name="T28" fmla="*/ 1197 w 5518"/>
                <a:gd name="T29" fmla="*/ 650 h 1061"/>
                <a:gd name="T30" fmla="*/ 1226 w 5518"/>
                <a:gd name="T31" fmla="*/ 1047 h 1061"/>
                <a:gd name="T32" fmla="*/ 1315 w 5518"/>
                <a:gd name="T33" fmla="*/ 447 h 1061"/>
                <a:gd name="T34" fmla="*/ 1403 w 5518"/>
                <a:gd name="T35" fmla="*/ 331 h 1061"/>
                <a:gd name="T36" fmla="*/ 1581 w 5518"/>
                <a:gd name="T37" fmla="*/ 424 h 1061"/>
                <a:gd name="T38" fmla="*/ 1515 w 5518"/>
                <a:gd name="T39" fmla="*/ 984 h 1061"/>
                <a:gd name="T40" fmla="*/ 1616 w 5518"/>
                <a:gd name="T41" fmla="*/ 544 h 1061"/>
                <a:gd name="T42" fmla="*/ 1703 w 5518"/>
                <a:gd name="T43" fmla="*/ 312 h 1061"/>
                <a:gd name="T44" fmla="*/ 1967 w 5518"/>
                <a:gd name="T45" fmla="*/ 276 h 1061"/>
                <a:gd name="T46" fmla="*/ 1895 w 5518"/>
                <a:gd name="T47" fmla="*/ 508 h 1061"/>
                <a:gd name="T48" fmla="*/ 1848 w 5518"/>
                <a:gd name="T49" fmla="*/ 983 h 1061"/>
                <a:gd name="T50" fmla="*/ 1965 w 5518"/>
                <a:gd name="T51" fmla="*/ 549 h 1061"/>
                <a:gd name="T52" fmla="*/ 2076 w 5518"/>
                <a:gd name="T53" fmla="*/ 272 h 1061"/>
                <a:gd name="T54" fmla="*/ 2268 w 5518"/>
                <a:gd name="T55" fmla="*/ 521 h 1061"/>
                <a:gd name="T56" fmla="*/ 2294 w 5518"/>
                <a:gd name="T57" fmla="*/ 1038 h 1061"/>
                <a:gd name="T58" fmla="*/ 2427 w 5518"/>
                <a:gd name="T59" fmla="*/ 298 h 1061"/>
                <a:gd name="T60" fmla="*/ 2762 w 5518"/>
                <a:gd name="T61" fmla="*/ 211 h 1061"/>
                <a:gd name="T62" fmla="*/ 2669 w 5518"/>
                <a:gd name="T63" fmla="*/ 528 h 1061"/>
                <a:gd name="T64" fmla="*/ 2724 w 5518"/>
                <a:gd name="T65" fmla="*/ 1040 h 1061"/>
                <a:gd name="T66" fmla="*/ 2859 w 5518"/>
                <a:gd name="T67" fmla="*/ 198 h 1061"/>
                <a:gd name="T68" fmla="*/ 3159 w 5518"/>
                <a:gd name="T69" fmla="*/ 300 h 1061"/>
                <a:gd name="T70" fmla="*/ 3117 w 5518"/>
                <a:gd name="T71" fmla="*/ 544 h 1061"/>
                <a:gd name="T72" fmla="*/ 3169 w 5518"/>
                <a:gd name="T73" fmla="*/ 1026 h 1061"/>
                <a:gd name="T74" fmla="*/ 3308 w 5518"/>
                <a:gd name="T75" fmla="*/ 213 h 1061"/>
                <a:gd name="T76" fmla="*/ 3676 w 5518"/>
                <a:gd name="T77" fmla="*/ 127 h 1061"/>
                <a:gd name="T78" fmla="*/ 3606 w 5518"/>
                <a:gd name="T79" fmla="*/ 954 h 1061"/>
                <a:gd name="T80" fmla="*/ 3714 w 5518"/>
                <a:gd name="T81" fmla="*/ 327 h 1061"/>
                <a:gd name="T82" fmla="*/ 3946 w 5518"/>
                <a:gd name="T83" fmla="*/ 103 h 1061"/>
                <a:gd name="T84" fmla="*/ 4032 w 5518"/>
                <a:gd name="T85" fmla="*/ 143 h 1061"/>
                <a:gd name="T86" fmla="*/ 4070 w 5518"/>
                <a:gd name="T87" fmla="*/ 745 h 1061"/>
                <a:gd name="T88" fmla="*/ 4110 w 5518"/>
                <a:gd name="T89" fmla="*/ 213 h 1061"/>
                <a:gd name="T90" fmla="*/ 4418 w 5518"/>
                <a:gd name="T91" fmla="*/ 101 h 1061"/>
                <a:gd name="T92" fmla="*/ 5515 w 5518"/>
                <a:gd name="T93" fmla="*/ 213 h 1061"/>
                <a:gd name="T94" fmla="*/ 5254 w 5518"/>
                <a:gd name="T95" fmla="*/ 84 h 1061"/>
                <a:gd name="T96" fmla="*/ 4589 w 5518"/>
                <a:gd name="T97" fmla="*/ 0 h 1061"/>
                <a:gd name="T98" fmla="*/ 4108 w 5518"/>
                <a:gd name="T99" fmla="*/ 12 h 1061"/>
                <a:gd name="T100" fmla="*/ 241 w 5518"/>
                <a:gd name="T101" fmla="*/ 386 h 1061"/>
                <a:gd name="T102" fmla="*/ 89 w 5518"/>
                <a:gd name="T103" fmla="*/ 496 h 1061"/>
                <a:gd name="T104" fmla="*/ 0 w 5518"/>
                <a:gd name="T105" fmla="*/ 1061 h 1061"/>
                <a:gd name="T106" fmla="*/ 152 w 5518"/>
                <a:gd name="T107" fmla="*/ 654 h 1061"/>
                <a:gd name="T108" fmla="*/ 205 w 5518"/>
                <a:gd name="T109" fmla="*/ 485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18" h="1061">
                  <a:moveTo>
                    <a:pt x="205" y="485"/>
                  </a:moveTo>
                  <a:lnTo>
                    <a:pt x="266" y="435"/>
                  </a:lnTo>
                  <a:lnTo>
                    <a:pt x="450" y="420"/>
                  </a:lnTo>
                  <a:lnTo>
                    <a:pt x="401" y="494"/>
                  </a:lnTo>
                  <a:lnTo>
                    <a:pt x="384" y="570"/>
                  </a:lnTo>
                  <a:lnTo>
                    <a:pt x="342" y="996"/>
                  </a:lnTo>
                  <a:lnTo>
                    <a:pt x="384" y="1053"/>
                  </a:lnTo>
                  <a:lnTo>
                    <a:pt x="441" y="546"/>
                  </a:lnTo>
                  <a:lnTo>
                    <a:pt x="471" y="469"/>
                  </a:lnTo>
                  <a:lnTo>
                    <a:pt x="521" y="409"/>
                  </a:lnTo>
                  <a:lnTo>
                    <a:pt x="716" y="390"/>
                  </a:lnTo>
                  <a:lnTo>
                    <a:pt x="682" y="422"/>
                  </a:lnTo>
                  <a:lnTo>
                    <a:pt x="650" y="508"/>
                  </a:lnTo>
                  <a:lnTo>
                    <a:pt x="644" y="551"/>
                  </a:lnTo>
                  <a:lnTo>
                    <a:pt x="614" y="994"/>
                  </a:lnTo>
                  <a:lnTo>
                    <a:pt x="657" y="1047"/>
                  </a:lnTo>
                  <a:lnTo>
                    <a:pt x="692" y="528"/>
                  </a:lnTo>
                  <a:lnTo>
                    <a:pt x="751" y="409"/>
                  </a:lnTo>
                  <a:lnTo>
                    <a:pt x="798" y="384"/>
                  </a:lnTo>
                  <a:lnTo>
                    <a:pt x="984" y="365"/>
                  </a:lnTo>
                  <a:lnTo>
                    <a:pt x="958" y="418"/>
                  </a:lnTo>
                  <a:lnTo>
                    <a:pt x="922" y="525"/>
                  </a:lnTo>
                  <a:lnTo>
                    <a:pt x="895" y="996"/>
                  </a:lnTo>
                  <a:lnTo>
                    <a:pt x="945" y="1051"/>
                  </a:lnTo>
                  <a:lnTo>
                    <a:pt x="988" y="498"/>
                  </a:lnTo>
                  <a:lnTo>
                    <a:pt x="1047" y="382"/>
                  </a:lnTo>
                  <a:lnTo>
                    <a:pt x="1091" y="357"/>
                  </a:lnTo>
                  <a:lnTo>
                    <a:pt x="1311" y="338"/>
                  </a:lnTo>
                  <a:lnTo>
                    <a:pt x="1256" y="412"/>
                  </a:lnTo>
                  <a:lnTo>
                    <a:pt x="1197" y="650"/>
                  </a:lnTo>
                  <a:lnTo>
                    <a:pt x="1176" y="990"/>
                  </a:lnTo>
                  <a:lnTo>
                    <a:pt x="1226" y="1047"/>
                  </a:lnTo>
                  <a:lnTo>
                    <a:pt x="1254" y="663"/>
                  </a:lnTo>
                  <a:lnTo>
                    <a:pt x="1315" y="447"/>
                  </a:lnTo>
                  <a:lnTo>
                    <a:pt x="1380" y="352"/>
                  </a:lnTo>
                  <a:lnTo>
                    <a:pt x="1403" y="331"/>
                  </a:lnTo>
                  <a:lnTo>
                    <a:pt x="1621" y="312"/>
                  </a:lnTo>
                  <a:lnTo>
                    <a:pt x="1581" y="424"/>
                  </a:lnTo>
                  <a:lnTo>
                    <a:pt x="1547" y="582"/>
                  </a:lnTo>
                  <a:lnTo>
                    <a:pt x="1515" y="984"/>
                  </a:lnTo>
                  <a:lnTo>
                    <a:pt x="1566" y="1049"/>
                  </a:lnTo>
                  <a:lnTo>
                    <a:pt x="1616" y="544"/>
                  </a:lnTo>
                  <a:lnTo>
                    <a:pt x="1659" y="390"/>
                  </a:lnTo>
                  <a:lnTo>
                    <a:pt x="1703" y="312"/>
                  </a:lnTo>
                  <a:lnTo>
                    <a:pt x="1739" y="297"/>
                  </a:lnTo>
                  <a:lnTo>
                    <a:pt x="1967" y="276"/>
                  </a:lnTo>
                  <a:lnTo>
                    <a:pt x="1924" y="390"/>
                  </a:lnTo>
                  <a:lnTo>
                    <a:pt x="1895" y="508"/>
                  </a:lnTo>
                  <a:lnTo>
                    <a:pt x="1865" y="717"/>
                  </a:lnTo>
                  <a:lnTo>
                    <a:pt x="1848" y="983"/>
                  </a:lnTo>
                  <a:lnTo>
                    <a:pt x="1916" y="1040"/>
                  </a:lnTo>
                  <a:lnTo>
                    <a:pt x="1965" y="549"/>
                  </a:lnTo>
                  <a:lnTo>
                    <a:pt x="2013" y="365"/>
                  </a:lnTo>
                  <a:lnTo>
                    <a:pt x="2076" y="272"/>
                  </a:lnTo>
                  <a:lnTo>
                    <a:pt x="2357" y="245"/>
                  </a:lnTo>
                  <a:lnTo>
                    <a:pt x="2268" y="521"/>
                  </a:lnTo>
                  <a:lnTo>
                    <a:pt x="2237" y="977"/>
                  </a:lnTo>
                  <a:lnTo>
                    <a:pt x="2294" y="1038"/>
                  </a:lnTo>
                  <a:lnTo>
                    <a:pt x="2376" y="439"/>
                  </a:lnTo>
                  <a:lnTo>
                    <a:pt x="2427" y="298"/>
                  </a:lnTo>
                  <a:lnTo>
                    <a:pt x="2481" y="236"/>
                  </a:lnTo>
                  <a:lnTo>
                    <a:pt x="2762" y="211"/>
                  </a:lnTo>
                  <a:lnTo>
                    <a:pt x="2684" y="462"/>
                  </a:lnTo>
                  <a:lnTo>
                    <a:pt x="2669" y="528"/>
                  </a:lnTo>
                  <a:lnTo>
                    <a:pt x="2644" y="965"/>
                  </a:lnTo>
                  <a:lnTo>
                    <a:pt x="2724" y="1040"/>
                  </a:lnTo>
                  <a:lnTo>
                    <a:pt x="2789" y="393"/>
                  </a:lnTo>
                  <a:lnTo>
                    <a:pt x="2859" y="198"/>
                  </a:lnTo>
                  <a:lnTo>
                    <a:pt x="3203" y="167"/>
                  </a:lnTo>
                  <a:lnTo>
                    <a:pt x="3159" y="300"/>
                  </a:lnTo>
                  <a:lnTo>
                    <a:pt x="3127" y="450"/>
                  </a:lnTo>
                  <a:lnTo>
                    <a:pt x="3117" y="544"/>
                  </a:lnTo>
                  <a:lnTo>
                    <a:pt x="3108" y="969"/>
                  </a:lnTo>
                  <a:lnTo>
                    <a:pt x="3169" y="1026"/>
                  </a:lnTo>
                  <a:lnTo>
                    <a:pt x="3252" y="325"/>
                  </a:lnTo>
                  <a:lnTo>
                    <a:pt x="3308" y="213"/>
                  </a:lnTo>
                  <a:lnTo>
                    <a:pt x="3351" y="156"/>
                  </a:lnTo>
                  <a:lnTo>
                    <a:pt x="3676" y="127"/>
                  </a:lnTo>
                  <a:lnTo>
                    <a:pt x="3627" y="369"/>
                  </a:lnTo>
                  <a:lnTo>
                    <a:pt x="3606" y="954"/>
                  </a:lnTo>
                  <a:lnTo>
                    <a:pt x="3682" y="1041"/>
                  </a:lnTo>
                  <a:lnTo>
                    <a:pt x="3714" y="327"/>
                  </a:lnTo>
                  <a:lnTo>
                    <a:pt x="3770" y="122"/>
                  </a:lnTo>
                  <a:lnTo>
                    <a:pt x="3946" y="103"/>
                  </a:lnTo>
                  <a:lnTo>
                    <a:pt x="4011" y="105"/>
                  </a:lnTo>
                  <a:lnTo>
                    <a:pt x="4032" y="143"/>
                  </a:lnTo>
                  <a:lnTo>
                    <a:pt x="4049" y="346"/>
                  </a:lnTo>
                  <a:lnTo>
                    <a:pt x="4070" y="745"/>
                  </a:lnTo>
                  <a:lnTo>
                    <a:pt x="4123" y="745"/>
                  </a:lnTo>
                  <a:lnTo>
                    <a:pt x="4110" y="213"/>
                  </a:lnTo>
                  <a:lnTo>
                    <a:pt x="4157" y="131"/>
                  </a:lnTo>
                  <a:lnTo>
                    <a:pt x="4418" y="101"/>
                  </a:lnTo>
                  <a:lnTo>
                    <a:pt x="5201" y="141"/>
                  </a:lnTo>
                  <a:lnTo>
                    <a:pt x="5515" y="213"/>
                  </a:lnTo>
                  <a:lnTo>
                    <a:pt x="5518" y="165"/>
                  </a:lnTo>
                  <a:lnTo>
                    <a:pt x="5254" y="84"/>
                  </a:lnTo>
                  <a:lnTo>
                    <a:pt x="4897" y="27"/>
                  </a:lnTo>
                  <a:lnTo>
                    <a:pt x="4589" y="0"/>
                  </a:lnTo>
                  <a:lnTo>
                    <a:pt x="4363" y="0"/>
                  </a:lnTo>
                  <a:lnTo>
                    <a:pt x="4108" y="12"/>
                  </a:lnTo>
                  <a:lnTo>
                    <a:pt x="3760" y="42"/>
                  </a:lnTo>
                  <a:lnTo>
                    <a:pt x="241" y="386"/>
                  </a:lnTo>
                  <a:lnTo>
                    <a:pt x="163" y="422"/>
                  </a:lnTo>
                  <a:lnTo>
                    <a:pt x="89" y="496"/>
                  </a:lnTo>
                  <a:lnTo>
                    <a:pt x="38" y="650"/>
                  </a:lnTo>
                  <a:lnTo>
                    <a:pt x="0" y="1061"/>
                  </a:lnTo>
                  <a:lnTo>
                    <a:pt x="135" y="1055"/>
                  </a:lnTo>
                  <a:lnTo>
                    <a:pt x="152" y="654"/>
                  </a:lnTo>
                  <a:lnTo>
                    <a:pt x="205" y="485"/>
                  </a:lnTo>
                  <a:lnTo>
                    <a:pt x="205" y="485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09" name="Freeform 121"/>
            <p:cNvSpPr>
              <a:spLocks/>
            </p:cNvSpPr>
            <p:nvPr/>
          </p:nvSpPr>
          <p:spPr bwMode="auto">
            <a:xfrm>
              <a:off x="1487" y="1915"/>
              <a:ext cx="1830" cy="104"/>
            </a:xfrm>
            <a:custGeom>
              <a:avLst/>
              <a:gdLst>
                <a:gd name="T0" fmla="*/ 0 w 3661"/>
                <a:gd name="T1" fmla="*/ 207 h 207"/>
                <a:gd name="T2" fmla="*/ 3610 w 3661"/>
                <a:gd name="T3" fmla="*/ 176 h 207"/>
                <a:gd name="T4" fmla="*/ 3661 w 3661"/>
                <a:gd name="T5" fmla="*/ 0 h 207"/>
                <a:gd name="T6" fmla="*/ 13 w 3661"/>
                <a:gd name="T7" fmla="*/ 114 h 207"/>
                <a:gd name="T8" fmla="*/ 0 w 3661"/>
                <a:gd name="T9" fmla="*/ 207 h 207"/>
                <a:gd name="T10" fmla="*/ 0 w 3661"/>
                <a:gd name="T1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1" h="207">
                  <a:moveTo>
                    <a:pt x="0" y="207"/>
                  </a:moveTo>
                  <a:lnTo>
                    <a:pt x="3610" y="176"/>
                  </a:lnTo>
                  <a:lnTo>
                    <a:pt x="3661" y="0"/>
                  </a:lnTo>
                  <a:lnTo>
                    <a:pt x="13" y="114"/>
                  </a:lnTo>
                  <a:lnTo>
                    <a:pt x="0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0" name="Freeform 122"/>
            <p:cNvSpPr>
              <a:spLocks/>
            </p:cNvSpPr>
            <p:nvPr/>
          </p:nvSpPr>
          <p:spPr bwMode="auto">
            <a:xfrm>
              <a:off x="1647" y="2373"/>
              <a:ext cx="93" cy="181"/>
            </a:xfrm>
            <a:custGeom>
              <a:avLst/>
              <a:gdLst>
                <a:gd name="T0" fmla="*/ 80 w 187"/>
                <a:gd name="T1" fmla="*/ 0 h 361"/>
                <a:gd name="T2" fmla="*/ 135 w 187"/>
                <a:gd name="T3" fmla="*/ 3 h 361"/>
                <a:gd name="T4" fmla="*/ 173 w 187"/>
                <a:gd name="T5" fmla="*/ 81 h 361"/>
                <a:gd name="T6" fmla="*/ 187 w 187"/>
                <a:gd name="T7" fmla="*/ 203 h 361"/>
                <a:gd name="T8" fmla="*/ 158 w 187"/>
                <a:gd name="T9" fmla="*/ 323 h 361"/>
                <a:gd name="T10" fmla="*/ 120 w 187"/>
                <a:gd name="T11" fmla="*/ 361 h 361"/>
                <a:gd name="T12" fmla="*/ 74 w 187"/>
                <a:gd name="T13" fmla="*/ 351 h 361"/>
                <a:gd name="T14" fmla="*/ 23 w 187"/>
                <a:gd name="T15" fmla="*/ 279 h 361"/>
                <a:gd name="T16" fmla="*/ 0 w 187"/>
                <a:gd name="T17" fmla="*/ 178 h 361"/>
                <a:gd name="T18" fmla="*/ 16 w 187"/>
                <a:gd name="T19" fmla="*/ 70 h 361"/>
                <a:gd name="T20" fmla="*/ 80 w 187"/>
                <a:gd name="T21" fmla="*/ 0 h 361"/>
                <a:gd name="T22" fmla="*/ 80 w 187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361">
                  <a:moveTo>
                    <a:pt x="80" y="0"/>
                  </a:moveTo>
                  <a:lnTo>
                    <a:pt x="135" y="3"/>
                  </a:lnTo>
                  <a:lnTo>
                    <a:pt x="173" y="81"/>
                  </a:lnTo>
                  <a:lnTo>
                    <a:pt x="187" y="203"/>
                  </a:lnTo>
                  <a:lnTo>
                    <a:pt x="158" y="323"/>
                  </a:lnTo>
                  <a:lnTo>
                    <a:pt x="120" y="361"/>
                  </a:lnTo>
                  <a:lnTo>
                    <a:pt x="74" y="351"/>
                  </a:lnTo>
                  <a:lnTo>
                    <a:pt x="23" y="279"/>
                  </a:lnTo>
                  <a:lnTo>
                    <a:pt x="0" y="178"/>
                  </a:lnTo>
                  <a:lnTo>
                    <a:pt x="16" y="7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1" name="Freeform 123"/>
            <p:cNvSpPr>
              <a:spLocks/>
            </p:cNvSpPr>
            <p:nvPr/>
          </p:nvSpPr>
          <p:spPr bwMode="auto">
            <a:xfrm>
              <a:off x="1779" y="2365"/>
              <a:ext cx="107" cy="203"/>
            </a:xfrm>
            <a:custGeom>
              <a:avLst/>
              <a:gdLst>
                <a:gd name="T0" fmla="*/ 85 w 212"/>
                <a:gd name="T1" fmla="*/ 0 h 406"/>
                <a:gd name="T2" fmla="*/ 26 w 212"/>
                <a:gd name="T3" fmla="*/ 34 h 406"/>
                <a:gd name="T4" fmla="*/ 0 w 212"/>
                <a:gd name="T5" fmla="*/ 133 h 406"/>
                <a:gd name="T6" fmla="*/ 7 w 212"/>
                <a:gd name="T7" fmla="*/ 307 h 406"/>
                <a:gd name="T8" fmla="*/ 45 w 212"/>
                <a:gd name="T9" fmla="*/ 389 h 406"/>
                <a:gd name="T10" fmla="*/ 116 w 212"/>
                <a:gd name="T11" fmla="*/ 406 h 406"/>
                <a:gd name="T12" fmla="*/ 148 w 212"/>
                <a:gd name="T13" fmla="*/ 391 h 406"/>
                <a:gd name="T14" fmla="*/ 201 w 212"/>
                <a:gd name="T15" fmla="*/ 300 h 406"/>
                <a:gd name="T16" fmla="*/ 212 w 212"/>
                <a:gd name="T17" fmla="*/ 176 h 406"/>
                <a:gd name="T18" fmla="*/ 199 w 212"/>
                <a:gd name="T19" fmla="*/ 87 h 406"/>
                <a:gd name="T20" fmla="*/ 136 w 212"/>
                <a:gd name="T21" fmla="*/ 11 h 406"/>
                <a:gd name="T22" fmla="*/ 85 w 212"/>
                <a:gd name="T23" fmla="*/ 0 h 406"/>
                <a:gd name="T24" fmla="*/ 85 w 212"/>
                <a:gd name="T25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406">
                  <a:moveTo>
                    <a:pt x="85" y="0"/>
                  </a:moveTo>
                  <a:lnTo>
                    <a:pt x="26" y="34"/>
                  </a:lnTo>
                  <a:lnTo>
                    <a:pt x="0" y="133"/>
                  </a:lnTo>
                  <a:lnTo>
                    <a:pt x="7" y="307"/>
                  </a:lnTo>
                  <a:lnTo>
                    <a:pt x="45" y="389"/>
                  </a:lnTo>
                  <a:lnTo>
                    <a:pt x="116" y="406"/>
                  </a:lnTo>
                  <a:lnTo>
                    <a:pt x="148" y="391"/>
                  </a:lnTo>
                  <a:lnTo>
                    <a:pt x="201" y="300"/>
                  </a:lnTo>
                  <a:lnTo>
                    <a:pt x="212" y="176"/>
                  </a:lnTo>
                  <a:lnTo>
                    <a:pt x="199" y="87"/>
                  </a:lnTo>
                  <a:lnTo>
                    <a:pt x="136" y="11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2" name="Freeform 124"/>
            <p:cNvSpPr>
              <a:spLocks/>
            </p:cNvSpPr>
            <p:nvPr/>
          </p:nvSpPr>
          <p:spPr bwMode="auto">
            <a:xfrm>
              <a:off x="3049" y="2493"/>
              <a:ext cx="79" cy="211"/>
            </a:xfrm>
            <a:custGeom>
              <a:avLst/>
              <a:gdLst>
                <a:gd name="T0" fmla="*/ 116 w 158"/>
                <a:gd name="T1" fmla="*/ 0 h 422"/>
                <a:gd name="T2" fmla="*/ 67 w 158"/>
                <a:gd name="T3" fmla="*/ 2 h 422"/>
                <a:gd name="T4" fmla="*/ 23 w 158"/>
                <a:gd name="T5" fmla="*/ 48 h 422"/>
                <a:gd name="T6" fmla="*/ 0 w 158"/>
                <a:gd name="T7" fmla="*/ 148 h 422"/>
                <a:gd name="T8" fmla="*/ 0 w 158"/>
                <a:gd name="T9" fmla="*/ 262 h 422"/>
                <a:gd name="T10" fmla="*/ 65 w 158"/>
                <a:gd name="T11" fmla="*/ 401 h 422"/>
                <a:gd name="T12" fmla="*/ 118 w 158"/>
                <a:gd name="T13" fmla="*/ 422 h 422"/>
                <a:gd name="T14" fmla="*/ 143 w 158"/>
                <a:gd name="T15" fmla="*/ 371 h 422"/>
                <a:gd name="T16" fmla="*/ 158 w 158"/>
                <a:gd name="T17" fmla="*/ 262 h 422"/>
                <a:gd name="T18" fmla="*/ 154 w 158"/>
                <a:gd name="T19" fmla="*/ 99 h 422"/>
                <a:gd name="T20" fmla="*/ 137 w 158"/>
                <a:gd name="T21" fmla="*/ 23 h 422"/>
                <a:gd name="T22" fmla="*/ 116 w 158"/>
                <a:gd name="T23" fmla="*/ 0 h 422"/>
                <a:gd name="T24" fmla="*/ 116 w 158"/>
                <a:gd name="T25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422">
                  <a:moveTo>
                    <a:pt x="116" y="0"/>
                  </a:moveTo>
                  <a:lnTo>
                    <a:pt x="67" y="2"/>
                  </a:lnTo>
                  <a:lnTo>
                    <a:pt x="23" y="48"/>
                  </a:lnTo>
                  <a:lnTo>
                    <a:pt x="0" y="148"/>
                  </a:lnTo>
                  <a:lnTo>
                    <a:pt x="0" y="262"/>
                  </a:lnTo>
                  <a:lnTo>
                    <a:pt x="65" y="401"/>
                  </a:lnTo>
                  <a:lnTo>
                    <a:pt x="118" y="422"/>
                  </a:lnTo>
                  <a:lnTo>
                    <a:pt x="143" y="371"/>
                  </a:lnTo>
                  <a:lnTo>
                    <a:pt x="158" y="262"/>
                  </a:lnTo>
                  <a:lnTo>
                    <a:pt x="154" y="99"/>
                  </a:lnTo>
                  <a:lnTo>
                    <a:pt x="137" y="23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3" name="Freeform 125"/>
            <p:cNvSpPr>
              <a:spLocks/>
            </p:cNvSpPr>
            <p:nvPr/>
          </p:nvSpPr>
          <p:spPr bwMode="auto">
            <a:xfrm>
              <a:off x="3068" y="2388"/>
              <a:ext cx="142" cy="309"/>
            </a:xfrm>
            <a:custGeom>
              <a:avLst/>
              <a:gdLst>
                <a:gd name="T0" fmla="*/ 33 w 284"/>
                <a:gd name="T1" fmla="*/ 70 h 620"/>
                <a:gd name="T2" fmla="*/ 76 w 284"/>
                <a:gd name="T3" fmla="*/ 61 h 620"/>
                <a:gd name="T4" fmla="*/ 122 w 284"/>
                <a:gd name="T5" fmla="*/ 116 h 620"/>
                <a:gd name="T6" fmla="*/ 162 w 284"/>
                <a:gd name="T7" fmla="*/ 232 h 620"/>
                <a:gd name="T8" fmla="*/ 179 w 284"/>
                <a:gd name="T9" fmla="*/ 401 h 620"/>
                <a:gd name="T10" fmla="*/ 173 w 284"/>
                <a:gd name="T11" fmla="*/ 620 h 620"/>
                <a:gd name="T12" fmla="*/ 278 w 284"/>
                <a:gd name="T13" fmla="*/ 604 h 620"/>
                <a:gd name="T14" fmla="*/ 284 w 284"/>
                <a:gd name="T15" fmla="*/ 420 h 620"/>
                <a:gd name="T16" fmla="*/ 249 w 284"/>
                <a:gd name="T17" fmla="*/ 226 h 620"/>
                <a:gd name="T18" fmla="*/ 191 w 284"/>
                <a:gd name="T19" fmla="*/ 82 h 620"/>
                <a:gd name="T20" fmla="*/ 133 w 284"/>
                <a:gd name="T21" fmla="*/ 13 h 620"/>
                <a:gd name="T22" fmla="*/ 107 w 284"/>
                <a:gd name="T23" fmla="*/ 0 h 620"/>
                <a:gd name="T24" fmla="*/ 56 w 284"/>
                <a:gd name="T25" fmla="*/ 0 h 620"/>
                <a:gd name="T26" fmla="*/ 0 w 284"/>
                <a:gd name="T27" fmla="*/ 53 h 620"/>
                <a:gd name="T28" fmla="*/ 33 w 284"/>
                <a:gd name="T29" fmla="*/ 70 h 620"/>
                <a:gd name="T30" fmla="*/ 33 w 284"/>
                <a:gd name="T31" fmla="*/ 7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620">
                  <a:moveTo>
                    <a:pt x="33" y="70"/>
                  </a:moveTo>
                  <a:lnTo>
                    <a:pt x="76" y="61"/>
                  </a:lnTo>
                  <a:lnTo>
                    <a:pt x="122" y="116"/>
                  </a:lnTo>
                  <a:lnTo>
                    <a:pt x="162" y="232"/>
                  </a:lnTo>
                  <a:lnTo>
                    <a:pt x="179" y="401"/>
                  </a:lnTo>
                  <a:lnTo>
                    <a:pt x="173" y="620"/>
                  </a:lnTo>
                  <a:lnTo>
                    <a:pt x="278" y="604"/>
                  </a:lnTo>
                  <a:lnTo>
                    <a:pt x="284" y="420"/>
                  </a:lnTo>
                  <a:lnTo>
                    <a:pt x="249" y="226"/>
                  </a:lnTo>
                  <a:lnTo>
                    <a:pt x="191" y="82"/>
                  </a:lnTo>
                  <a:lnTo>
                    <a:pt x="133" y="13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0" y="53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solidFill>
              <a:srgbClr val="47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4" name="Freeform 126"/>
            <p:cNvSpPr>
              <a:spLocks/>
            </p:cNvSpPr>
            <p:nvPr/>
          </p:nvSpPr>
          <p:spPr bwMode="auto">
            <a:xfrm>
              <a:off x="3132" y="2496"/>
              <a:ext cx="14" cy="202"/>
            </a:xfrm>
            <a:custGeom>
              <a:avLst/>
              <a:gdLst>
                <a:gd name="T0" fmla="*/ 0 w 28"/>
                <a:gd name="T1" fmla="*/ 38 h 405"/>
                <a:gd name="T2" fmla="*/ 9 w 28"/>
                <a:gd name="T3" fmla="*/ 165 h 405"/>
                <a:gd name="T4" fmla="*/ 5 w 28"/>
                <a:gd name="T5" fmla="*/ 338 h 405"/>
                <a:gd name="T6" fmla="*/ 7 w 28"/>
                <a:gd name="T7" fmla="*/ 405 h 405"/>
                <a:gd name="T8" fmla="*/ 28 w 28"/>
                <a:gd name="T9" fmla="*/ 256 h 405"/>
                <a:gd name="T10" fmla="*/ 28 w 28"/>
                <a:gd name="T11" fmla="*/ 144 h 405"/>
                <a:gd name="T12" fmla="*/ 11 w 28"/>
                <a:gd name="T13" fmla="*/ 0 h 405"/>
                <a:gd name="T14" fmla="*/ 7 w 28"/>
                <a:gd name="T15" fmla="*/ 47 h 405"/>
                <a:gd name="T16" fmla="*/ 0 w 28"/>
                <a:gd name="T17" fmla="*/ 38 h 405"/>
                <a:gd name="T18" fmla="*/ 0 w 28"/>
                <a:gd name="T19" fmla="*/ 3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05">
                  <a:moveTo>
                    <a:pt x="0" y="38"/>
                  </a:moveTo>
                  <a:lnTo>
                    <a:pt x="9" y="165"/>
                  </a:lnTo>
                  <a:lnTo>
                    <a:pt x="5" y="338"/>
                  </a:lnTo>
                  <a:lnTo>
                    <a:pt x="7" y="405"/>
                  </a:lnTo>
                  <a:lnTo>
                    <a:pt x="28" y="256"/>
                  </a:lnTo>
                  <a:lnTo>
                    <a:pt x="28" y="144"/>
                  </a:lnTo>
                  <a:lnTo>
                    <a:pt x="11" y="0"/>
                  </a:lnTo>
                  <a:lnTo>
                    <a:pt x="7" y="47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5" name="Freeform 127"/>
            <p:cNvSpPr>
              <a:spLocks/>
            </p:cNvSpPr>
            <p:nvPr/>
          </p:nvSpPr>
          <p:spPr bwMode="auto">
            <a:xfrm>
              <a:off x="1763" y="2485"/>
              <a:ext cx="31" cy="104"/>
            </a:xfrm>
            <a:custGeom>
              <a:avLst/>
              <a:gdLst>
                <a:gd name="T0" fmla="*/ 4 w 61"/>
                <a:gd name="T1" fmla="*/ 0 h 207"/>
                <a:gd name="T2" fmla="*/ 25 w 61"/>
                <a:gd name="T3" fmla="*/ 99 h 207"/>
                <a:gd name="T4" fmla="*/ 61 w 61"/>
                <a:gd name="T5" fmla="*/ 158 h 207"/>
                <a:gd name="T6" fmla="*/ 48 w 61"/>
                <a:gd name="T7" fmla="*/ 165 h 207"/>
                <a:gd name="T8" fmla="*/ 55 w 61"/>
                <a:gd name="T9" fmla="*/ 207 h 207"/>
                <a:gd name="T10" fmla="*/ 27 w 61"/>
                <a:gd name="T11" fmla="*/ 175 h 207"/>
                <a:gd name="T12" fmla="*/ 0 w 61"/>
                <a:gd name="T13" fmla="*/ 89 h 207"/>
                <a:gd name="T14" fmla="*/ 4 w 61"/>
                <a:gd name="T15" fmla="*/ 0 h 207"/>
                <a:gd name="T16" fmla="*/ 4 w 61"/>
                <a:gd name="T1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07">
                  <a:moveTo>
                    <a:pt x="4" y="0"/>
                  </a:moveTo>
                  <a:lnTo>
                    <a:pt x="25" y="99"/>
                  </a:lnTo>
                  <a:lnTo>
                    <a:pt x="61" y="158"/>
                  </a:lnTo>
                  <a:lnTo>
                    <a:pt x="48" y="165"/>
                  </a:lnTo>
                  <a:lnTo>
                    <a:pt x="55" y="207"/>
                  </a:lnTo>
                  <a:lnTo>
                    <a:pt x="27" y="175"/>
                  </a:lnTo>
                  <a:lnTo>
                    <a:pt x="0" y="8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6" name="Freeform 128"/>
            <p:cNvSpPr>
              <a:spLocks/>
            </p:cNvSpPr>
            <p:nvPr/>
          </p:nvSpPr>
          <p:spPr bwMode="auto">
            <a:xfrm>
              <a:off x="1488" y="1491"/>
              <a:ext cx="2708" cy="263"/>
            </a:xfrm>
            <a:custGeom>
              <a:avLst/>
              <a:gdLst>
                <a:gd name="T0" fmla="*/ 0 w 5414"/>
                <a:gd name="T1" fmla="*/ 527 h 527"/>
                <a:gd name="T2" fmla="*/ 116 w 5414"/>
                <a:gd name="T3" fmla="*/ 435 h 527"/>
                <a:gd name="T4" fmla="*/ 213 w 5414"/>
                <a:gd name="T5" fmla="*/ 401 h 527"/>
                <a:gd name="T6" fmla="*/ 4159 w 5414"/>
                <a:gd name="T7" fmla="*/ 29 h 527"/>
                <a:gd name="T8" fmla="*/ 4682 w 5414"/>
                <a:gd name="T9" fmla="*/ 46 h 527"/>
                <a:gd name="T10" fmla="*/ 5087 w 5414"/>
                <a:gd name="T11" fmla="*/ 95 h 527"/>
                <a:gd name="T12" fmla="*/ 5414 w 5414"/>
                <a:gd name="T13" fmla="*/ 169 h 527"/>
                <a:gd name="T14" fmla="*/ 5192 w 5414"/>
                <a:gd name="T15" fmla="*/ 93 h 527"/>
                <a:gd name="T16" fmla="*/ 4884 w 5414"/>
                <a:gd name="T17" fmla="*/ 31 h 527"/>
                <a:gd name="T18" fmla="*/ 4616 w 5414"/>
                <a:gd name="T19" fmla="*/ 0 h 527"/>
                <a:gd name="T20" fmla="*/ 4245 w 5414"/>
                <a:gd name="T21" fmla="*/ 4 h 527"/>
                <a:gd name="T22" fmla="*/ 4009 w 5414"/>
                <a:gd name="T23" fmla="*/ 12 h 527"/>
                <a:gd name="T24" fmla="*/ 161 w 5414"/>
                <a:gd name="T25" fmla="*/ 388 h 527"/>
                <a:gd name="T26" fmla="*/ 70 w 5414"/>
                <a:gd name="T27" fmla="*/ 435 h 527"/>
                <a:gd name="T28" fmla="*/ 0 w 5414"/>
                <a:gd name="T29" fmla="*/ 527 h 527"/>
                <a:gd name="T30" fmla="*/ 0 w 5414"/>
                <a:gd name="T3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14" h="527">
                  <a:moveTo>
                    <a:pt x="0" y="527"/>
                  </a:moveTo>
                  <a:lnTo>
                    <a:pt x="116" y="435"/>
                  </a:lnTo>
                  <a:lnTo>
                    <a:pt x="213" y="401"/>
                  </a:lnTo>
                  <a:lnTo>
                    <a:pt x="4159" y="29"/>
                  </a:lnTo>
                  <a:lnTo>
                    <a:pt x="4682" y="46"/>
                  </a:lnTo>
                  <a:lnTo>
                    <a:pt x="5087" y="95"/>
                  </a:lnTo>
                  <a:lnTo>
                    <a:pt x="5414" y="169"/>
                  </a:lnTo>
                  <a:lnTo>
                    <a:pt x="5192" y="93"/>
                  </a:lnTo>
                  <a:lnTo>
                    <a:pt x="4884" y="31"/>
                  </a:lnTo>
                  <a:lnTo>
                    <a:pt x="4616" y="0"/>
                  </a:lnTo>
                  <a:lnTo>
                    <a:pt x="4245" y="4"/>
                  </a:lnTo>
                  <a:lnTo>
                    <a:pt x="4009" y="12"/>
                  </a:lnTo>
                  <a:lnTo>
                    <a:pt x="161" y="388"/>
                  </a:lnTo>
                  <a:lnTo>
                    <a:pt x="70" y="435"/>
                  </a:lnTo>
                  <a:lnTo>
                    <a:pt x="0" y="527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7" name="Freeform 129"/>
            <p:cNvSpPr>
              <a:spLocks/>
            </p:cNvSpPr>
            <p:nvPr/>
          </p:nvSpPr>
          <p:spPr bwMode="auto">
            <a:xfrm>
              <a:off x="3063" y="2565"/>
              <a:ext cx="22" cy="15"/>
            </a:xfrm>
            <a:custGeom>
              <a:avLst/>
              <a:gdLst>
                <a:gd name="T0" fmla="*/ 0 w 44"/>
                <a:gd name="T1" fmla="*/ 10 h 29"/>
                <a:gd name="T2" fmla="*/ 32 w 44"/>
                <a:gd name="T3" fmla="*/ 0 h 29"/>
                <a:gd name="T4" fmla="*/ 44 w 44"/>
                <a:gd name="T5" fmla="*/ 29 h 29"/>
                <a:gd name="T6" fmla="*/ 6 w 44"/>
                <a:gd name="T7" fmla="*/ 29 h 29"/>
                <a:gd name="T8" fmla="*/ 0 w 44"/>
                <a:gd name="T9" fmla="*/ 10 h 29"/>
                <a:gd name="T10" fmla="*/ 0 w 44"/>
                <a:gd name="T11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0" y="10"/>
                  </a:moveTo>
                  <a:lnTo>
                    <a:pt x="32" y="0"/>
                  </a:lnTo>
                  <a:lnTo>
                    <a:pt x="44" y="29"/>
                  </a:lnTo>
                  <a:lnTo>
                    <a:pt x="6" y="29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8" name="Freeform 130"/>
            <p:cNvSpPr>
              <a:spLocks/>
            </p:cNvSpPr>
            <p:nvPr/>
          </p:nvSpPr>
          <p:spPr bwMode="auto">
            <a:xfrm>
              <a:off x="3066" y="2502"/>
              <a:ext cx="50" cy="115"/>
            </a:xfrm>
            <a:custGeom>
              <a:avLst/>
              <a:gdLst>
                <a:gd name="T0" fmla="*/ 0 w 98"/>
                <a:gd name="T1" fmla="*/ 70 h 230"/>
                <a:gd name="T2" fmla="*/ 51 w 98"/>
                <a:gd name="T3" fmla="*/ 76 h 230"/>
                <a:gd name="T4" fmla="*/ 78 w 98"/>
                <a:gd name="T5" fmla="*/ 129 h 230"/>
                <a:gd name="T6" fmla="*/ 95 w 98"/>
                <a:gd name="T7" fmla="*/ 230 h 230"/>
                <a:gd name="T8" fmla="*/ 98 w 98"/>
                <a:gd name="T9" fmla="*/ 146 h 230"/>
                <a:gd name="T10" fmla="*/ 79 w 98"/>
                <a:gd name="T11" fmla="*/ 34 h 230"/>
                <a:gd name="T12" fmla="*/ 38 w 98"/>
                <a:gd name="T13" fmla="*/ 0 h 230"/>
                <a:gd name="T14" fmla="*/ 2 w 98"/>
                <a:gd name="T15" fmla="*/ 38 h 230"/>
                <a:gd name="T16" fmla="*/ 0 w 98"/>
                <a:gd name="T17" fmla="*/ 70 h 230"/>
                <a:gd name="T18" fmla="*/ 0 w 98"/>
                <a:gd name="T19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230">
                  <a:moveTo>
                    <a:pt x="0" y="70"/>
                  </a:moveTo>
                  <a:lnTo>
                    <a:pt x="51" y="76"/>
                  </a:lnTo>
                  <a:lnTo>
                    <a:pt x="78" y="129"/>
                  </a:lnTo>
                  <a:lnTo>
                    <a:pt x="95" y="230"/>
                  </a:lnTo>
                  <a:lnTo>
                    <a:pt x="98" y="146"/>
                  </a:lnTo>
                  <a:lnTo>
                    <a:pt x="79" y="34"/>
                  </a:lnTo>
                  <a:lnTo>
                    <a:pt x="38" y="0"/>
                  </a:lnTo>
                  <a:lnTo>
                    <a:pt x="2" y="38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19" name="Freeform 131"/>
            <p:cNvSpPr>
              <a:spLocks/>
            </p:cNvSpPr>
            <p:nvPr/>
          </p:nvSpPr>
          <p:spPr bwMode="auto">
            <a:xfrm>
              <a:off x="3071" y="2593"/>
              <a:ext cx="32" cy="36"/>
            </a:xfrm>
            <a:custGeom>
              <a:avLst/>
              <a:gdLst>
                <a:gd name="T0" fmla="*/ 55 w 65"/>
                <a:gd name="T1" fmla="*/ 5 h 72"/>
                <a:gd name="T2" fmla="*/ 36 w 65"/>
                <a:gd name="T3" fmla="*/ 41 h 72"/>
                <a:gd name="T4" fmla="*/ 0 w 65"/>
                <a:gd name="T5" fmla="*/ 43 h 72"/>
                <a:gd name="T6" fmla="*/ 31 w 65"/>
                <a:gd name="T7" fmla="*/ 72 h 72"/>
                <a:gd name="T8" fmla="*/ 44 w 65"/>
                <a:gd name="T9" fmla="*/ 68 h 72"/>
                <a:gd name="T10" fmla="*/ 61 w 65"/>
                <a:gd name="T11" fmla="*/ 43 h 72"/>
                <a:gd name="T12" fmla="*/ 65 w 65"/>
                <a:gd name="T13" fmla="*/ 0 h 72"/>
                <a:gd name="T14" fmla="*/ 55 w 65"/>
                <a:gd name="T15" fmla="*/ 5 h 72"/>
                <a:gd name="T16" fmla="*/ 55 w 65"/>
                <a:gd name="T17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72">
                  <a:moveTo>
                    <a:pt x="55" y="5"/>
                  </a:moveTo>
                  <a:lnTo>
                    <a:pt x="36" y="41"/>
                  </a:lnTo>
                  <a:lnTo>
                    <a:pt x="0" y="43"/>
                  </a:lnTo>
                  <a:lnTo>
                    <a:pt x="31" y="72"/>
                  </a:lnTo>
                  <a:lnTo>
                    <a:pt x="44" y="68"/>
                  </a:lnTo>
                  <a:lnTo>
                    <a:pt x="61" y="43"/>
                  </a:lnTo>
                  <a:lnTo>
                    <a:pt x="65" y="0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0" name="Freeform 132"/>
            <p:cNvSpPr>
              <a:spLocks/>
            </p:cNvSpPr>
            <p:nvPr/>
          </p:nvSpPr>
          <p:spPr bwMode="auto">
            <a:xfrm>
              <a:off x="3067" y="2643"/>
              <a:ext cx="44" cy="44"/>
            </a:xfrm>
            <a:custGeom>
              <a:avLst/>
              <a:gdLst>
                <a:gd name="T0" fmla="*/ 0 w 87"/>
                <a:gd name="T1" fmla="*/ 0 h 88"/>
                <a:gd name="T2" fmla="*/ 28 w 87"/>
                <a:gd name="T3" fmla="*/ 67 h 88"/>
                <a:gd name="T4" fmla="*/ 72 w 87"/>
                <a:gd name="T5" fmla="*/ 88 h 88"/>
                <a:gd name="T6" fmla="*/ 26 w 87"/>
                <a:gd name="T7" fmla="*/ 27 h 88"/>
                <a:gd name="T8" fmla="*/ 81 w 87"/>
                <a:gd name="T9" fmla="*/ 23 h 88"/>
                <a:gd name="T10" fmla="*/ 87 w 87"/>
                <a:gd name="T11" fmla="*/ 2 h 88"/>
                <a:gd name="T12" fmla="*/ 26 w 87"/>
                <a:gd name="T13" fmla="*/ 12 h 88"/>
                <a:gd name="T14" fmla="*/ 0 w 87"/>
                <a:gd name="T15" fmla="*/ 0 h 88"/>
                <a:gd name="T16" fmla="*/ 0 w 8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8">
                  <a:moveTo>
                    <a:pt x="0" y="0"/>
                  </a:moveTo>
                  <a:lnTo>
                    <a:pt x="28" y="67"/>
                  </a:lnTo>
                  <a:lnTo>
                    <a:pt x="72" y="88"/>
                  </a:lnTo>
                  <a:lnTo>
                    <a:pt x="26" y="27"/>
                  </a:lnTo>
                  <a:lnTo>
                    <a:pt x="81" y="23"/>
                  </a:lnTo>
                  <a:lnTo>
                    <a:pt x="87" y="2"/>
                  </a:lnTo>
                  <a:lnTo>
                    <a:pt x="26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1" name="Freeform 133"/>
            <p:cNvSpPr>
              <a:spLocks/>
            </p:cNvSpPr>
            <p:nvPr/>
          </p:nvSpPr>
          <p:spPr bwMode="auto">
            <a:xfrm>
              <a:off x="1672" y="2385"/>
              <a:ext cx="60" cy="112"/>
            </a:xfrm>
            <a:custGeom>
              <a:avLst/>
              <a:gdLst>
                <a:gd name="T0" fmla="*/ 0 w 120"/>
                <a:gd name="T1" fmla="*/ 69 h 225"/>
                <a:gd name="T2" fmla="*/ 42 w 120"/>
                <a:gd name="T3" fmla="*/ 59 h 225"/>
                <a:gd name="T4" fmla="*/ 66 w 120"/>
                <a:gd name="T5" fmla="*/ 76 h 225"/>
                <a:gd name="T6" fmla="*/ 74 w 120"/>
                <a:gd name="T7" fmla="*/ 162 h 225"/>
                <a:gd name="T8" fmla="*/ 61 w 120"/>
                <a:gd name="T9" fmla="*/ 225 h 225"/>
                <a:gd name="T10" fmla="*/ 87 w 120"/>
                <a:gd name="T11" fmla="*/ 170 h 225"/>
                <a:gd name="T12" fmla="*/ 89 w 120"/>
                <a:gd name="T13" fmla="*/ 130 h 225"/>
                <a:gd name="T14" fmla="*/ 120 w 120"/>
                <a:gd name="T15" fmla="*/ 128 h 225"/>
                <a:gd name="T16" fmla="*/ 91 w 120"/>
                <a:gd name="T17" fmla="*/ 21 h 225"/>
                <a:gd name="T18" fmla="*/ 45 w 120"/>
                <a:gd name="T19" fmla="*/ 0 h 225"/>
                <a:gd name="T20" fmla="*/ 15 w 120"/>
                <a:gd name="T21" fmla="*/ 31 h 225"/>
                <a:gd name="T22" fmla="*/ 0 w 120"/>
                <a:gd name="T23" fmla="*/ 69 h 225"/>
                <a:gd name="T24" fmla="*/ 0 w 120"/>
                <a:gd name="T25" fmla="*/ 6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225">
                  <a:moveTo>
                    <a:pt x="0" y="69"/>
                  </a:moveTo>
                  <a:lnTo>
                    <a:pt x="42" y="59"/>
                  </a:lnTo>
                  <a:lnTo>
                    <a:pt x="66" y="76"/>
                  </a:lnTo>
                  <a:lnTo>
                    <a:pt x="74" y="162"/>
                  </a:lnTo>
                  <a:lnTo>
                    <a:pt x="61" y="225"/>
                  </a:lnTo>
                  <a:lnTo>
                    <a:pt x="87" y="170"/>
                  </a:lnTo>
                  <a:lnTo>
                    <a:pt x="89" y="130"/>
                  </a:lnTo>
                  <a:lnTo>
                    <a:pt x="120" y="128"/>
                  </a:lnTo>
                  <a:lnTo>
                    <a:pt x="91" y="21"/>
                  </a:lnTo>
                  <a:lnTo>
                    <a:pt x="45" y="0"/>
                  </a:lnTo>
                  <a:lnTo>
                    <a:pt x="15" y="31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2" name="Freeform 134"/>
            <p:cNvSpPr>
              <a:spLocks/>
            </p:cNvSpPr>
            <p:nvPr/>
          </p:nvSpPr>
          <p:spPr bwMode="auto">
            <a:xfrm>
              <a:off x="1674" y="2437"/>
              <a:ext cx="15" cy="12"/>
            </a:xfrm>
            <a:custGeom>
              <a:avLst/>
              <a:gdLst>
                <a:gd name="T0" fmla="*/ 5 w 30"/>
                <a:gd name="T1" fmla="*/ 2 h 25"/>
                <a:gd name="T2" fmla="*/ 0 w 30"/>
                <a:gd name="T3" fmla="*/ 25 h 25"/>
                <a:gd name="T4" fmla="*/ 30 w 30"/>
                <a:gd name="T5" fmla="*/ 8 h 25"/>
                <a:gd name="T6" fmla="*/ 28 w 30"/>
                <a:gd name="T7" fmla="*/ 0 h 25"/>
                <a:gd name="T8" fmla="*/ 5 w 30"/>
                <a:gd name="T9" fmla="*/ 2 h 25"/>
                <a:gd name="T10" fmla="*/ 5 w 30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5">
                  <a:moveTo>
                    <a:pt x="5" y="2"/>
                  </a:moveTo>
                  <a:lnTo>
                    <a:pt x="0" y="25"/>
                  </a:lnTo>
                  <a:lnTo>
                    <a:pt x="30" y="8"/>
                  </a:lnTo>
                  <a:lnTo>
                    <a:pt x="28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3" name="Freeform 135"/>
            <p:cNvSpPr>
              <a:spLocks/>
            </p:cNvSpPr>
            <p:nvPr/>
          </p:nvSpPr>
          <p:spPr bwMode="auto">
            <a:xfrm>
              <a:off x="1674" y="2509"/>
              <a:ext cx="42" cy="31"/>
            </a:xfrm>
            <a:custGeom>
              <a:avLst/>
              <a:gdLst>
                <a:gd name="T0" fmla="*/ 0 w 83"/>
                <a:gd name="T1" fmla="*/ 0 h 61"/>
                <a:gd name="T2" fmla="*/ 36 w 83"/>
                <a:gd name="T3" fmla="*/ 59 h 61"/>
                <a:gd name="T4" fmla="*/ 68 w 83"/>
                <a:gd name="T5" fmla="*/ 61 h 61"/>
                <a:gd name="T6" fmla="*/ 83 w 83"/>
                <a:gd name="T7" fmla="*/ 48 h 61"/>
                <a:gd name="T8" fmla="*/ 32 w 83"/>
                <a:gd name="T9" fmla="*/ 31 h 61"/>
                <a:gd name="T10" fmla="*/ 0 w 83"/>
                <a:gd name="T11" fmla="*/ 0 h 61"/>
                <a:gd name="T12" fmla="*/ 0 w 8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1">
                  <a:moveTo>
                    <a:pt x="0" y="0"/>
                  </a:moveTo>
                  <a:lnTo>
                    <a:pt x="36" y="59"/>
                  </a:lnTo>
                  <a:lnTo>
                    <a:pt x="68" y="61"/>
                  </a:lnTo>
                  <a:lnTo>
                    <a:pt x="83" y="48"/>
                  </a:lnTo>
                  <a:lnTo>
                    <a:pt x="32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4" name="Freeform 136"/>
            <p:cNvSpPr>
              <a:spLocks/>
            </p:cNvSpPr>
            <p:nvPr/>
          </p:nvSpPr>
          <p:spPr bwMode="auto">
            <a:xfrm>
              <a:off x="1788" y="2424"/>
              <a:ext cx="68" cy="136"/>
            </a:xfrm>
            <a:custGeom>
              <a:avLst/>
              <a:gdLst>
                <a:gd name="T0" fmla="*/ 5 w 137"/>
                <a:gd name="T1" fmla="*/ 0 h 272"/>
                <a:gd name="T2" fmla="*/ 0 w 137"/>
                <a:gd name="T3" fmla="*/ 103 h 272"/>
                <a:gd name="T4" fmla="*/ 15 w 137"/>
                <a:gd name="T5" fmla="*/ 202 h 272"/>
                <a:gd name="T6" fmla="*/ 49 w 137"/>
                <a:gd name="T7" fmla="*/ 263 h 272"/>
                <a:gd name="T8" fmla="*/ 104 w 137"/>
                <a:gd name="T9" fmla="*/ 272 h 272"/>
                <a:gd name="T10" fmla="*/ 137 w 137"/>
                <a:gd name="T11" fmla="*/ 236 h 272"/>
                <a:gd name="T12" fmla="*/ 89 w 137"/>
                <a:gd name="T13" fmla="*/ 188 h 272"/>
                <a:gd name="T14" fmla="*/ 40 w 137"/>
                <a:gd name="T15" fmla="*/ 61 h 272"/>
                <a:gd name="T16" fmla="*/ 49 w 137"/>
                <a:gd name="T17" fmla="*/ 171 h 272"/>
                <a:gd name="T18" fmla="*/ 104 w 137"/>
                <a:gd name="T19" fmla="*/ 247 h 272"/>
                <a:gd name="T20" fmla="*/ 53 w 137"/>
                <a:gd name="T21" fmla="*/ 245 h 272"/>
                <a:gd name="T22" fmla="*/ 24 w 137"/>
                <a:gd name="T23" fmla="*/ 181 h 272"/>
                <a:gd name="T24" fmla="*/ 9 w 137"/>
                <a:gd name="T25" fmla="*/ 86 h 272"/>
                <a:gd name="T26" fmla="*/ 5 w 137"/>
                <a:gd name="T27" fmla="*/ 0 h 272"/>
                <a:gd name="T28" fmla="*/ 5 w 137"/>
                <a:gd name="T2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272">
                  <a:moveTo>
                    <a:pt x="5" y="0"/>
                  </a:moveTo>
                  <a:lnTo>
                    <a:pt x="0" y="103"/>
                  </a:lnTo>
                  <a:lnTo>
                    <a:pt x="15" y="202"/>
                  </a:lnTo>
                  <a:lnTo>
                    <a:pt x="49" y="263"/>
                  </a:lnTo>
                  <a:lnTo>
                    <a:pt x="104" y="272"/>
                  </a:lnTo>
                  <a:lnTo>
                    <a:pt x="137" y="236"/>
                  </a:lnTo>
                  <a:lnTo>
                    <a:pt x="89" y="188"/>
                  </a:lnTo>
                  <a:lnTo>
                    <a:pt x="40" y="61"/>
                  </a:lnTo>
                  <a:lnTo>
                    <a:pt x="49" y="171"/>
                  </a:lnTo>
                  <a:lnTo>
                    <a:pt x="104" y="247"/>
                  </a:lnTo>
                  <a:lnTo>
                    <a:pt x="53" y="245"/>
                  </a:lnTo>
                  <a:lnTo>
                    <a:pt x="24" y="181"/>
                  </a:lnTo>
                  <a:lnTo>
                    <a:pt x="9" y="8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5" name="Freeform 137"/>
            <p:cNvSpPr>
              <a:spLocks/>
            </p:cNvSpPr>
            <p:nvPr/>
          </p:nvSpPr>
          <p:spPr bwMode="auto">
            <a:xfrm>
              <a:off x="1817" y="2373"/>
              <a:ext cx="56" cy="165"/>
            </a:xfrm>
            <a:custGeom>
              <a:avLst/>
              <a:gdLst>
                <a:gd name="T0" fmla="*/ 0 w 112"/>
                <a:gd name="T1" fmla="*/ 9 h 328"/>
                <a:gd name="T2" fmla="*/ 76 w 112"/>
                <a:gd name="T3" fmla="*/ 53 h 328"/>
                <a:gd name="T4" fmla="*/ 100 w 112"/>
                <a:gd name="T5" fmla="*/ 176 h 328"/>
                <a:gd name="T6" fmla="*/ 102 w 112"/>
                <a:gd name="T7" fmla="*/ 235 h 328"/>
                <a:gd name="T8" fmla="*/ 83 w 112"/>
                <a:gd name="T9" fmla="*/ 203 h 328"/>
                <a:gd name="T10" fmla="*/ 72 w 112"/>
                <a:gd name="T11" fmla="*/ 328 h 328"/>
                <a:gd name="T12" fmla="*/ 108 w 112"/>
                <a:gd name="T13" fmla="*/ 281 h 328"/>
                <a:gd name="T14" fmla="*/ 112 w 112"/>
                <a:gd name="T15" fmla="*/ 154 h 328"/>
                <a:gd name="T16" fmla="*/ 83 w 112"/>
                <a:gd name="T17" fmla="*/ 43 h 328"/>
                <a:gd name="T18" fmla="*/ 40 w 112"/>
                <a:gd name="T19" fmla="*/ 0 h 328"/>
                <a:gd name="T20" fmla="*/ 0 w 112"/>
                <a:gd name="T21" fmla="*/ 9 h 328"/>
                <a:gd name="T22" fmla="*/ 0 w 112"/>
                <a:gd name="T23" fmla="*/ 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328">
                  <a:moveTo>
                    <a:pt x="0" y="9"/>
                  </a:moveTo>
                  <a:lnTo>
                    <a:pt x="76" y="53"/>
                  </a:lnTo>
                  <a:lnTo>
                    <a:pt x="100" y="176"/>
                  </a:lnTo>
                  <a:lnTo>
                    <a:pt x="102" y="235"/>
                  </a:lnTo>
                  <a:lnTo>
                    <a:pt x="83" y="203"/>
                  </a:lnTo>
                  <a:lnTo>
                    <a:pt x="72" y="328"/>
                  </a:lnTo>
                  <a:lnTo>
                    <a:pt x="108" y="281"/>
                  </a:lnTo>
                  <a:lnTo>
                    <a:pt x="112" y="154"/>
                  </a:lnTo>
                  <a:lnTo>
                    <a:pt x="83" y="43"/>
                  </a:lnTo>
                  <a:lnTo>
                    <a:pt x="4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6" name="Freeform 138"/>
            <p:cNvSpPr>
              <a:spLocks/>
            </p:cNvSpPr>
            <p:nvPr/>
          </p:nvSpPr>
          <p:spPr bwMode="auto">
            <a:xfrm>
              <a:off x="3124" y="2409"/>
              <a:ext cx="58" cy="147"/>
            </a:xfrm>
            <a:custGeom>
              <a:avLst/>
              <a:gdLst>
                <a:gd name="T0" fmla="*/ 0 w 116"/>
                <a:gd name="T1" fmla="*/ 0 h 292"/>
                <a:gd name="T2" fmla="*/ 66 w 116"/>
                <a:gd name="T3" fmla="*/ 131 h 292"/>
                <a:gd name="T4" fmla="*/ 116 w 116"/>
                <a:gd name="T5" fmla="*/ 292 h 292"/>
                <a:gd name="T6" fmla="*/ 87 w 116"/>
                <a:gd name="T7" fmla="*/ 131 h 292"/>
                <a:gd name="T8" fmla="*/ 47 w 116"/>
                <a:gd name="T9" fmla="*/ 40 h 292"/>
                <a:gd name="T10" fmla="*/ 19 w 116"/>
                <a:gd name="T11" fmla="*/ 0 h 292"/>
                <a:gd name="T12" fmla="*/ 0 w 116"/>
                <a:gd name="T13" fmla="*/ 0 h 292"/>
                <a:gd name="T14" fmla="*/ 0 w 116"/>
                <a:gd name="T1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292">
                  <a:moveTo>
                    <a:pt x="0" y="0"/>
                  </a:moveTo>
                  <a:lnTo>
                    <a:pt x="66" y="131"/>
                  </a:lnTo>
                  <a:lnTo>
                    <a:pt x="116" y="292"/>
                  </a:lnTo>
                  <a:lnTo>
                    <a:pt x="87" y="131"/>
                  </a:lnTo>
                  <a:lnTo>
                    <a:pt x="47" y="4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7" name="Freeform 139"/>
            <p:cNvSpPr>
              <a:spLocks/>
            </p:cNvSpPr>
            <p:nvPr/>
          </p:nvSpPr>
          <p:spPr bwMode="auto">
            <a:xfrm>
              <a:off x="3513" y="2431"/>
              <a:ext cx="185" cy="72"/>
            </a:xfrm>
            <a:custGeom>
              <a:avLst/>
              <a:gdLst>
                <a:gd name="T0" fmla="*/ 19 w 371"/>
                <a:gd name="T1" fmla="*/ 3 h 142"/>
                <a:gd name="T2" fmla="*/ 365 w 371"/>
                <a:gd name="T3" fmla="*/ 0 h 142"/>
                <a:gd name="T4" fmla="*/ 371 w 371"/>
                <a:gd name="T5" fmla="*/ 142 h 142"/>
                <a:gd name="T6" fmla="*/ 4 w 371"/>
                <a:gd name="T7" fmla="*/ 129 h 142"/>
                <a:gd name="T8" fmla="*/ 0 w 371"/>
                <a:gd name="T9" fmla="*/ 81 h 142"/>
                <a:gd name="T10" fmla="*/ 19 w 371"/>
                <a:gd name="T11" fmla="*/ 3 h 142"/>
                <a:gd name="T12" fmla="*/ 19 w 371"/>
                <a:gd name="T13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142">
                  <a:moveTo>
                    <a:pt x="19" y="3"/>
                  </a:moveTo>
                  <a:lnTo>
                    <a:pt x="365" y="0"/>
                  </a:lnTo>
                  <a:lnTo>
                    <a:pt x="371" y="142"/>
                  </a:lnTo>
                  <a:lnTo>
                    <a:pt x="4" y="129"/>
                  </a:lnTo>
                  <a:lnTo>
                    <a:pt x="0" y="81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8" name="Freeform 140"/>
            <p:cNvSpPr>
              <a:spLocks/>
            </p:cNvSpPr>
            <p:nvPr/>
          </p:nvSpPr>
          <p:spPr bwMode="auto">
            <a:xfrm>
              <a:off x="4177" y="2434"/>
              <a:ext cx="105" cy="66"/>
            </a:xfrm>
            <a:custGeom>
              <a:avLst/>
              <a:gdLst>
                <a:gd name="T0" fmla="*/ 2 w 211"/>
                <a:gd name="T1" fmla="*/ 6 h 131"/>
                <a:gd name="T2" fmla="*/ 0 w 211"/>
                <a:gd name="T3" fmla="*/ 131 h 131"/>
                <a:gd name="T4" fmla="*/ 188 w 211"/>
                <a:gd name="T5" fmla="*/ 131 h 131"/>
                <a:gd name="T6" fmla="*/ 211 w 211"/>
                <a:gd name="T7" fmla="*/ 105 h 131"/>
                <a:gd name="T8" fmla="*/ 209 w 211"/>
                <a:gd name="T9" fmla="*/ 0 h 131"/>
                <a:gd name="T10" fmla="*/ 2 w 211"/>
                <a:gd name="T11" fmla="*/ 6 h 131"/>
                <a:gd name="T12" fmla="*/ 2 w 211"/>
                <a:gd name="T13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31">
                  <a:moveTo>
                    <a:pt x="2" y="6"/>
                  </a:moveTo>
                  <a:lnTo>
                    <a:pt x="0" y="131"/>
                  </a:lnTo>
                  <a:lnTo>
                    <a:pt x="188" y="131"/>
                  </a:lnTo>
                  <a:lnTo>
                    <a:pt x="211" y="105"/>
                  </a:lnTo>
                  <a:lnTo>
                    <a:pt x="209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29" name="Freeform 141"/>
            <p:cNvSpPr>
              <a:spLocks/>
            </p:cNvSpPr>
            <p:nvPr/>
          </p:nvSpPr>
          <p:spPr bwMode="auto">
            <a:xfrm>
              <a:off x="3622" y="2203"/>
              <a:ext cx="52" cy="33"/>
            </a:xfrm>
            <a:custGeom>
              <a:avLst/>
              <a:gdLst>
                <a:gd name="T0" fmla="*/ 2 w 102"/>
                <a:gd name="T1" fmla="*/ 0 h 67"/>
                <a:gd name="T2" fmla="*/ 0 w 102"/>
                <a:gd name="T3" fmla="*/ 67 h 67"/>
                <a:gd name="T4" fmla="*/ 102 w 102"/>
                <a:gd name="T5" fmla="*/ 67 h 67"/>
                <a:gd name="T6" fmla="*/ 100 w 102"/>
                <a:gd name="T7" fmla="*/ 2 h 67"/>
                <a:gd name="T8" fmla="*/ 2 w 102"/>
                <a:gd name="T9" fmla="*/ 0 h 67"/>
                <a:gd name="T10" fmla="*/ 2 w 102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67">
                  <a:moveTo>
                    <a:pt x="2" y="0"/>
                  </a:moveTo>
                  <a:lnTo>
                    <a:pt x="0" y="67"/>
                  </a:lnTo>
                  <a:lnTo>
                    <a:pt x="102" y="67"/>
                  </a:lnTo>
                  <a:lnTo>
                    <a:pt x="10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0" name="Freeform 142"/>
            <p:cNvSpPr>
              <a:spLocks/>
            </p:cNvSpPr>
            <p:nvPr/>
          </p:nvSpPr>
          <p:spPr bwMode="auto">
            <a:xfrm>
              <a:off x="4215" y="2207"/>
              <a:ext cx="23" cy="37"/>
            </a:xfrm>
            <a:custGeom>
              <a:avLst/>
              <a:gdLst>
                <a:gd name="T0" fmla="*/ 0 w 48"/>
                <a:gd name="T1" fmla="*/ 4 h 74"/>
                <a:gd name="T2" fmla="*/ 0 w 48"/>
                <a:gd name="T3" fmla="*/ 74 h 74"/>
                <a:gd name="T4" fmla="*/ 48 w 48"/>
                <a:gd name="T5" fmla="*/ 74 h 74"/>
                <a:gd name="T6" fmla="*/ 46 w 48"/>
                <a:gd name="T7" fmla="*/ 0 h 74"/>
                <a:gd name="T8" fmla="*/ 0 w 48"/>
                <a:gd name="T9" fmla="*/ 4 h 74"/>
                <a:gd name="T10" fmla="*/ 0 w 48"/>
                <a:gd name="T1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4">
                  <a:moveTo>
                    <a:pt x="0" y="4"/>
                  </a:moveTo>
                  <a:lnTo>
                    <a:pt x="0" y="74"/>
                  </a:lnTo>
                  <a:lnTo>
                    <a:pt x="48" y="74"/>
                  </a:lnTo>
                  <a:lnTo>
                    <a:pt x="4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1" name="Freeform 143"/>
            <p:cNvSpPr>
              <a:spLocks/>
            </p:cNvSpPr>
            <p:nvPr/>
          </p:nvSpPr>
          <p:spPr bwMode="auto">
            <a:xfrm>
              <a:off x="1439" y="2395"/>
              <a:ext cx="143" cy="93"/>
            </a:xfrm>
            <a:custGeom>
              <a:avLst/>
              <a:gdLst>
                <a:gd name="T0" fmla="*/ 0 w 285"/>
                <a:gd name="T1" fmla="*/ 0 h 187"/>
                <a:gd name="T2" fmla="*/ 285 w 285"/>
                <a:gd name="T3" fmla="*/ 23 h 187"/>
                <a:gd name="T4" fmla="*/ 279 w 285"/>
                <a:gd name="T5" fmla="*/ 154 h 187"/>
                <a:gd name="T6" fmla="*/ 234 w 285"/>
                <a:gd name="T7" fmla="*/ 187 h 187"/>
                <a:gd name="T8" fmla="*/ 0 w 285"/>
                <a:gd name="T9" fmla="*/ 84 h 187"/>
                <a:gd name="T10" fmla="*/ 0 w 285"/>
                <a:gd name="T11" fmla="*/ 0 h 187"/>
                <a:gd name="T12" fmla="*/ 0 w 285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87">
                  <a:moveTo>
                    <a:pt x="0" y="0"/>
                  </a:moveTo>
                  <a:lnTo>
                    <a:pt x="285" y="23"/>
                  </a:lnTo>
                  <a:lnTo>
                    <a:pt x="279" y="154"/>
                  </a:lnTo>
                  <a:lnTo>
                    <a:pt x="234" y="187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2" name="Freeform 144"/>
            <p:cNvSpPr>
              <a:spLocks/>
            </p:cNvSpPr>
            <p:nvPr/>
          </p:nvSpPr>
          <p:spPr bwMode="auto">
            <a:xfrm>
              <a:off x="1908" y="2443"/>
              <a:ext cx="1058" cy="247"/>
            </a:xfrm>
            <a:custGeom>
              <a:avLst/>
              <a:gdLst>
                <a:gd name="T0" fmla="*/ 0 w 2118"/>
                <a:gd name="T1" fmla="*/ 0 h 494"/>
                <a:gd name="T2" fmla="*/ 2118 w 2118"/>
                <a:gd name="T3" fmla="*/ 173 h 494"/>
                <a:gd name="T4" fmla="*/ 2107 w 2118"/>
                <a:gd name="T5" fmla="*/ 494 h 494"/>
                <a:gd name="T6" fmla="*/ 42 w 2118"/>
                <a:gd name="T7" fmla="*/ 249 h 494"/>
                <a:gd name="T8" fmla="*/ 15 w 2118"/>
                <a:gd name="T9" fmla="*/ 185 h 494"/>
                <a:gd name="T10" fmla="*/ 0 w 2118"/>
                <a:gd name="T11" fmla="*/ 0 h 494"/>
                <a:gd name="T12" fmla="*/ 0 w 2118"/>
                <a:gd name="T1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8" h="494">
                  <a:moveTo>
                    <a:pt x="0" y="0"/>
                  </a:moveTo>
                  <a:lnTo>
                    <a:pt x="2118" y="173"/>
                  </a:lnTo>
                  <a:lnTo>
                    <a:pt x="2107" y="494"/>
                  </a:lnTo>
                  <a:lnTo>
                    <a:pt x="42" y="249"/>
                  </a:lnTo>
                  <a:lnTo>
                    <a:pt x="15" y="1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3" name="Freeform 145"/>
            <p:cNvSpPr>
              <a:spLocks/>
            </p:cNvSpPr>
            <p:nvPr/>
          </p:nvSpPr>
          <p:spPr bwMode="auto">
            <a:xfrm>
              <a:off x="3218" y="2542"/>
              <a:ext cx="1080" cy="190"/>
            </a:xfrm>
            <a:custGeom>
              <a:avLst/>
              <a:gdLst>
                <a:gd name="T0" fmla="*/ 32 w 2159"/>
                <a:gd name="T1" fmla="*/ 28 h 380"/>
                <a:gd name="T2" fmla="*/ 515 w 2159"/>
                <a:gd name="T3" fmla="*/ 44 h 380"/>
                <a:gd name="T4" fmla="*/ 671 w 2159"/>
                <a:gd name="T5" fmla="*/ 36 h 380"/>
                <a:gd name="T6" fmla="*/ 1161 w 2159"/>
                <a:gd name="T7" fmla="*/ 26 h 380"/>
                <a:gd name="T8" fmla="*/ 1977 w 2159"/>
                <a:gd name="T9" fmla="*/ 6 h 380"/>
                <a:gd name="T10" fmla="*/ 2074 w 2159"/>
                <a:gd name="T11" fmla="*/ 0 h 380"/>
                <a:gd name="T12" fmla="*/ 2159 w 2159"/>
                <a:gd name="T13" fmla="*/ 64 h 380"/>
                <a:gd name="T14" fmla="*/ 2097 w 2159"/>
                <a:gd name="T15" fmla="*/ 241 h 380"/>
                <a:gd name="T16" fmla="*/ 1848 w 2159"/>
                <a:gd name="T17" fmla="*/ 270 h 380"/>
                <a:gd name="T18" fmla="*/ 1209 w 2159"/>
                <a:gd name="T19" fmla="*/ 300 h 380"/>
                <a:gd name="T20" fmla="*/ 562 w 2159"/>
                <a:gd name="T21" fmla="*/ 338 h 380"/>
                <a:gd name="T22" fmla="*/ 249 w 2159"/>
                <a:gd name="T23" fmla="*/ 327 h 380"/>
                <a:gd name="T24" fmla="*/ 184 w 2159"/>
                <a:gd name="T25" fmla="*/ 380 h 380"/>
                <a:gd name="T26" fmla="*/ 40 w 2159"/>
                <a:gd name="T27" fmla="*/ 355 h 380"/>
                <a:gd name="T28" fmla="*/ 0 w 2159"/>
                <a:gd name="T29" fmla="*/ 237 h 380"/>
                <a:gd name="T30" fmla="*/ 32 w 2159"/>
                <a:gd name="T31" fmla="*/ 28 h 380"/>
                <a:gd name="T32" fmla="*/ 32 w 2159"/>
                <a:gd name="T33" fmla="*/ 2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9" h="380">
                  <a:moveTo>
                    <a:pt x="32" y="28"/>
                  </a:moveTo>
                  <a:lnTo>
                    <a:pt x="515" y="44"/>
                  </a:lnTo>
                  <a:lnTo>
                    <a:pt x="671" y="36"/>
                  </a:lnTo>
                  <a:lnTo>
                    <a:pt x="1161" y="26"/>
                  </a:lnTo>
                  <a:lnTo>
                    <a:pt x="1977" y="6"/>
                  </a:lnTo>
                  <a:lnTo>
                    <a:pt x="2074" y="0"/>
                  </a:lnTo>
                  <a:lnTo>
                    <a:pt x="2159" y="64"/>
                  </a:lnTo>
                  <a:lnTo>
                    <a:pt x="2097" y="241"/>
                  </a:lnTo>
                  <a:lnTo>
                    <a:pt x="1848" y="270"/>
                  </a:lnTo>
                  <a:lnTo>
                    <a:pt x="1209" y="300"/>
                  </a:lnTo>
                  <a:lnTo>
                    <a:pt x="562" y="338"/>
                  </a:lnTo>
                  <a:lnTo>
                    <a:pt x="249" y="327"/>
                  </a:lnTo>
                  <a:lnTo>
                    <a:pt x="184" y="380"/>
                  </a:lnTo>
                  <a:lnTo>
                    <a:pt x="40" y="355"/>
                  </a:lnTo>
                  <a:lnTo>
                    <a:pt x="0" y="237"/>
                  </a:lnTo>
                  <a:lnTo>
                    <a:pt x="32" y="28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4" name="Freeform 146"/>
            <p:cNvSpPr>
              <a:spLocks/>
            </p:cNvSpPr>
            <p:nvPr/>
          </p:nvSpPr>
          <p:spPr bwMode="auto">
            <a:xfrm>
              <a:off x="1445" y="2005"/>
              <a:ext cx="1821" cy="34"/>
            </a:xfrm>
            <a:custGeom>
              <a:avLst/>
              <a:gdLst>
                <a:gd name="T0" fmla="*/ 0 w 3643"/>
                <a:gd name="T1" fmla="*/ 69 h 69"/>
                <a:gd name="T2" fmla="*/ 3643 w 3643"/>
                <a:gd name="T3" fmla="*/ 52 h 69"/>
                <a:gd name="T4" fmla="*/ 3611 w 3643"/>
                <a:gd name="T5" fmla="*/ 0 h 69"/>
                <a:gd name="T6" fmla="*/ 12 w 3643"/>
                <a:gd name="T7" fmla="*/ 29 h 69"/>
                <a:gd name="T8" fmla="*/ 0 w 3643"/>
                <a:gd name="T9" fmla="*/ 69 h 69"/>
                <a:gd name="T10" fmla="*/ 0 w 3643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3" h="69">
                  <a:moveTo>
                    <a:pt x="0" y="69"/>
                  </a:moveTo>
                  <a:lnTo>
                    <a:pt x="3643" y="52"/>
                  </a:lnTo>
                  <a:lnTo>
                    <a:pt x="3611" y="0"/>
                  </a:lnTo>
                  <a:lnTo>
                    <a:pt x="12" y="29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5" name="Freeform 147"/>
            <p:cNvSpPr>
              <a:spLocks/>
            </p:cNvSpPr>
            <p:nvPr/>
          </p:nvSpPr>
          <p:spPr bwMode="auto">
            <a:xfrm>
              <a:off x="3504" y="2142"/>
              <a:ext cx="92" cy="292"/>
            </a:xfrm>
            <a:custGeom>
              <a:avLst/>
              <a:gdLst>
                <a:gd name="T0" fmla="*/ 29 w 184"/>
                <a:gd name="T1" fmla="*/ 0 h 583"/>
                <a:gd name="T2" fmla="*/ 127 w 184"/>
                <a:gd name="T3" fmla="*/ 91 h 583"/>
                <a:gd name="T4" fmla="*/ 110 w 184"/>
                <a:gd name="T5" fmla="*/ 367 h 583"/>
                <a:gd name="T6" fmla="*/ 131 w 184"/>
                <a:gd name="T7" fmla="*/ 528 h 583"/>
                <a:gd name="T8" fmla="*/ 184 w 184"/>
                <a:gd name="T9" fmla="*/ 562 h 583"/>
                <a:gd name="T10" fmla="*/ 0 w 184"/>
                <a:gd name="T11" fmla="*/ 583 h 583"/>
                <a:gd name="T12" fmla="*/ 19 w 184"/>
                <a:gd name="T13" fmla="*/ 458 h 583"/>
                <a:gd name="T14" fmla="*/ 17 w 184"/>
                <a:gd name="T15" fmla="*/ 53 h 583"/>
                <a:gd name="T16" fmla="*/ 29 w 184"/>
                <a:gd name="T17" fmla="*/ 0 h 583"/>
                <a:gd name="T18" fmla="*/ 29 w 184"/>
                <a:gd name="T1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583">
                  <a:moveTo>
                    <a:pt x="29" y="0"/>
                  </a:moveTo>
                  <a:lnTo>
                    <a:pt x="127" y="91"/>
                  </a:lnTo>
                  <a:lnTo>
                    <a:pt x="110" y="367"/>
                  </a:lnTo>
                  <a:lnTo>
                    <a:pt x="131" y="528"/>
                  </a:lnTo>
                  <a:lnTo>
                    <a:pt x="184" y="562"/>
                  </a:lnTo>
                  <a:lnTo>
                    <a:pt x="0" y="583"/>
                  </a:lnTo>
                  <a:lnTo>
                    <a:pt x="19" y="458"/>
                  </a:lnTo>
                  <a:lnTo>
                    <a:pt x="17" y="5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6" name="Freeform 148"/>
            <p:cNvSpPr>
              <a:spLocks/>
            </p:cNvSpPr>
            <p:nvPr/>
          </p:nvSpPr>
          <p:spPr bwMode="auto">
            <a:xfrm>
              <a:off x="3721" y="2118"/>
              <a:ext cx="78" cy="111"/>
            </a:xfrm>
            <a:custGeom>
              <a:avLst/>
              <a:gdLst>
                <a:gd name="T0" fmla="*/ 0 w 156"/>
                <a:gd name="T1" fmla="*/ 217 h 223"/>
                <a:gd name="T2" fmla="*/ 103 w 156"/>
                <a:gd name="T3" fmla="*/ 35 h 223"/>
                <a:gd name="T4" fmla="*/ 156 w 156"/>
                <a:gd name="T5" fmla="*/ 0 h 223"/>
                <a:gd name="T6" fmla="*/ 33 w 156"/>
                <a:gd name="T7" fmla="*/ 223 h 223"/>
                <a:gd name="T8" fmla="*/ 0 w 156"/>
                <a:gd name="T9" fmla="*/ 217 h 223"/>
                <a:gd name="T10" fmla="*/ 0 w 156"/>
                <a:gd name="T11" fmla="*/ 2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223">
                  <a:moveTo>
                    <a:pt x="0" y="217"/>
                  </a:moveTo>
                  <a:lnTo>
                    <a:pt x="103" y="35"/>
                  </a:lnTo>
                  <a:lnTo>
                    <a:pt x="156" y="0"/>
                  </a:lnTo>
                  <a:lnTo>
                    <a:pt x="33" y="223"/>
                  </a:lnTo>
                  <a:lnTo>
                    <a:pt x="0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7" name="Freeform 149"/>
            <p:cNvSpPr>
              <a:spLocks/>
            </p:cNvSpPr>
            <p:nvPr/>
          </p:nvSpPr>
          <p:spPr bwMode="auto">
            <a:xfrm>
              <a:off x="4066" y="2136"/>
              <a:ext cx="96" cy="97"/>
            </a:xfrm>
            <a:custGeom>
              <a:avLst/>
              <a:gdLst>
                <a:gd name="T0" fmla="*/ 157 w 192"/>
                <a:gd name="T1" fmla="*/ 193 h 193"/>
                <a:gd name="T2" fmla="*/ 0 w 192"/>
                <a:gd name="T3" fmla="*/ 0 h 193"/>
                <a:gd name="T4" fmla="*/ 58 w 192"/>
                <a:gd name="T5" fmla="*/ 17 h 193"/>
                <a:gd name="T6" fmla="*/ 192 w 192"/>
                <a:gd name="T7" fmla="*/ 172 h 193"/>
                <a:gd name="T8" fmla="*/ 157 w 192"/>
                <a:gd name="T9" fmla="*/ 193 h 193"/>
                <a:gd name="T10" fmla="*/ 157 w 192"/>
                <a:gd name="T1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3">
                  <a:moveTo>
                    <a:pt x="157" y="193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192" y="172"/>
                  </a:lnTo>
                  <a:lnTo>
                    <a:pt x="157" y="193"/>
                  </a:lnTo>
                  <a:lnTo>
                    <a:pt x="157" y="19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8" name="Freeform 150"/>
            <p:cNvSpPr>
              <a:spLocks/>
            </p:cNvSpPr>
            <p:nvPr/>
          </p:nvSpPr>
          <p:spPr bwMode="auto">
            <a:xfrm>
              <a:off x="3508" y="2493"/>
              <a:ext cx="761" cy="42"/>
            </a:xfrm>
            <a:custGeom>
              <a:avLst/>
              <a:gdLst>
                <a:gd name="T0" fmla="*/ 0 w 1520"/>
                <a:gd name="T1" fmla="*/ 38 h 84"/>
                <a:gd name="T2" fmla="*/ 64 w 1520"/>
                <a:gd name="T3" fmla="*/ 65 h 84"/>
                <a:gd name="T4" fmla="*/ 319 w 1520"/>
                <a:gd name="T5" fmla="*/ 82 h 84"/>
                <a:gd name="T6" fmla="*/ 796 w 1520"/>
                <a:gd name="T7" fmla="*/ 84 h 84"/>
                <a:gd name="T8" fmla="*/ 1220 w 1520"/>
                <a:gd name="T9" fmla="*/ 80 h 84"/>
                <a:gd name="T10" fmla="*/ 1456 w 1520"/>
                <a:gd name="T11" fmla="*/ 59 h 84"/>
                <a:gd name="T12" fmla="*/ 1520 w 1520"/>
                <a:gd name="T13" fmla="*/ 32 h 84"/>
                <a:gd name="T14" fmla="*/ 1513 w 1520"/>
                <a:gd name="T15" fmla="*/ 0 h 84"/>
                <a:gd name="T16" fmla="*/ 0 w 1520"/>
                <a:gd name="T17" fmla="*/ 38 h 84"/>
                <a:gd name="T18" fmla="*/ 0 w 1520"/>
                <a:gd name="T19" fmla="*/ 3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0" h="84">
                  <a:moveTo>
                    <a:pt x="0" y="38"/>
                  </a:moveTo>
                  <a:lnTo>
                    <a:pt x="64" y="65"/>
                  </a:lnTo>
                  <a:lnTo>
                    <a:pt x="319" y="82"/>
                  </a:lnTo>
                  <a:lnTo>
                    <a:pt x="796" y="84"/>
                  </a:lnTo>
                  <a:lnTo>
                    <a:pt x="1220" y="80"/>
                  </a:lnTo>
                  <a:lnTo>
                    <a:pt x="1456" y="59"/>
                  </a:lnTo>
                  <a:lnTo>
                    <a:pt x="1520" y="32"/>
                  </a:lnTo>
                  <a:lnTo>
                    <a:pt x="1513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39" name="Freeform 151"/>
            <p:cNvSpPr>
              <a:spLocks/>
            </p:cNvSpPr>
            <p:nvPr/>
          </p:nvSpPr>
          <p:spPr bwMode="auto">
            <a:xfrm>
              <a:off x="1635" y="2283"/>
              <a:ext cx="88" cy="68"/>
            </a:xfrm>
            <a:custGeom>
              <a:avLst/>
              <a:gdLst>
                <a:gd name="T0" fmla="*/ 0 w 176"/>
                <a:gd name="T1" fmla="*/ 30 h 135"/>
                <a:gd name="T2" fmla="*/ 79 w 176"/>
                <a:gd name="T3" fmla="*/ 36 h 135"/>
                <a:gd name="T4" fmla="*/ 176 w 176"/>
                <a:gd name="T5" fmla="*/ 135 h 135"/>
                <a:gd name="T6" fmla="*/ 176 w 176"/>
                <a:gd name="T7" fmla="*/ 110 h 135"/>
                <a:gd name="T8" fmla="*/ 121 w 176"/>
                <a:gd name="T9" fmla="*/ 32 h 135"/>
                <a:gd name="T10" fmla="*/ 64 w 176"/>
                <a:gd name="T11" fmla="*/ 0 h 135"/>
                <a:gd name="T12" fmla="*/ 0 w 176"/>
                <a:gd name="T13" fmla="*/ 30 h 135"/>
                <a:gd name="T14" fmla="*/ 0 w 176"/>
                <a:gd name="T15" fmla="*/ 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35">
                  <a:moveTo>
                    <a:pt x="0" y="30"/>
                  </a:moveTo>
                  <a:lnTo>
                    <a:pt x="79" y="36"/>
                  </a:lnTo>
                  <a:lnTo>
                    <a:pt x="176" y="135"/>
                  </a:lnTo>
                  <a:lnTo>
                    <a:pt x="176" y="110"/>
                  </a:lnTo>
                  <a:lnTo>
                    <a:pt x="121" y="32"/>
                  </a:lnTo>
                  <a:lnTo>
                    <a:pt x="64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0" name="Freeform 152"/>
            <p:cNvSpPr>
              <a:spLocks/>
            </p:cNvSpPr>
            <p:nvPr/>
          </p:nvSpPr>
          <p:spPr bwMode="auto">
            <a:xfrm>
              <a:off x="1780" y="2281"/>
              <a:ext cx="113" cy="135"/>
            </a:xfrm>
            <a:custGeom>
              <a:avLst/>
              <a:gdLst>
                <a:gd name="T0" fmla="*/ 35 w 227"/>
                <a:gd name="T1" fmla="*/ 33 h 270"/>
                <a:gd name="T2" fmla="*/ 126 w 227"/>
                <a:gd name="T3" fmla="*/ 52 h 270"/>
                <a:gd name="T4" fmla="*/ 181 w 227"/>
                <a:gd name="T5" fmla="*/ 114 h 270"/>
                <a:gd name="T6" fmla="*/ 227 w 227"/>
                <a:gd name="T7" fmla="*/ 270 h 270"/>
                <a:gd name="T8" fmla="*/ 204 w 227"/>
                <a:gd name="T9" fmla="*/ 114 h 270"/>
                <a:gd name="T10" fmla="*/ 164 w 227"/>
                <a:gd name="T11" fmla="*/ 42 h 270"/>
                <a:gd name="T12" fmla="*/ 94 w 227"/>
                <a:gd name="T13" fmla="*/ 0 h 270"/>
                <a:gd name="T14" fmla="*/ 0 w 227"/>
                <a:gd name="T15" fmla="*/ 38 h 270"/>
                <a:gd name="T16" fmla="*/ 35 w 227"/>
                <a:gd name="T17" fmla="*/ 33 h 270"/>
                <a:gd name="T18" fmla="*/ 35 w 227"/>
                <a:gd name="T19" fmla="*/ 3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70">
                  <a:moveTo>
                    <a:pt x="35" y="33"/>
                  </a:moveTo>
                  <a:lnTo>
                    <a:pt x="126" y="52"/>
                  </a:lnTo>
                  <a:lnTo>
                    <a:pt x="181" y="114"/>
                  </a:lnTo>
                  <a:lnTo>
                    <a:pt x="227" y="270"/>
                  </a:lnTo>
                  <a:lnTo>
                    <a:pt x="204" y="114"/>
                  </a:lnTo>
                  <a:lnTo>
                    <a:pt x="164" y="42"/>
                  </a:lnTo>
                  <a:lnTo>
                    <a:pt x="94" y="0"/>
                  </a:lnTo>
                  <a:lnTo>
                    <a:pt x="0" y="38"/>
                  </a:lnTo>
                  <a:lnTo>
                    <a:pt x="35" y="33"/>
                  </a:lnTo>
                  <a:lnTo>
                    <a:pt x="3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1" name="Freeform 153"/>
            <p:cNvSpPr>
              <a:spLocks/>
            </p:cNvSpPr>
            <p:nvPr/>
          </p:nvSpPr>
          <p:spPr bwMode="auto">
            <a:xfrm>
              <a:off x="3018" y="2359"/>
              <a:ext cx="193" cy="134"/>
            </a:xfrm>
            <a:custGeom>
              <a:avLst/>
              <a:gdLst>
                <a:gd name="T0" fmla="*/ 0 w 386"/>
                <a:gd name="T1" fmla="*/ 95 h 268"/>
                <a:gd name="T2" fmla="*/ 99 w 386"/>
                <a:gd name="T3" fmla="*/ 31 h 268"/>
                <a:gd name="T4" fmla="*/ 205 w 386"/>
                <a:gd name="T5" fmla="*/ 32 h 268"/>
                <a:gd name="T6" fmla="*/ 310 w 386"/>
                <a:gd name="T7" fmla="*/ 124 h 268"/>
                <a:gd name="T8" fmla="*/ 386 w 386"/>
                <a:gd name="T9" fmla="*/ 268 h 268"/>
                <a:gd name="T10" fmla="*/ 304 w 386"/>
                <a:gd name="T11" fmla="*/ 86 h 268"/>
                <a:gd name="T12" fmla="*/ 201 w 386"/>
                <a:gd name="T13" fmla="*/ 2 h 268"/>
                <a:gd name="T14" fmla="*/ 60 w 386"/>
                <a:gd name="T15" fmla="*/ 0 h 268"/>
                <a:gd name="T16" fmla="*/ 11 w 386"/>
                <a:gd name="T17" fmla="*/ 55 h 268"/>
                <a:gd name="T18" fmla="*/ 0 w 386"/>
                <a:gd name="T19" fmla="*/ 95 h 268"/>
                <a:gd name="T20" fmla="*/ 0 w 386"/>
                <a:gd name="T21" fmla="*/ 9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268">
                  <a:moveTo>
                    <a:pt x="0" y="95"/>
                  </a:moveTo>
                  <a:lnTo>
                    <a:pt x="99" y="31"/>
                  </a:lnTo>
                  <a:lnTo>
                    <a:pt x="205" y="32"/>
                  </a:lnTo>
                  <a:lnTo>
                    <a:pt x="310" y="124"/>
                  </a:lnTo>
                  <a:lnTo>
                    <a:pt x="386" y="268"/>
                  </a:lnTo>
                  <a:lnTo>
                    <a:pt x="304" y="86"/>
                  </a:lnTo>
                  <a:lnTo>
                    <a:pt x="201" y="2"/>
                  </a:lnTo>
                  <a:lnTo>
                    <a:pt x="60" y="0"/>
                  </a:lnTo>
                  <a:lnTo>
                    <a:pt x="11" y="5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2" name="Freeform 154"/>
            <p:cNvSpPr>
              <a:spLocks/>
            </p:cNvSpPr>
            <p:nvPr/>
          </p:nvSpPr>
          <p:spPr bwMode="auto">
            <a:xfrm>
              <a:off x="3455" y="1866"/>
              <a:ext cx="85" cy="62"/>
            </a:xfrm>
            <a:custGeom>
              <a:avLst/>
              <a:gdLst>
                <a:gd name="T0" fmla="*/ 46 w 169"/>
                <a:gd name="T1" fmla="*/ 0 h 123"/>
                <a:gd name="T2" fmla="*/ 50 w 169"/>
                <a:gd name="T3" fmla="*/ 68 h 123"/>
                <a:gd name="T4" fmla="*/ 105 w 169"/>
                <a:gd name="T5" fmla="*/ 83 h 123"/>
                <a:gd name="T6" fmla="*/ 162 w 169"/>
                <a:gd name="T7" fmla="*/ 78 h 123"/>
                <a:gd name="T8" fmla="*/ 169 w 169"/>
                <a:gd name="T9" fmla="*/ 118 h 123"/>
                <a:gd name="T10" fmla="*/ 50 w 169"/>
                <a:gd name="T11" fmla="*/ 123 h 123"/>
                <a:gd name="T12" fmla="*/ 0 w 169"/>
                <a:gd name="T13" fmla="*/ 114 h 123"/>
                <a:gd name="T14" fmla="*/ 2 w 169"/>
                <a:gd name="T15" fmla="*/ 21 h 123"/>
                <a:gd name="T16" fmla="*/ 46 w 169"/>
                <a:gd name="T17" fmla="*/ 0 h 123"/>
                <a:gd name="T18" fmla="*/ 46 w 169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23">
                  <a:moveTo>
                    <a:pt x="46" y="0"/>
                  </a:moveTo>
                  <a:lnTo>
                    <a:pt x="50" y="68"/>
                  </a:lnTo>
                  <a:lnTo>
                    <a:pt x="105" y="83"/>
                  </a:lnTo>
                  <a:lnTo>
                    <a:pt x="162" y="78"/>
                  </a:lnTo>
                  <a:lnTo>
                    <a:pt x="169" y="118"/>
                  </a:lnTo>
                  <a:lnTo>
                    <a:pt x="50" y="123"/>
                  </a:lnTo>
                  <a:lnTo>
                    <a:pt x="0" y="114"/>
                  </a:lnTo>
                  <a:lnTo>
                    <a:pt x="2" y="21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3" name="Freeform 155"/>
            <p:cNvSpPr>
              <a:spLocks/>
            </p:cNvSpPr>
            <p:nvPr/>
          </p:nvSpPr>
          <p:spPr bwMode="auto">
            <a:xfrm>
              <a:off x="3432" y="2047"/>
              <a:ext cx="77" cy="57"/>
            </a:xfrm>
            <a:custGeom>
              <a:avLst/>
              <a:gdLst>
                <a:gd name="T0" fmla="*/ 1 w 153"/>
                <a:gd name="T1" fmla="*/ 42 h 114"/>
                <a:gd name="T2" fmla="*/ 62 w 153"/>
                <a:gd name="T3" fmla="*/ 51 h 114"/>
                <a:gd name="T4" fmla="*/ 153 w 153"/>
                <a:gd name="T5" fmla="*/ 114 h 114"/>
                <a:gd name="T6" fmla="*/ 152 w 153"/>
                <a:gd name="T7" fmla="*/ 25 h 114"/>
                <a:gd name="T8" fmla="*/ 91 w 153"/>
                <a:gd name="T9" fmla="*/ 17 h 114"/>
                <a:gd name="T10" fmla="*/ 68 w 153"/>
                <a:gd name="T11" fmla="*/ 0 h 114"/>
                <a:gd name="T12" fmla="*/ 13 w 153"/>
                <a:gd name="T13" fmla="*/ 2 h 114"/>
                <a:gd name="T14" fmla="*/ 0 w 153"/>
                <a:gd name="T15" fmla="*/ 21 h 114"/>
                <a:gd name="T16" fmla="*/ 1 w 153"/>
                <a:gd name="T17" fmla="*/ 42 h 114"/>
                <a:gd name="T18" fmla="*/ 1 w 153"/>
                <a:gd name="T19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14">
                  <a:moveTo>
                    <a:pt x="1" y="42"/>
                  </a:moveTo>
                  <a:lnTo>
                    <a:pt x="62" y="51"/>
                  </a:lnTo>
                  <a:lnTo>
                    <a:pt x="153" y="114"/>
                  </a:lnTo>
                  <a:lnTo>
                    <a:pt x="152" y="25"/>
                  </a:lnTo>
                  <a:lnTo>
                    <a:pt x="91" y="17"/>
                  </a:lnTo>
                  <a:lnTo>
                    <a:pt x="68" y="0"/>
                  </a:lnTo>
                  <a:lnTo>
                    <a:pt x="13" y="2"/>
                  </a:lnTo>
                  <a:lnTo>
                    <a:pt x="0" y="21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4" name="Freeform 156"/>
            <p:cNvSpPr>
              <a:spLocks/>
            </p:cNvSpPr>
            <p:nvPr/>
          </p:nvSpPr>
          <p:spPr bwMode="auto">
            <a:xfrm>
              <a:off x="3485" y="1939"/>
              <a:ext cx="85" cy="101"/>
            </a:xfrm>
            <a:custGeom>
              <a:avLst/>
              <a:gdLst>
                <a:gd name="T0" fmla="*/ 2 w 169"/>
                <a:gd name="T1" fmla="*/ 0 h 202"/>
                <a:gd name="T2" fmla="*/ 0 w 169"/>
                <a:gd name="T3" fmla="*/ 198 h 202"/>
                <a:gd name="T4" fmla="*/ 55 w 169"/>
                <a:gd name="T5" fmla="*/ 202 h 202"/>
                <a:gd name="T6" fmla="*/ 17 w 169"/>
                <a:gd name="T7" fmla="*/ 171 h 202"/>
                <a:gd name="T8" fmla="*/ 120 w 169"/>
                <a:gd name="T9" fmla="*/ 84 h 202"/>
                <a:gd name="T10" fmla="*/ 169 w 169"/>
                <a:gd name="T11" fmla="*/ 137 h 202"/>
                <a:gd name="T12" fmla="*/ 163 w 169"/>
                <a:gd name="T13" fmla="*/ 8 h 202"/>
                <a:gd name="T14" fmla="*/ 2 w 169"/>
                <a:gd name="T15" fmla="*/ 0 h 202"/>
                <a:gd name="T16" fmla="*/ 2 w 169"/>
                <a:gd name="T1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02">
                  <a:moveTo>
                    <a:pt x="2" y="0"/>
                  </a:moveTo>
                  <a:lnTo>
                    <a:pt x="0" y="198"/>
                  </a:lnTo>
                  <a:lnTo>
                    <a:pt x="55" y="202"/>
                  </a:lnTo>
                  <a:lnTo>
                    <a:pt x="17" y="171"/>
                  </a:lnTo>
                  <a:lnTo>
                    <a:pt x="120" y="84"/>
                  </a:lnTo>
                  <a:lnTo>
                    <a:pt x="169" y="137"/>
                  </a:lnTo>
                  <a:lnTo>
                    <a:pt x="163" y="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5" name="Freeform 157"/>
            <p:cNvSpPr>
              <a:spLocks/>
            </p:cNvSpPr>
            <p:nvPr/>
          </p:nvSpPr>
          <p:spPr bwMode="auto">
            <a:xfrm>
              <a:off x="3583" y="1585"/>
              <a:ext cx="335" cy="164"/>
            </a:xfrm>
            <a:custGeom>
              <a:avLst/>
              <a:gdLst>
                <a:gd name="T0" fmla="*/ 0 w 669"/>
                <a:gd name="T1" fmla="*/ 25 h 329"/>
                <a:gd name="T2" fmla="*/ 2 w 669"/>
                <a:gd name="T3" fmla="*/ 130 h 329"/>
                <a:gd name="T4" fmla="*/ 45 w 669"/>
                <a:gd name="T5" fmla="*/ 308 h 329"/>
                <a:gd name="T6" fmla="*/ 669 w 669"/>
                <a:gd name="T7" fmla="*/ 329 h 329"/>
                <a:gd name="T8" fmla="*/ 597 w 669"/>
                <a:gd name="T9" fmla="*/ 6 h 329"/>
                <a:gd name="T10" fmla="*/ 553 w 669"/>
                <a:gd name="T11" fmla="*/ 0 h 329"/>
                <a:gd name="T12" fmla="*/ 0 w 669"/>
                <a:gd name="T13" fmla="*/ 25 h 329"/>
                <a:gd name="T14" fmla="*/ 0 w 669"/>
                <a:gd name="T15" fmla="*/ 2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9" h="329">
                  <a:moveTo>
                    <a:pt x="0" y="25"/>
                  </a:moveTo>
                  <a:lnTo>
                    <a:pt x="2" y="130"/>
                  </a:lnTo>
                  <a:lnTo>
                    <a:pt x="45" y="308"/>
                  </a:lnTo>
                  <a:lnTo>
                    <a:pt x="669" y="329"/>
                  </a:lnTo>
                  <a:lnTo>
                    <a:pt x="597" y="6"/>
                  </a:lnTo>
                  <a:lnTo>
                    <a:pt x="553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6" name="Freeform 158"/>
            <p:cNvSpPr>
              <a:spLocks/>
            </p:cNvSpPr>
            <p:nvPr/>
          </p:nvSpPr>
          <p:spPr bwMode="auto">
            <a:xfrm>
              <a:off x="3925" y="1588"/>
              <a:ext cx="277" cy="184"/>
            </a:xfrm>
            <a:custGeom>
              <a:avLst/>
              <a:gdLst>
                <a:gd name="T0" fmla="*/ 0 w 555"/>
                <a:gd name="T1" fmla="*/ 0 h 369"/>
                <a:gd name="T2" fmla="*/ 386 w 555"/>
                <a:gd name="T3" fmla="*/ 63 h 369"/>
                <a:gd name="T4" fmla="*/ 361 w 555"/>
                <a:gd name="T5" fmla="*/ 249 h 369"/>
                <a:gd name="T6" fmla="*/ 489 w 555"/>
                <a:gd name="T7" fmla="*/ 270 h 369"/>
                <a:gd name="T8" fmla="*/ 555 w 555"/>
                <a:gd name="T9" fmla="*/ 369 h 369"/>
                <a:gd name="T10" fmla="*/ 69 w 555"/>
                <a:gd name="T11" fmla="*/ 323 h 369"/>
                <a:gd name="T12" fmla="*/ 0 w 555"/>
                <a:gd name="T13" fmla="*/ 0 h 369"/>
                <a:gd name="T14" fmla="*/ 0 w 555"/>
                <a:gd name="T1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" h="369">
                  <a:moveTo>
                    <a:pt x="0" y="0"/>
                  </a:moveTo>
                  <a:lnTo>
                    <a:pt x="386" y="63"/>
                  </a:lnTo>
                  <a:lnTo>
                    <a:pt x="361" y="249"/>
                  </a:lnTo>
                  <a:lnTo>
                    <a:pt x="489" y="270"/>
                  </a:lnTo>
                  <a:lnTo>
                    <a:pt x="555" y="369"/>
                  </a:lnTo>
                  <a:lnTo>
                    <a:pt x="69" y="3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7" name="Freeform 159"/>
            <p:cNvSpPr>
              <a:spLocks/>
            </p:cNvSpPr>
            <p:nvPr/>
          </p:nvSpPr>
          <p:spPr bwMode="auto">
            <a:xfrm>
              <a:off x="3613" y="1790"/>
              <a:ext cx="308" cy="205"/>
            </a:xfrm>
            <a:custGeom>
              <a:avLst/>
              <a:gdLst>
                <a:gd name="T0" fmla="*/ 0 w 616"/>
                <a:gd name="T1" fmla="*/ 0 h 410"/>
                <a:gd name="T2" fmla="*/ 11 w 616"/>
                <a:gd name="T3" fmla="*/ 133 h 410"/>
                <a:gd name="T4" fmla="*/ 408 w 616"/>
                <a:gd name="T5" fmla="*/ 289 h 410"/>
                <a:gd name="T6" fmla="*/ 477 w 616"/>
                <a:gd name="T7" fmla="*/ 403 h 410"/>
                <a:gd name="T8" fmla="*/ 545 w 616"/>
                <a:gd name="T9" fmla="*/ 410 h 410"/>
                <a:gd name="T10" fmla="*/ 559 w 616"/>
                <a:gd name="T11" fmla="*/ 99 h 410"/>
                <a:gd name="T12" fmla="*/ 616 w 616"/>
                <a:gd name="T13" fmla="*/ 150 h 410"/>
                <a:gd name="T14" fmla="*/ 614 w 616"/>
                <a:gd name="T15" fmla="*/ 13 h 410"/>
                <a:gd name="T16" fmla="*/ 0 w 616"/>
                <a:gd name="T17" fmla="*/ 0 h 410"/>
                <a:gd name="T18" fmla="*/ 0 w 616"/>
                <a:gd name="T1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6" h="410">
                  <a:moveTo>
                    <a:pt x="0" y="0"/>
                  </a:moveTo>
                  <a:lnTo>
                    <a:pt x="11" y="133"/>
                  </a:lnTo>
                  <a:lnTo>
                    <a:pt x="408" y="289"/>
                  </a:lnTo>
                  <a:lnTo>
                    <a:pt x="477" y="403"/>
                  </a:lnTo>
                  <a:lnTo>
                    <a:pt x="545" y="410"/>
                  </a:lnTo>
                  <a:lnTo>
                    <a:pt x="559" y="99"/>
                  </a:lnTo>
                  <a:lnTo>
                    <a:pt x="616" y="150"/>
                  </a:lnTo>
                  <a:lnTo>
                    <a:pt x="614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8" name="Freeform 160"/>
            <p:cNvSpPr>
              <a:spLocks/>
            </p:cNvSpPr>
            <p:nvPr/>
          </p:nvSpPr>
          <p:spPr bwMode="auto">
            <a:xfrm>
              <a:off x="3959" y="1801"/>
              <a:ext cx="260" cy="245"/>
            </a:xfrm>
            <a:custGeom>
              <a:avLst/>
              <a:gdLst>
                <a:gd name="T0" fmla="*/ 0 w 521"/>
                <a:gd name="T1" fmla="*/ 0 h 488"/>
                <a:gd name="T2" fmla="*/ 100 w 521"/>
                <a:gd name="T3" fmla="*/ 231 h 488"/>
                <a:gd name="T4" fmla="*/ 114 w 521"/>
                <a:gd name="T5" fmla="*/ 393 h 488"/>
                <a:gd name="T6" fmla="*/ 275 w 521"/>
                <a:gd name="T7" fmla="*/ 488 h 488"/>
                <a:gd name="T8" fmla="*/ 521 w 521"/>
                <a:gd name="T9" fmla="*/ 488 h 488"/>
                <a:gd name="T10" fmla="*/ 513 w 521"/>
                <a:gd name="T11" fmla="*/ 51 h 488"/>
                <a:gd name="T12" fmla="*/ 0 w 521"/>
                <a:gd name="T13" fmla="*/ 0 h 488"/>
                <a:gd name="T14" fmla="*/ 0 w 521"/>
                <a:gd name="T1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1" h="488">
                  <a:moveTo>
                    <a:pt x="0" y="0"/>
                  </a:moveTo>
                  <a:lnTo>
                    <a:pt x="100" y="231"/>
                  </a:lnTo>
                  <a:lnTo>
                    <a:pt x="114" y="393"/>
                  </a:lnTo>
                  <a:lnTo>
                    <a:pt x="275" y="488"/>
                  </a:lnTo>
                  <a:lnTo>
                    <a:pt x="521" y="488"/>
                  </a:lnTo>
                  <a:lnTo>
                    <a:pt x="513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49" name="Freeform 161"/>
            <p:cNvSpPr>
              <a:spLocks/>
            </p:cNvSpPr>
            <p:nvPr/>
          </p:nvSpPr>
          <p:spPr bwMode="auto">
            <a:xfrm>
              <a:off x="3328" y="1767"/>
              <a:ext cx="133" cy="314"/>
            </a:xfrm>
            <a:custGeom>
              <a:avLst/>
              <a:gdLst>
                <a:gd name="T0" fmla="*/ 267 w 267"/>
                <a:gd name="T1" fmla="*/ 0 h 627"/>
                <a:gd name="T2" fmla="*/ 160 w 267"/>
                <a:gd name="T3" fmla="*/ 175 h 627"/>
                <a:gd name="T4" fmla="*/ 65 w 267"/>
                <a:gd name="T5" fmla="*/ 500 h 627"/>
                <a:gd name="T6" fmla="*/ 0 w 267"/>
                <a:gd name="T7" fmla="*/ 506 h 627"/>
                <a:gd name="T8" fmla="*/ 21 w 267"/>
                <a:gd name="T9" fmla="*/ 627 h 627"/>
                <a:gd name="T10" fmla="*/ 173 w 267"/>
                <a:gd name="T11" fmla="*/ 466 h 627"/>
                <a:gd name="T12" fmla="*/ 194 w 267"/>
                <a:gd name="T13" fmla="*/ 211 h 627"/>
                <a:gd name="T14" fmla="*/ 265 w 267"/>
                <a:gd name="T15" fmla="*/ 128 h 627"/>
                <a:gd name="T16" fmla="*/ 267 w 267"/>
                <a:gd name="T17" fmla="*/ 0 h 627"/>
                <a:gd name="T18" fmla="*/ 267 w 267"/>
                <a:gd name="T1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627">
                  <a:moveTo>
                    <a:pt x="267" y="0"/>
                  </a:moveTo>
                  <a:lnTo>
                    <a:pt x="160" y="175"/>
                  </a:lnTo>
                  <a:lnTo>
                    <a:pt x="65" y="500"/>
                  </a:lnTo>
                  <a:lnTo>
                    <a:pt x="0" y="506"/>
                  </a:lnTo>
                  <a:lnTo>
                    <a:pt x="21" y="627"/>
                  </a:lnTo>
                  <a:lnTo>
                    <a:pt x="173" y="466"/>
                  </a:lnTo>
                  <a:lnTo>
                    <a:pt x="194" y="211"/>
                  </a:lnTo>
                  <a:lnTo>
                    <a:pt x="265" y="128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0" name="Freeform 162"/>
            <p:cNvSpPr>
              <a:spLocks/>
            </p:cNvSpPr>
            <p:nvPr/>
          </p:nvSpPr>
          <p:spPr bwMode="auto">
            <a:xfrm>
              <a:off x="3599" y="1593"/>
              <a:ext cx="306" cy="128"/>
            </a:xfrm>
            <a:custGeom>
              <a:avLst/>
              <a:gdLst>
                <a:gd name="T0" fmla="*/ 4 w 612"/>
                <a:gd name="T1" fmla="*/ 46 h 257"/>
                <a:gd name="T2" fmla="*/ 432 w 612"/>
                <a:gd name="T3" fmla="*/ 114 h 257"/>
                <a:gd name="T4" fmla="*/ 612 w 612"/>
                <a:gd name="T5" fmla="*/ 257 h 257"/>
                <a:gd name="T6" fmla="*/ 546 w 612"/>
                <a:gd name="T7" fmla="*/ 10 h 257"/>
                <a:gd name="T8" fmla="*/ 475 w 612"/>
                <a:gd name="T9" fmla="*/ 0 h 257"/>
                <a:gd name="T10" fmla="*/ 0 w 612"/>
                <a:gd name="T11" fmla="*/ 23 h 257"/>
                <a:gd name="T12" fmla="*/ 4 w 612"/>
                <a:gd name="T13" fmla="*/ 46 h 257"/>
                <a:gd name="T14" fmla="*/ 4 w 612"/>
                <a:gd name="T15" fmla="*/ 4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2" h="257">
                  <a:moveTo>
                    <a:pt x="4" y="46"/>
                  </a:moveTo>
                  <a:lnTo>
                    <a:pt x="432" y="114"/>
                  </a:lnTo>
                  <a:lnTo>
                    <a:pt x="612" y="257"/>
                  </a:lnTo>
                  <a:lnTo>
                    <a:pt x="546" y="10"/>
                  </a:lnTo>
                  <a:lnTo>
                    <a:pt x="475" y="0"/>
                  </a:lnTo>
                  <a:lnTo>
                    <a:pt x="0" y="23"/>
                  </a:lnTo>
                  <a:lnTo>
                    <a:pt x="4" y="46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1" name="Freeform 163"/>
            <p:cNvSpPr>
              <a:spLocks/>
            </p:cNvSpPr>
            <p:nvPr/>
          </p:nvSpPr>
          <p:spPr bwMode="auto">
            <a:xfrm>
              <a:off x="3942" y="1602"/>
              <a:ext cx="161" cy="59"/>
            </a:xfrm>
            <a:custGeom>
              <a:avLst/>
              <a:gdLst>
                <a:gd name="T0" fmla="*/ 0 w 324"/>
                <a:gd name="T1" fmla="*/ 0 h 117"/>
                <a:gd name="T2" fmla="*/ 27 w 324"/>
                <a:gd name="T3" fmla="*/ 117 h 117"/>
                <a:gd name="T4" fmla="*/ 137 w 324"/>
                <a:gd name="T5" fmla="*/ 95 h 117"/>
                <a:gd name="T6" fmla="*/ 310 w 324"/>
                <a:gd name="T7" fmla="*/ 112 h 117"/>
                <a:gd name="T8" fmla="*/ 324 w 324"/>
                <a:gd name="T9" fmla="*/ 53 h 117"/>
                <a:gd name="T10" fmla="*/ 0 w 324"/>
                <a:gd name="T11" fmla="*/ 0 h 117"/>
                <a:gd name="T12" fmla="*/ 0 w 324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117">
                  <a:moveTo>
                    <a:pt x="0" y="0"/>
                  </a:moveTo>
                  <a:lnTo>
                    <a:pt x="27" y="117"/>
                  </a:lnTo>
                  <a:lnTo>
                    <a:pt x="137" y="95"/>
                  </a:lnTo>
                  <a:lnTo>
                    <a:pt x="310" y="112"/>
                  </a:lnTo>
                  <a:lnTo>
                    <a:pt x="324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2" name="Freeform 164"/>
            <p:cNvSpPr>
              <a:spLocks/>
            </p:cNvSpPr>
            <p:nvPr/>
          </p:nvSpPr>
          <p:spPr bwMode="auto">
            <a:xfrm>
              <a:off x="3985" y="1814"/>
              <a:ext cx="100" cy="72"/>
            </a:xfrm>
            <a:custGeom>
              <a:avLst/>
              <a:gdLst>
                <a:gd name="T0" fmla="*/ 82 w 200"/>
                <a:gd name="T1" fmla="*/ 145 h 145"/>
                <a:gd name="T2" fmla="*/ 200 w 200"/>
                <a:gd name="T3" fmla="*/ 25 h 145"/>
                <a:gd name="T4" fmla="*/ 28 w 200"/>
                <a:gd name="T5" fmla="*/ 0 h 145"/>
                <a:gd name="T6" fmla="*/ 0 w 200"/>
                <a:gd name="T7" fmla="*/ 35 h 145"/>
                <a:gd name="T8" fmla="*/ 82 w 200"/>
                <a:gd name="T9" fmla="*/ 145 h 145"/>
                <a:gd name="T10" fmla="*/ 82 w 200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45">
                  <a:moveTo>
                    <a:pt x="82" y="145"/>
                  </a:moveTo>
                  <a:lnTo>
                    <a:pt x="200" y="25"/>
                  </a:lnTo>
                  <a:lnTo>
                    <a:pt x="28" y="0"/>
                  </a:lnTo>
                  <a:lnTo>
                    <a:pt x="0" y="35"/>
                  </a:lnTo>
                  <a:lnTo>
                    <a:pt x="82" y="145"/>
                  </a:lnTo>
                  <a:lnTo>
                    <a:pt x="82" y="145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3" name="Freeform 165"/>
            <p:cNvSpPr>
              <a:spLocks/>
            </p:cNvSpPr>
            <p:nvPr/>
          </p:nvSpPr>
          <p:spPr bwMode="auto">
            <a:xfrm>
              <a:off x="3082" y="2490"/>
              <a:ext cx="48" cy="219"/>
            </a:xfrm>
            <a:custGeom>
              <a:avLst/>
              <a:gdLst>
                <a:gd name="T0" fmla="*/ 36 w 97"/>
                <a:gd name="T1" fmla="*/ 8 h 437"/>
                <a:gd name="T2" fmla="*/ 55 w 97"/>
                <a:gd name="T3" fmla="*/ 0 h 437"/>
                <a:gd name="T4" fmla="*/ 82 w 97"/>
                <a:gd name="T5" fmla="*/ 17 h 437"/>
                <a:gd name="T6" fmla="*/ 95 w 97"/>
                <a:gd name="T7" fmla="*/ 120 h 437"/>
                <a:gd name="T8" fmla="*/ 97 w 97"/>
                <a:gd name="T9" fmla="*/ 268 h 437"/>
                <a:gd name="T10" fmla="*/ 82 w 97"/>
                <a:gd name="T11" fmla="*/ 388 h 437"/>
                <a:gd name="T12" fmla="*/ 61 w 97"/>
                <a:gd name="T13" fmla="*/ 437 h 437"/>
                <a:gd name="T14" fmla="*/ 29 w 97"/>
                <a:gd name="T15" fmla="*/ 437 h 437"/>
                <a:gd name="T16" fmla="*/ 17 w 97"/>
                <a:gd name="T17" fmla="*/ 399 h 437"/>
                <a:gd name="T18" fmla="*/ 42 w 97"/>
                <a:gd name="T19" fmla="*/ 409 h 437"/>
                <a:gd name="T20" fmla="*/ 63 w 97"/>
                <a:gd name="T21" fmla="*/ 394 h 437"/>
                <a:gd name="T22" fmla="*/ 40 w 97"/>
                <a:gd name="T23" fmla="*/ 371 h 437"/>
                <a:gd name="T24" fmla="*/ 29 w 97"/>
                <a:gd name="T25" fmla="*/ 354 h 437"/>
                <a:gd name="T26" fmla="*/ 0 w 97"/>
                <a:gd name="T27" fmla="*/ 339 h 437"/>
                <a:gd name="T28" fmla="*/ 38 w 97"/>
                <a:gd name="T29" fmla="*/ 344 h 437"/>
                <a:gd name="T30" fmla="*/ 63 w 97"/>
                <a:gd name="T31" fmla="*/ 341 h 437"/>
                <a:gd name="T32" fmla="*/ 78 w 97"/>
                <a:gd name="T33" fmla="*/ 310 h 437"/>
                <a:gd name="T34" fmla="*/ 84 w 97"/>
                <a:gd name="T35" fmla="*/ 208 h 437"/>
                <a:gd name="T36" fmla="*/ 80 w 97"/>
                <a:gd name="T37" fmla="*/ 116 h 437"/>
                <a:gd name="T38" fmla="*/ 68 w 97"/>
                <a:gd name="T39" fmla="*/ 48 h 437"/>
                <a:gd name="T40" fmla="*/ 51 w 97"/>
                <a:gd name="T41" fmla="*/ 21 h 437"/>
                <a:gd name="T42" fmla="*/ 36 w 97"/>
                <a:gd name="T43" fmla="*/ 8 h 437"/>
                <a:gd name="T44" fmla="*/ 36 w 97"/>
                <a:gd name="T45" fmla="*/ 8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437">
                  <a:moveTo>
                    <a:pt x="36" y="8"/>
                  </a:moveTo>
                  <a:lnTo>
                    <a:pt x="55" y="0"/>
                  </a:lnTo>
                  <a:lnTo>
                    <a:pt x="82" y="17"/>
                  </a:lnTo>
                  <a:lnTo>
                    <a:pt x="95" y="120"/>
                  </a:lnTo>
                  <a:lnTo>
                    <a:pt x="97" y="268"/>
                  </a:lnTo>
                  <a:lnTo>
                    <a:pt x="82" y="388"/>
                  </a:lnTo>
                  <a:lnTo>
                    <a:pt x="61" y="437"/>
                  </a:lnTo>
                  <a:lnTo>
                    <a:pt x="29" y="437"/>
                  </a:lnTo>
                  <a:lnTo>
                    <a:pt x="17" y="399"/>
                  </a:lnTo>
                  <a:lnTo>
                    <a:pt x="42" y="409"/>
                  </a:lnTo>
                  <a:lnTo>
                    <a:pt x="63" y="394"/>
                  </a:lnTo>
                  <a:lnTo>
                    <a:pt x="40" y="371"/>
                  </a:lnTo>
                  <a:lnTo>
                    <a:pt x="29" y="354"/>
                  </a:lnTo>
                  <a:lnTo>
                    <a:pt x="0" y="339"/>
                  </a:lnTo>
                  <a:lnTo>
                    <a:pt x="38" y="344"/>
                  </a:lnTo>
                  <a:lnTo>
                    <a:pt x="63" y="341"/>
                  </a:lnTo>
                  <a:lnTo>
                    <a:pt x="78" y="310"/>
                  </a:lnTo>
                  <a:lnTo>
                    <a:pt x="84" y="208"/>
                  </a:lnTo>
                  <a:lnTo>
                    <a:pt x="80" y="116"/>
                  </a:lnTo>
                  <a:lnTo>
                    <a:pt x="68" y="48"/>
                  </a:lnTo>
                  <a:lnTo>
                    <a:pt x="51" y="21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4" name="Freeform 166"/>
            <p:cNvSpPr>
              <a:spLocks/>
            </p:cNvSpPr>
            <p:nvPr/>
          </p:nvSpPr>
          <p:spPr bwMode="auto">
            <a:xfrm>
              <a:off x="3106" y="2393"/>
              <a:ext cx="127" cy="396"/>
            </a:xfrm>
            <a:custGeom>
              <a:avLst/>
              <a:gdLst>
                <a:gd name="T0" fmla="*/ 71 w 253"/>
                <a:gd name="T1" fmla="*/ 167 h 792"/>
                <a:gd name="T2" fmla="*/ 90 w 253"/>
                <a:gd name="T3" fmla="*/ 285 h 792"/>
                <a:gd name="T4" fmla="*/ 92 w 253"/>
                <a:gd name="T5" fmla="*/ 376 h 792"/>
                <a:gd name="T6" fmla="*/ 92 w 253"/>
                <a:gd name="T7" fmla="*/ 452 h 792"/>
                <a:gd name="T8" fmla="*/ 76 w 253"/>
                <a:gd name="T9" fmla="*/ 617 h 792"/>
                <a:gd name="T10" fmla="*/ 50 w 253"/>
                <a:gd name="T11" fmla="*/ 722 h 792"/>
                <a:gd name="T12" fmla="*/ 29 w 253"/>
                <a:gd name="T13" fmla="*/ 762 h 792"/>
                <a:gd name="T14" fmla="*/ 0 w 253"/>
                <a:gd name="T15" fmla="*/ 784 h 792"/>
                <a:gd name="T16" fmla="*/ 44 w 253"/>
                <a:gd name="T17" fmla="*/ 792 h 792"/>
                <a:gd name="T18" fmla="*/ 187 w 253"/>
                <a:gd name="T19" fmla="*/ 790 h 792"/>
                <a:gd name="T20" fmla="*/ 213 w 253"/>
                <a:gd name="T21" fmla="*/ 767 h 792"/>
                <a:gd name="T22" fmla="*/ 244 w 253"/>
                <a:gd name="T23" fmla="*/ 691 h 792"/>
                <a:gd name="T24" fmla="*/ 253 w 253"/>
                <a:gd name="T25" fmla="*/ 651 h 792"/>
                <a:gd name="T26" fmla="*/ 238 w 253"/>
                <a:gd name="T27" fmla="*/ 613 h 792"/>
                <a:gd name="T28" fmla="*/ 225 w 253"/>
                <a:gd name="T29" fmla="*/ 575 h 792"/>
                <a:gd name="T30" fmla="*/ 221 w 253"/>
                <a:gd name="T31" fmla="*/ 515 h 792"/>
                <a:gd name="T32" fmla="*/ 215 w 253"/>
                <a:gd name="T33" fmla="*/ 330 h 792"/>
                <a:gd name="T34" fmla="*/ 177 w 253"/>
                <a:gd name="T35" fmla="*/ 182 h 792"/>
                <a:gd name="T36" fmla="*/ 116 w 253"/>
                <a:gd name="T37" fmla="*/ 62 h 792"/>
                <a:gd name="T38" fmla="*/ 57 w 253"/>
                <a:gd name="T39" fmla="*/ 0 h 792"/>
                <a:gd name="T40" fmla="*/ 122 w 253"/>
                <a:gd name="T41" fmla="*/ 98 h 792"/>
                <a:gd name="T42" fmla="*/ 177 w 253"/>
                <a:gd name="T43" fmla="*/ 256 h 792"/>
                <a:gd name="T44" fmla="*/ 194 w 253"/>
                <a:gd name="T45" fmla="*/ 423 h 792"/>
                <a:gd name="T46" fmla="*/ 196 w 253"/>
                <a:gd name="T47" fmla="*/ 556 h 792"/>
                <a:gd name="T48" fmla="*/ 181 w 253"/>
                <a:gd name="T49" fmla="*/ 583 h 792"/>
                <a:gd name="T50" fmla="*/ 118 w 253"/>
                <a:gd name="T51" fmla="*/ 585 h 792"/>
                <a:gd name="T52" fmla="*/ 116 w 253"/>
                <a:gd name="T53" fmla="*/ 467 h 792"/>
                <a:gd name="T54" fmla="*/ 115 w 253"/>
                <a:gd name="T55" fmla="*/ 336 h 792"/>
                <a:gd name="T56" fmla="*/ 101 w 253"/>
                <a:gd name="T57" fmla="*/ 247 h 792"/>
                <a:gd name="T58" fmla="*/ 71 w 253"/>
                <a:gd name="T59" fmla="*/ 167 h 792"/>
                <a:gd name="T60" fmla="*/ 71 w 253"/>
                <a:gd name="T61" fmla="*/ 167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3" h="792">
                  <a:moveTo>
                    <a:pt x="71" y="167"/>
                  </a:moveTo>
                  <a:lnTo>
                    <a:pt x="90" y="285"/>
                  </a:lnTo>
                  <a:lnTo>
                    <a:pt x="92" y="376"/>
                  </a:lnTo>
                  <a:lnTo>
                    <a:pt x="92" y="452"/>
                  </a:lnTo>
                  <a:lnTo>
                    <a:pt x="76" y="617"/>
                  </a:lnTo>
                  <a:lnTo>
                    <a:pt x="50" y="722"/>
                  </a:lnTo>
                  <a:lnTo>
                    <a:pt x="29" y="762"/>
                  </a:lnTo>
                  <a:lnTo>
                    <a:pt x="0" y="784"/>
                  </a:lnTo>
                  <a:lnTo>
                    <a:pt x="44" y="792"/>
                  </a:lnTo>
                  <a:lnTo>
                    <a:pt x="187" y="790"/>
                  </a:lnTo>
                  <a:lnTo>
                    <a:pt x="213" y="767"/>
                  </a:lnTo>
                  <a:lnTo>
                    <a:pt x="244" y="691"/>
                  </a:lnTo>
                  <a:lnTo>
                    <a:pt x="253" y="651"/>
                  </a:lnTo>
                  <a:lnTo>
                    <a:pt x="238" y="613"/>
                  </a:lnTo>
                  <a:lnTo>
                    <a:pt x="225" y="575"/>
                  </a:lnTo>
                  <a:lnTo>
                    <a:pt x="221" y="515"/>
                  </a:lnTo>
                  <a:lnTo>
                    <a:pt x="215" y="330"/>
                  </a:lnTo>
                  <a:lnTo>
                    <a:pt x="177" y="182"/>
                  </a:lnTo>
                  <a:lnTo>
                    <a:pt x="116" y="62"/>
                  </a:lnTo>
                  <a:lnTo>
                    <a:pt x="57" y="0"/>
                  </a:lnTo>
                  <a:lnTo>
                    <a:pt x="122" y="98"/>
                  </a:lnTo>
                  <a:lnTo>
                    <a:pt x="177" y="256"/>
                  </a:lnTo>
                  <a:lnTo>
                    <a:pt x="194" y="423"/>
                  </a:lnTo>
                  <a:lnTo>
                    <a:pt x="196" y="556"/>
                  </a:lnTo>
                  <a:lnTo>
                    <a:pt x="181" y="583"/>
                  </a:lnTo>
                  <a:lnTo>
                    <a:pt x="118" y="585"/>
                  </a:lnTo>
                  <a:lnTo>
                    <a:pt x="116" y="467"/>
                  </a:lnTo>
                  <a:lnTo>
                    <a:pt x="115" y="336"/>
                  </a:lnTo>
                  <a:lnTo>
                    <a:pt x="101" y="247"/>
                  </a:lnTo>
                  <a:lnTo>
                    <a:pt x="71" y="167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5" name="Freeform 167"/>
            <p:cNvSpPr>
              <a:spLocks/>
            </p:cNvSpPr>
            <p:nvPr/>
          </p:nvSpPr>
          <p:spPr bwMode="auto">
            <a:xfrm>
              <a:off x="2967" y="2382"/>
              <a:ext cx="156" cy="401"/>
            </a:xfrm>
            <a:custGeom>
              <a:avLst/>
              <a:gdLst>
                <a:gd name="T0" fmla="*/ 312 w 312"/>
                <a:gd name="T1" fmla="*/ 11 h 802"/>
                <a:gd name="T2" fmla="*/ 266 w 312"/>
                <a:gd name="T3" fmla="*/ 0 h 802"/>
                <a:gd name="T4" fmla="*/ 211 w 312"/>
                <a:gd name="T5" fmla="*/ 0 h 802"/>
                <a:gd name="T6" fmla="*/ 160 w 312"/>
                <a:gd name="T7" fmla="*/ 28 h 802"/>
                <a:gd name="T8" fmla="*/ 118 w 312"/>
                <a:gd name="T9" fmla="*/ 81 h 802"/>
                <a:gd name="T10" fmla="*/ 89 w 312"/>
                <a:gd name="T11" fmla="*/ 152 h 802"/>
                <a:gd name="T12" fmla="*/ 66 w 312"/>
                <a:gd name="T13" fmla="*/ 283 h 802"/>
                <a:gd name="T14" fmla="*/ 110 w 312"/>
                <a:gd name="T15" fmla="*/ 302 h 802"/>
                <a:gd name="T16" fmla="*/ 152 w 312"/>
                <a:gd name="T17" fmla="*/ 330 h 802"/>
                <a:gd name="T18" fmla="*/ 152 w 312"/>
                <a:gd name="T19" fmla="*/ 484 h 802"/>
                <a:gd name="T20" fmla="*/ 160 w 312"/>
                <a:gd name="T21" fmla="*/ 566 h 802"/>
                <a:gd name="T22" fmla="*/ 129 w 312"/>
                <a:gd name="T23" fmla="*/ 646 h 802"/>
                <a:gd name="T24" fmla="*/ 0 w 312"/>
                <a:gd name="T25" fmla="*/ 680 h 802"/>
                <a:gd name="T26" fmla="*/ 175 w 312"/>
                <a:gd name="T27" fmla="*/ 661 h 802"/>
                <a:gd name="T28" fmla="*/ 209 w 312"/>
                <a:gd name="T29" fmla="*/ 766 h 802"/>
                <a:gd name="T30" fmla="*/ 257 w 312"/>
                <a:gd name="T31" fmla="*/ 802 h 802"/>
                <a:gd name="T32" fmla="*/ 228 w 312"/>
                <a:gd name="T33" fmla="*/ 760 h 802"/>
                <a:gd name="T34" fmla="*/ 201 w 312"/>
                <a:gd name="T35" fmla="*/ 682 h 802"/>
                <a:gd name="T36" fmla="*/ 180 w 312"/>
                <a:gd name="T37" fmla="*/ 572 h 802"/>
                <a:gd name="T38" fmla="*/ 217 w 312"/>
                <a:gd name="T39" fmla="*/ 593 h 802"/>
                <a:gd name="T40" fmla="*/ 182 w 312"/>
                <a:gd name="T41" fmla="*/ 520 h 802"/>
                <a:gd name="T42" fmla="*/ 173 w 312"/>
                <a:gd name="T43" fmla="*/ 458 h 802"/>
                <a:gd name="T44" fmla="*/ 171 w 312"/>
                <a:gd name="T45" fmla="*/ 366 h 802"/>
                <a:gd name="T46" fmla="*/ 190 w 312"/>
                <a:gd name="T47" fmla="*/ 279 h 802"/>
                <a:gd name="T48" fmla="*/ 222 w 312"/>
                <a:gd name="T49" fmla="*/ 232 h 802"/>
                <a:gd name="T50" fmla="*/ 245 w 312"/>
                <a:gd name="T51" fmla="*/ 220 h 802"/>
                <a:gd name="T52" fmla="*/ 220 w 312"/>
                <a:gd name="T53" fmla="*/ 220 h 802"/>
                <a:gd name="T54" fmla="*/ 179 w 312"/>
                <a:gd name="T55" fmla="*/ 270 h 802"/>
                <a:gd name="T56" fmla="*/ 190 w 312"/>
                <a:gd name="T57" fmla="*/ 230 h 802"/>
                <a:gd name="T58" fmla="*/ 230 w 312"/>
                <a:gd name="T59" fmla="*/ 190 h 802"/>
                <a:gd name="T60" fmla="*/ 253 w 312"/>
                <a:gd name="T61" fmla="*/ 173 h 802"/>
                <a:gd name="T62" fmla="*/ 260 w 312"/>
                <a:gd name="T63" fmla="*/ 74 h 802"/>
                <a:gd name="T64" fmla="*/ 272 w 312"/>
                <a:gd name="T65" fmla="*/ 51 h 802"/>
                <a:gd name="T66" fmla="*/ 226 w 312"/>
                <a:gd name="T67" fmla="*/ 76 h 802"/>
                <a:gd name="T68" fmla="*/ 245 w 312"/>
                <a:gd name="T69" fmla="*/ 47 h 802"/>
                <a:gd name="T70" fmla="*/ 266 w 312"/>
                <a:gd name="T71" fmla="*/ 32 h 802"/>
                <a:gd name="T72" fmla="*/ 312 w 312"/>
                <a:gd name="T73" fmla="*/ 11 h 802"/>
                <a:gd name="T74" fmla="*/ 312 w 312"/>
                <a:gd name="T75" fmla="*/ 1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2" h="802">
                  <a:moveTo>
                    <a:pt x="312" y="11"/>
                  </a:moveTo>
                  <a:lnTo>
                    <a:pt x="266" y="0"/>
                  </a:lnTo>
                  <a:lnTo>
                    <a:pt x="211" y="0"/>
                  </a:lnTo>
                  <a:lnTo>
                    <a:pt x="160" y="28"/>
                  </a:lnTo>
                  <a:lnTo>
                    <a:pt x="118" y="81"/>
                  </a:lnTo>
                  <a:lnTo>
                    <a:pt x="89" y="152"/>
                  </a:lnTo>
                  <a:lnTo>
                    <a:pt x="66" y="283"/>
                  </a:lnTo>
                  <a:lnTo>
                    <a:pt x="110" y="302"/>
                  </a:lnTo>
                  <a:lnTo>
                    <a:pt x="152" y="330"/>
                  </a:lnTo>
                  <a:lnTo>
                    <a:pt x="152" y="484"/>
                  </a:lnTo>
                  <a:lnTo>
                    <a:pt x="160" y="566"/>
                  </a:lnTo>
                  <a:lnTo>
                    <a:pt x="129" y="646"/>
                  </a:lnTo>
                  <a:lnTo>
                    <a:pt x="0" y="680"/>
                  </a:lnTo>
                  <a:lnTo>
                    <a:pt x="175" y="661"/>
                  </a:lnTo>
                  <a:lnTo>
                    <a:pt x="209" y="766"/>
                  </a:lnTo>
                  <a:lnTo>
                    <a:pt x="257" y="802"/>
                  </a:lnTo>
                  <a:lnTo>
                    <a:pt x="228" y="760"/>
                  </a:lnTo>
                  <a:lnTo>
                    <a:pt x="201" y="682"/>
                  </a:lnTo>
                  <a:lnTo>
                    <a:pt x="180" y="572"/>
                  </a:lnTo>
                  <a:lnTo>
                    <a:pt x="217" y="593"/>
                  </a:lnTo>
                  <a:lnTo>
                    <a:pt x="182" y="520"/>
                  </a:lnTo>
                  <a:lnTo>
                    <a:pt x="173" y="458"/>
                  </a:lnTo>
                  <a:lnTo>
                    <a:pt x="171" y="366"/>
                  </a:lnTo>
                  <a:lnTo>
                    <a:pt x="190" y="279"/>
                  </a:lnTo>
                  <a:lnTo>
                    <a:pt x="222" y="232"/>
                  </a:lnTo>
                  <a:lnTo>
                    <a:pt x="245" y="220"/>
                  </a:lnTo>
                  <a:lnTo>
                    <a:pt x="220" y="220"/>
                  </a:lnTo>
                  <a:lnTo>
                    <a:pt x="179" y="270"/>
                  </a:lnTo>
                  <a:lnTo>
                    <a:pt x="190" y="230"/>
                  </a:lnTo>
                  <a:lnTo>
                    <a:pt x="230" y="190"/>
                  </a:lnTo>
                  <a:lnTo>
                    <a:pt x="253" y="173"/>
                  </a:lnTo>
                  <a:lnTo>
                    <a:pt x="260" y="74"/>
                  </a:lnTo>
                  <a:lnTo>
                    <a:pt x="272" y="51"/>
                  </a:lnTo>
                  <a:lnTo>
                    <a:pt x="226" y="76"/>
                  </a:lnTo>
                  <a:lnTo>
                    <a:pt x="245" y="47"/>
                  </a:lnTo>
                  <a:lnTo>
                    <a:pt x="266" y="32"/>
                  </a:lnTo>
                  <a:lnTo>
                    <a:pt x="312" y="11"/>
                  </a:lnTo>
                  <a:lnTo>
                    <a:pt x="31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6" name="Freeform 168"/>
            <p:cNvSpPr>
              <a:spLocks/>
            </p:cNvSpPr>
            <p:nvPr/>
          </p:nvSpPr>
          <p:spPr bwMode="auto">
            <a:xfrm>
              <a:off x="3055" y="2663"/>
              <a:ext cx="74" cy="101"/>
            </a:xfrm>
            <a:custGeom>
              <a:avLst/>
              <a:gdLst>
                <a:gd name="T0" fmla="*/ 25 w 148"/>
                <a:gd name="T1" fmla="*/ 14 h 202"/>
                <a:gd name="T2" fmla="*/ 49 w 148"/>
                <a:gd name="T3" fmla="*/ 86 h 202"/>
                <a:gd name="T4" fmla="*/ 80 w 148"/>
                <a:gd name="T5" fmla="*/ 118 h 202"/>
                <a:gd name="T6" fmla="*/ 112 w 148"/>
                <a:gd name="T7" fmla="*/ 120 h 202"/>
                <a:gd name="T8" fmla="*/ 148 w 148"/>
                <a:gd name="T9" fmla="*/ 31 h 202"/>
                <a:gd name="T10" fmla="*/ 137 w 148"/>
                <a:gd name="T11" fmla="*/ 166 h 202"/>
                <a:gd name="T12" fmla="*/ 106 w 148"/>
                <a:gd name="T13" fmla="*/ 202 h 202"/>
                <a:gd name="T14" fmla="*/ 66 w 148"/>
                <a:gd name="T15" fmla="*/ 192 h 202"/>
                <a:gd name="T16" fmla="*/ 21 w 148"/>
                <a:gd name="T17" fmla="*/ 126 h 202"/>
                <a:gd name="T18" fmla="*/ 0 w 148"/>
                <a:gd name="T19" fmla="*/ 0 h 202"/>
                <a:gd name="T20" fmla="*/ 25 w 148"/>
                <a:gd name="T21" fmla="*/ 14 h 202"/>
                <a:gd name="T22" fmla="*/ 25 w 148"/>
                <a:gd name="T23" fmla="*/ 1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02">
                  <a:moveTo>
                    <a:pt x="25" y="14"/>
                  </a:moveTo>
                  <a:lnTo>
                    <a:pt x="49" y="86"/>
                  </a:lnTo>
                  <a:lnTo>
                    <a:pt x="80" y="118"/>
                  </a:lnTo>
                  <a:lnTo>
                    <a:pt x="112" y="120"/>
                  </a:lnTo>
                  <a:lnTo>
                    <a:pt x="148" y="31"/>
                  </a:lnTo>
                  <a:lnTo>
                    <a:pt x="137" y="166"/>
                  </a:lnTo>
                  <a:lnTo>
                    <a:pt x="106" y="202"/>
                  </a:lnTo>
                  <a:lnTo>
                    <a:pt x="66" y="192"/>
                  </a:lnTo>
                  <a:lnTo>
                    <a:pt x="21" y="126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7" name="Freeform 169"/>
            <p:cNvSpPr>
              <a:spLocks/>
            </p:cNvSpPr>
            <p:nvPr/>
          </p:nvSpPr>
          <p:spPr bwMode="auto">
            <a:xfrm>
              <a:off x="3075" y="2437"/>
              <a:ext cx="57" cy="63"/>
            </a:xfrm>
            <a:custGeom>
              <a:avLst/>
              <a:gdLst>
                <a:gd name="T0" fmla="*/ 0 w 114"/>
                <a:gd name="T1" fmla="*/ 74 h 125"/>
                <a:gd name="T2" fmla="*/ 81 w 114"/>
                <a:gd name="T3" fmla="*/ 85 h 125"/>
                <a:gd name="T4" fmla="*/ 114 w 114"/>
                <a:gd name="T5" fmla="*/ 125 h 125"/>
                <a:gd name="T6" fmla="*/ 102 w 114"/>
                <a:gd name="T7" fmla="*/ 66 h 125"/>
                <a:gd name="T8" fmla="*/ 30 w 114"/>
                <a:gd name="T9" fmla="*/ 0 h 125"/>
                <a:gd name="T10" fmla="*/ 0 w 114"/>
                <a:gd name="T11" fmla="*/ 74 h 125"/>
                <a:gd name="T12" fmla="*/ 0 w 114"/>
                <a:gd name="T13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25">
                  <a:moveTo>
                    <a:pt x="0" y="74"/>
                  </a:moveTo>
                  <a:lnTo>
                    <a:pt x="81" y="85"/>
                  </a:lnTo>
                  <a:lnTo>
                    <a:pt x="114" y="125"/>
                  </a:lnTo>
                  <a:lnTo>
                    <a:pt x="102" y="66"/>
                  </a:lnTo>
                  <a:lnTo>
                    <a:pt x="30" y="0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8" name="Freeform 170"/>
            <p:cNvSpPr>
              <a:spLocks/>
            </p:cNvSpPr>
            <p:nvPr/>
          </p:nvSpPr>
          <p:spPr bwMode="auto">
            <a:xfrm>
              <a:off x="3092" y="2409"/>
              <a:ext cx="46" cy="50"/>
            </a:xfrm>
            <a:custGeom>
              <a:avLst/>
              <a:gdLst>
                <a:gd name="T0" fmla="*/ 0 w 91"/>
                <a:gd name="T1" fmla="*/ 23 h 99"/>
                <a:gd name="T2" fmla="*/ 42 w 91"/>
                <a:gd name="T3" fmla="*/ 30 h 99"/>
                <a:gd name="T4" fmla="*/ 91 w 91"/>
                <a:gd name="T5" fmla="*/ 99 h 99"/>
                <a:gd name="T6" fmla="*/ 49 w 91"/>
                <a:gd name="T7" fmla="*/ 9 h 99"/>
                <a:gd name="T8" fmla="*/ 19 w 91"/>
                <a:gd name="T9" fmla="*/ 0 h 99"/>
                <a:gd name="T10" fmla="*/ 0 w 91"/>
                <a:gd name="T11" fmla="*/ 23 h 99"/>
                <a:gd name="T12" fmla="*/ 0 w 91"/>
                <a:gd name="T13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9">
                  <a:moveTo>
                    <a:pt x="0" y="23"/>
                  </a:moveTo>
                  <a:lnTo>
                    <a:pt x="42" y="30"/>
                  </a:lnTo>
                  <a:lnTo>
                    <a:pt x="91" y="99"/>
                  </a:lnTo>
                  <a:lnTo>
                    <a:pt x="49" y="9"/>
                  </a:lnTo>
                  <a:lnTo>
                    <a:pt x="19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59" name="Freeform 171"/>
            <p:cNvSpPr>
              <a:spLocks/>
            </p:cNvSpPr>
            <p:nvPr/>
          </p:nvSpPr>
          <p:spPr bwMode="auto">
            <a:xfrm>
              <a:off x="3070" y="2545"/>
              <a:ext cx="22" cy="17"/>
            </a:xfrm>
            <a:custGeom>
              <a:avLst/>
              <a:gdLst>
                <a:gd name="T0" fmla="*/ 0 w 44"/>
                <a:gd name="T1" fmla="*/ 0 h 34"/>
                <a:gd name="T2" fmla="*/ 0 w 44"/>
                <a:gd name="T3" fmla="*/ 26 h 34"/>
                <a:gd name="T4" fmla="*/ 14 w 44"/>
                <a:gd name="T5" fmla="*/ 17 h 34"/>
                <a:gd name="T6" fmla="*/ 31 w 44"/>
                <a:gd name="T7" fmla="*/ 34 h 34"/>
                <a:gd name="T8" fmla="*/ 44 w 44"/>
                <a:gd name="T9" fmla="*/ 34 h 34"/>
                <a:gd name="T10" fmla="*/ 44 w 44"/>
                <a:gd name="T11" fmla="*/ 0 h 34"/>
                <a:gd name="T12" fmla="*/ 0 w 44"/>
                <a:gd name="T13" fmla="*/ 0 h 34"/>
                <a:gd name="T14" fmla="*/ 0 w 4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4">
                  <a:moveTo>
                    <a:pt x="0" y="0"/>
                  </a:moveTo>
                  <a:lnTo>
                    <a:pt x="0" y="26"/>
                  </a:lnTo>
                  <a:lnTo>
                    <a:pt x="14" y="17"/>
                  </a:lnTo>
                  <a:lnTo>
                    <a:pt x="31" y="34"/>
                  </a:lnTo>
                  <a:lnTo>
                    <a:pt x="44" y="34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0" name="Freeform 172"/>
            <p:cNvSpPr>
              <a:spLocks/>
            </p:cNvSpPr>
            <p:nvPr/>
          </p:nvSpPr>
          <p:spPr bwMode="auto">
            <a:xfrm>
              <a:off x="3060" y="2578"/>
              <a:ext cx="48" cy="73"/>
            </a:xfrm>
            <a:custGeom>
              <a:avLst/>
              <a:gdLst>
                <a:gd name="T0" fmla="*/ 50 w 97"/>
                <a:gd name="T1" fmla="*/ 0 h 147"/>
                <a:gd name="T2" fmla="*/ 48 w 97"/>
                <a:gd name="T3" fmla="*/ 21 h 147"/>
                <a:gd name="T4" fmla="*/ 29 w 97"/>
                <a:gd name="T5" fmla="*/ 29 h 147"/>
                <a:gd name="T6" fmla="*/ 0 w 97"/>
                <a:gd name="T7" fmla="*/ 6 h 147"/>
                <a:gd name="T8" fmla="*/ 8 w 97"/>
                <a:gd name="T9" fmla="*/ 95 h 147"/>
                <a:gd name="T10" fmla="*/ 50 w 97"/>
                <a:gd name="T11" fmla="*/ 147 h 147"/>
                <a:gd name="T12" fmla="*/ 93 w 97"/>
                <a:gd name="T13" fmla="*/ 133 h 147"/>
                <a:gd name="T14" fmla="*/ 97 w 97"/>
                <a:gd name="T15" fmla="*/ 80 h 147"/>
                <a:gd name="T16" fmla="*/ 67 w 97"/>
                <a:gd name="T17" fmla="*/ 120 h 147"/>
                <a:gd name="T18" fmla="*/ 27 w 97"/>
                <a:gd name="T19" fmla="*/ 99 h 147"/>
                <a:gd name="T20" fmla="*/ 16 w 97"/>
                <a:gd name="T21" fmla="*/ 61 h 147"/>
                <a:gd name="T22" fmla="*/ 52 w 97"/>
                <a:gd name="T23" fmla="*/ 61 h 147"/>
                <a:gd name="T24" fmla="*/ 50 w 97"/>
                <a:gd name="T25" fmla="*/ 0 h 147"/>
                <a:gd name="T26" fmla="*/ 50 w 97"/>
                <a:gd name="T2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47">
                  <a:moveTo>
                    <a:pt x="50" y="0"/>
                  </a:moveTo>
                  <a:lnTo>
                    <a:pt x="48" y="21"/>
                  </a:lnTo>
                  <a:lnTo>
                    <a:pt x="29" y="29"/>
                  </a:lnTo>
                  <a:lnTo>
                    <a:pt x="0" y="6"/>
                  </a:lnTo>
                  <a:lnTo>
                    <a:pt x="8" y="95"/>
                  </a:lnTo>
                  <a:lnTo>
                    <a:pt x="50" y="147"/>
                  </a:lnTo>
                  <a:lnTo>
                    <a:pt x="93" y="133"/>
                  </a:lnTo>
                  <a:lnTo>
                    <a:pt x="97" y="80"/>
                  </a:lnTo>
                  <a:lnTo>
                    <a:pt x="67" y="120"/>
                  </a:lnTo>
                  <a:lnTo>
                    <a:pt x="27" y="99"/>
                  </a:lnTo>
                  <a:lnTo>
                    <a:pt x="16" y="61"/>
                  </a:lnTo>
                  <a:lnTo>
                    <a:pt x="52" y="61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1" name="Freeform 173"/>
            <p:cNvSpPr>
              <a:spLocks/>
            </p:cNvSpPr>
            <p:nvPr/>
          </p:nvSpPr>
          <p:spPr bwMode="auto">
            <a:xfrm>
              <a:off x="3089" y="2576"/>
              <a:ext cx="9" cy="11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23 h 23"/>
                <a:gd name="T4" fmla="*/ 17 w 17"/>
                <a:gd name="T5" fmla="*/ 23 h 23"/>
                <a:gd name="T6" fmla="*/ 17 w 17"/>
                <a:gd name="T7" fmla="*/ 0 h 23"/>
                <a:gd name="T8" fmla="*/ 0 w 17"/>
                <a:gd name="T9" fmla="*/ 0 h 23"/>
                <a:gd name="T10" fmla="*/ 0 w 1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lnTo>
                    <a:pt x="0" y="23"/>
                  </a:lnTo>
                  <a:lnTo>
                    <a:pt x="17" y="2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2" name="Freeform 174"/>
            <p:cNvSpPr>
              <a:spLocks/>
            </p:cNvSpPr>
            <p:nvPr/>
          </p:nvSpPr>
          <p:spPr bwMode="auto">
            <a:xfrm>
              <a:off x="1794" y="2380"/>
              <a:ext cx="71" cy="148"/>
            </a:xfrm>
            <a:custGeom>
              <a:avLst/>
              <a:gdLst>
                <a:gd name="T0" fmla="*/ 61 w 143"/>
                <a:gd name="T1" fmla="*/ 0 h 296"/>
                <a:gd name="T2" fmla="*/ 17 w 143"/>
                <a:gd name="T3" fmla="*/ 42 h 296"/>
                <a:gd name="T4" fmla="*/ 0 w 143"/>
                <a:gd name="T5" fmla="*/ 146 h 296"/>
                <a:gd name="T6" fmla="*/ 40 w 143"/>
                <a:gd name="T7" fmla="*/ 74 h 296"/>
                <a:gd name="T8" fmla="*/ 59 w 143"/>
                <a:gd name="T9" fmla="*/ 135 h 296"/>
                <a:gd name="T10" fmla="*/ 57 w 143"/>
                <a:gd name="T11" fmla="*/ 203 h 296"/>
                <a:gd name="T12" fmla="*/ 88 w 143"/>
                <a:gd name="T13" fmla="*/ 272 h 296"/>
                <a:gd name="T14" fmla="*/ 114 w 143"/>
                <a:gd name="T15" fmla="*/ 296 h 296"/>
                <a:gd name="T16" fmla="*/ 108 w 143"/>
                <a:gd name="T17" fmla="*/ 209 h 296"/>
                <a:gd name="T18" fmla="*/ 80 w 143"/>
                <a:gd name="T19" fmla="*/ 186 h 296"/>
                <a:gd name="T20" fmla="*/ 82 w 143"/>
                <a:gd name="T21" fmla="*/ 156 h 296"/>
                <a:gd name="T22" fmla="*/ 118 w 143"/>
                <a:gd name="T23" fmla="*/ 129 h 296"/>
                <a:gd name="T24" fmla="*/ 143 w 143"/>
                <a:gd name="T25" fmla="*/ 179 h 296"/>
                <a:gd name="T26" fmla="*/ 137 w 143"/>
                <a:gd name="T27" fmla="*/ 99 h 296"/>
                <a:gd name="T28" fmla="*/ 112 w 143"/>
                <a:gd name="T29" fmla="*/ 28 h 296"/>
                <a:gd name="T30" fmla="*/ 61 w 143"/>
                <a:gd name="T31" fmla="*/ 0 h 296"/>
                <a:gd name="T32" fmla="*/ 61 w 143"/>
                <a:gd name="T3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296">
                  <a:moveTo>
                    <a:pt x="61" y="0"/>
                  </a:moveTo>
                  <a:lnTo>
                    <a:pt x="17" y="42"/>
                  </a:lnTo>
                  <a:lnTo>
                    <a:pt x="0" y="146"/>
                  </a:lnTo>
                  <a:lnTo>
                    <a:pt x="40" y="74"/>
                  </a:lnTo>
                  <a:lnTo>
                    <a:pt x="59" y="135"/>
                  </a:lnTo>
                  <a:lnTo>
                    <a:pt x="57" y="203"/>
                  </a:lnTo>
                  <a:lnTo>
                    <a:pt x="88" y="272"/>
                  </a:lnTo>
                  <a:lnTo>
                    <a:pt x="114" y="296"/>
                  </a:lnTo>
                  <a:lnTo>
                    <a:pt x="108" y="209"/>
                  </a:lnTo>
                  <a:lnTo>
                    <a:pt x="80" y="186"/>
                  </a:lnTo>
                  <a:lnTo>
                    <a:pt x="82" y="156"/>
                  </a:lnTo>
                  <a:lnTo>
                    <a:pt x="118" y="129"/>
                  </a:lnTo>
                  <a:lnTo>
                    <a:pt x="143" y="179"/>
                  </a:lnTo>
                  <a:lnTo>
                    <a:pt x="137" y="99"/>
                  </a:lnTo>
                  <a:lnTo>
                    <a:pt x="112" y="28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3" name="Freeform 175"/>
            <p:cNvSpPr>
              <a:spLocks/>
            </p:cNvSpPr>
            <p:nvPr/>
          </p:nvSpPr>
          <p:spPr bwMode="auto">
            <a:xfrm>
              <a:off x="1798" y="2482"/>
              <a:ext cx="34" cy="60"/>
            </a:xfrm>
            <a:custGeom>
              <a:avLst/>
              <a:gdLst>
                <a:gd name="T0" fmla="*/ 0 w 66"/>
                <a:gd name="T1" fmla="*/ 0 h 122"/>
                <a:gd name="T2" fmla="*/ 7 w 66"/>
                <a:gd name="T3" fmla="*/ 63 h 122"/>
                <a:gd name="T4" fmla="*/ 34 w 66"/>
                <a:gd name="T5" fmla="*/ 112 h 122"/>
                <a:gd name="T6" fmla="*/ 66 w 66"/>
                <a:gd name="T7" fmla="*/ 122 h 122"/>
                <a:gd name="T8" fmla="*/ 21 w 66"/>
                <a:gd name="T9" fmla="*/ 63 h 122"/>
                <a:gd name="T10" fmla="*/ 0 w 66"/>
                <a:gd name="T11" fmla="*/ 0 h 122"/>
                <a:gd name="T12" fmla="*/ 0 w 66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2">
                  <a:moveTo>
                    <a:pt x="0" y="0"/>
                  </a:moveTo>
                  <a:lnTo>
                    <a:pt x="7" y="63"/>
                  </a:lnTo>
                  <a:lnTo>
                    <a:pt x="34" y="112"/>
                  </a:lnTo>
                  <a:lnTo>
                    <a:pt x="66" y="122"/>
                  </a:lnTo>
                  <a:lnTo>
                    <a:pt x="21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4" name="Freeform 176"/>
            <p:cNvSpPr>
              <a:spLocks/>
            </p:cNvSpPr>
            <p:nvPr/>
          </p:nvSpPr>
          <p:spPr bwMode="auto">
            <a:xfrm>
              <a:off x="1689" y="2305"/>
              <a:ext cx="321" cy="323"/>
            </a:xfrm>
            <a:custGeom>
              <a:avLst/>
              <a:gdLst>
                <a:gd name="T0" fmla="*/ 0 w 643"/>
                <a:gd name="T1" fmla="*/ 574 h 646"/>
                <a:gd name="T2" fmla="*/ 46 w 643"/>
                <a:gd name="T3" fmla="*/ 570 h 646"/>
                <a:gd name="T4" fmla="*/ 93 w 643"/>
                <a:gd name="T5" fmla="*/ 534 h 646"/>
                <a:gd name="T6" fmla="*/ 131 w 643"/>
                <a:gd name="T7" fmla="*/ 443 h 646"/>
                <a:gd name="T8" fmla="*/ 167 w 643"/>
                <a:gd name="T9" fmla="*/ 557 h 646"/>
                <a:gd name="T10" fmla="*/ 232 w 643"/>
                <a:gd name="T11" fmla="*/ 619 h 646"/>
                <a:gd name="T12" fmla="*/ 268 w 643"/>
                <a:gd name="T13" fmla="*/ 619 h 646"/>
                <a:gd name="T14" fmla="*/ 335 w 643"/>
                <a:gd name="T15" fmla="*/ 579 h 646"/>
                <a:gd name="T16" fmla="*/ 382 w 643"/>
                <a:gd name="T17" fmla="*/ 435 h 646"/>
                <a:gd name="T18" fmla="*/ 321 w 643"/>
                <a:gd name="T19" fmla="*/ 515 h 646"/>
                <a:gd name="T20" fmla="*/ 369 w 643"/>
                <a:gd name="T21" fmla="*/ 420 h 646"/>
                <a:gd name="T22" fmla="*/ 378 w 643"/>
                <a:gd name="T23" fmla="*/ 315 h 646"/>
                <a:gd name="T24" fmla="*/ 369 w 643"/>
                <a:gd name="T25" fmla="*/ 215 h 646"/>
                <a:gd name="T26" fmla="*/ 317 w 643"/>
                <a:gd name="T27" fmla="*/ 133 h 646"/>
                <a:gd name="T28" fmla="*/ 257 w 643"/>
                <a:gd name="T29" fmla="*/ 118 h 646"/>
                <a:gd name="T30" fmla="*/ 333 w 643"/>
                <a:gd name="T31" fmla="*/ 106 h 646"/>
                <a:gd name="T32" fmla="*/ 304 w 643"/>
                <a:gd name="T33" fmla="*/ 59 h 646"/>
                <a:gd name="T34" fmla="*/ 240 w 643"/>
                <a:gd name="T35" fmla="*/ 76 h 646"/>
                <a:gd name="T36" fmla="*/ 207 w 643"/>
                <a:gd name="T37" fmla="*/ 123 h 646"/>
                <a:gd name="T38" fmla="*/ 232 w 643"/>
                <a:gd name="T39" fmla="*/ 131 h 646"/>
                <a:gd name="T40" fmla="*/ 192 w 643"/>
                <a:gd name="T41" fmla="*/ 211 h 646"/>
                <a:gd name="T42" fmla="*/ 182 w 643"/>
                <a:gd name="T43" fmla="*/ 300 h 646"/>
                <a:gd name="T44" fmla="*/ 192 w 643"/>
                <a:gd name="T45" fmla="*/ 420 h 646"/>
                <a:gd name="T46" fmla="*/ 224 w 643"/>
                <a:gd name="T47" fmla="*/ 498 h 646"/>
                <a:gd name="T48" fmla="*/ 274 w 643"/>
                <a:gd name="T49" fmla="*/ 526 h 646"/>
                <a:gd name="T50" fmla="*/ 224 w 643"/>
                <a:gd name="T51" fmla="*/ 517 h 646"/>
                <a:gd name="T52" fmla="*/ 184 w 643"/>
                <a:gd name="T53" fmla="*/ 441 h 646"/>
                <a:gd name="T54" fmla="*/ 160 w 643"/>
                <a:gd name="T55" fmla="*/ 279 h 646"/>
                <a:gd name="T56" fmla="*/ 165 w 643"/>
                <a:gd name="T57" fmla="*/ 182 h 646"/>
                <a:gd name="T58" fmla="*/ 143 w 643"/>
                <a:gd name="T59" fmla="*/ 256 h 646"/>
                <a:gd name="T60" fmla="*/ 135 w 643"/>
                <a:gd name="T61" fmla="*/ 389 h 646"/>
                <a:gd name="T62" fmla="*/ 131 w 643"/>
                <a:gd name="T63" fmla="*/ 251 h 646"/>
                <a:gd name="T64" fmla="*/ 101 w 643"/>
                <a:gd name="T65" fmla="*/ 165 h 646"/>
                <a:gd name="T66" fmla="*/ 68 w 643"/>
                <a:gd name="T67" fmla="*/ 120 h 646"/>
                <a:gd name="T68" fmla="*/ 108 w 643"/>
                <a:gd name="T69" fmla="*/ 120 h 646"/>
                <a:gd name="T70" fmla="*/ 150 w 643"/>
                <a:gd name="T71" fmla="*/ 40 h 646"/>
                <a:gd name="T72" fmla="*/ 226 w 643"/>
                <a:gd name="T73" fmla="*/ 0 h 646"/>
                <a:gd name="T74" fmla="*/ 295 w 643"/>
                <a:gd name="T75" fmla="*/ 6 h 646"/>
                <a:gd name="T76" fmla="*/ 335 w 643"/>
                <a:gd name="T77" fmla="*/ 44 h 646"/>
                <a:gd name="T78" fmla="*/ 367 w 643"/>
                <a:gd name="T79" fmla="*/ 120 h 646"/>
                <a:gd name="T80" fmla="*/ 403 w 643"/>
                <a:gd name="T81" fmla="*/ 296 h 646"/>
                <a:gd name="T82" fmla="*/ 428 w 643"/>
                <a:gd name="T83" fmla="*/ 458 h 646"/>
                <a:gd name="T84" fmla="*/ 454 w 643"/>
                <a:gd name="T85" fmla="*/ 500 h 646"/>
                <a:gd name="T86" fmla="*/ 519 w 643"/>
                <a:gd name="T87" fmla="*/ 522 h 646"/>
                <a:gd name="T88" fmla="*/ 643 w 643"/>
                <a:gd name="T89" fmla="*/ 532 h 646"/>
                <a:gd name="T90" fmla="*/ 612 w 643"/>
                <a:gd name="T91" fmla="*/ 625 h 646"/>
                <a:gd name="T92" fmla="*/ 591 w 643"/>
                <a:gd name="T93" fmla="*/ 642 h 646"/>
                <a:gd name="T94" fmla="*/ 519 w 643"/>
                <a:gd name="T95" fmla="*/ 642 h 646"/>
                <a:gd name="T96" fmla="*/ 500 w 643"/>
                <a:gd name="T97" fmla="*/ 629 h 646"/>
                <a:gd name="T98" fmla="*/ 464 w 643"/>
                <a:gd name="T99" fmla="*/ 646 h 646"/>
                <a:gd name="T100" fmla="*/ 243 w 643"/>
                <a:gd name="T101" fmla="*/ 640 h 646"/>
                <a:gd name="T102" fmla="*/ 160 w 643"/>
                <a:gd name="T103" fmla="*/ 591 h 646"/>
                <a:gd name="T104" fmla="*/ 110 w 643"/>
                <a:gd name="T105" fmla="*/ 598 h 646"/>
                <a:gd name="T106" fmla="*/ 13 w 643"/>
                <a:gd name="T107" fmla="*/ 591 h 646"/>
                <a:gd name="T108" fmla="*/ 0 w 643"/>
                <a:gd name="T109" fmla="*/ 574 h 646"/>
                <a:gd name="T110" fmla="*/ 0 w 643"/>
                <a:gd name="T111" fmla="*/ 57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3" h="646">
                  <a:moveTo>
                    <a:pt x="0" y="574"/>
                  </a:moveTo>
                  <a:lnTo>
                    <a:pt x="46" y="570"/>
                  </a:lnTo>
                  <a:lnTo>
                    <a:pt x="93" y="534"/>
                  </a:lnTo>
                  <a:lnTo>
                    <a:pt x="131" y="443"/>
                  </a:lnTo>
                  <a:lnTo>
                    <a:pt x="167" y="557"/>
                  </a:lnTo>
                  <a:lnTo>
                    <a:pt x="232" y="619"/>
                  </a:lnTo>
                  <a:lnTo>
                    <a:pt x="268" y="619"/>
                  </a:lnTo>
                  <a:lnTo>
                    <a:pt x="335" y="579"/>
                  </a:lnTo>
                  <a:lnTo>
                    <a:pt x="382" y="435"/>
                  </a:lnTo>
                  <a:lnTo>
                    <a:pt x="321" y="515"/>
                  </a:lnTo>
                  <a:lnTo>
                    <a:pt x="369" y="420"/>
                  </a:lnTo>
                  <a:lnTo>
                    <a:pt x="378" y="315"/>
                  </a:lnTo>
                  <a:lnTo>
                    <a:pt x="369" y="215"/>
                  </a:lnTo>
                  <a:lnTo>
                    <a:pt x="317" y="133"/>
                  </a:lnTo>
                  <a:lnTo>
                    <a:pt x="257" y="118"/>
                  </a:lnTo>
                  <a:lnTo>
                    <a:pt x="333" y="106"/>
                  </a:lnTo>
                  <a:lnTo>
                    <a:pt x="304" y="59"/>
                  </a:lnTo>
                  <a:lnTo>
                    <a:pt x="240" y="76"/>
                  </a:lnTo>
                  <a:lnTo>
                    <a:pt x="207" y="123"/>
                  </a:lnTo>
                  <a:lnTo>
                    <a:pt x="232" y="131"/>
                  </a:lnTo>
                  <a:lnTo>
                    <a:pt x="192" y="211"/>
                  </a:lnTo>
                  <a:lnTo>
                    <a:pt x="182" y="300"/>
                  </a:lnTo>
                  <a:lnTo>
                    <a:pt x="192" y="420"/>
                  </a:lnTo>
                  <a:lnTo>
                    <a:pt x="224" y="498"/>
                  </a:lnTo>
                  <a:lnTo>
                    <a:pt x="274" y="526"/>
                  </a:lnTo>
                  <a:lnTo>
                    <a:pt x="224" y="517"/>
                  </a:lnTo>
                  <a:lnTo>
                    <a:pt x="184" y="441"/>
                  </a:lnTo>
                  <a:lnTo>
                    <a:pt x="160" y="279"/>
                  </a:lnTo>
                  <a:lnTo>
                    <a:pt x="165" y="182"/>
                  </a:lnTo>
                  <a:lnTo>
                    <a:pt x="143" y="256"/>
                  </a:lnTo>
                  <a:lnTo>
                    <a:pt x="135" y="389"/>
                  </a:lnTo>
                  <a:lnTo>
                    <a:pt x="131" y="251"/>
                  </a:lnTo>
                  <a:lnTo>
                    <a:pt x="101" y="165"/>
                  </a:lnTo>
                  <a:lnTo>
                    <a:pt x="68" y="120"/>
                  </a:lnTo>
                  <a:lnTo>
                    <a:pt x="108" y="120"/>
                  </a:lnTo>
                  <a:lnTo>
                    <a:pt x="150" y="40"/>
                  </a:lnTo>
                  <a:lnTo>
                    <a:pt x="226" y="0"/>
                  </a:lnTo>
                  <a:lnTo>
                    <a:pt x="295" y="6"/>
                  </a:lnTo>
                  <a:lnTo>
                    <a:pt x="335" y="44"/>
                  </a:lnTo>
                  <a:lnTo>
                    <a:pt x="367" y="120"/>
                  </a:lnTo>
                  <a:lnTo>
                    <a:pt x="403" y="296"/>
                  </a:lnTo>
                  <a:lnTo>
                    <a:pt x="428" y="458"/>
                  </a:lnTo>
                  <a:lnTo>
                    <a:pt x="454" y="500"/>
                  </a:lnTo>
                  <a:lnTo>
                    <a:pt x="519" y="522"/>
                  </a:lnTo>
                  <a:lnTo>
                    <a:pt x="643" y="532"/>
                  </a:lnTo>
                  <a:lnTo>
                    <a:pt x="612" y="625"/>
                  </a:lnTo>
                  <a:lnTo>
                    <a:pt x="591" y="642"/>
                  </a:lnTo>
                  <a:lnTo>
                    <a:pt x="519" y="642"/>
                  </a:lnTo>
                  <a:lnTo>
                    <a:pt x="500" y="629"/>
                  </a:lnTo>
                  <a:lnTo>
                    <a:pt x="464" y="646"/>
                  </a:lnTo>
                  <a:lnTo>
                    <a:pt x="243" y="640"/>
                  </a:lnTo>
                  <a:lnTo>
                    <a:pt x="160" y="591"/>
                  </a:lnTo>
                  <a:lnTo>
                    <a:pt x="110" y="598"/>
                  </a:lnTo>
                  <a:lnTo>
                    <a:pt x="13" y="591"/>
                  </a:lnTo>
                  <a:lnTo>
                    <a:pt x="0" y="574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5" name="Freeform 177"/>
            <p:cNvSpPr>
              <a:spLocks/>
            </p:cNvSpPr>
            <p:nvPr/>
          </p:nvSpPr>
          <p:spPr bwMode="auto">
            <a:xfrm>
              <a:off x="1587" y="2305"/>
              <a:ext cx="140" cy="275"/>
            </a:xfrm>
            <a:custGeom>
              <a:avLst/>
              <a:gdLst>
                <a:gd name="T0" fmla="*/ 256 w 279"/>
                <a:gd name="T1" fmla="*/ 97 h 549"/>
                <a:gd name="T2" fmla="*/ 169 w 279"/>
                <a:gd name="T3" fmla="*/ 2 h 549"/>
                <a:gd name="T4" fmla="*/ 108 w 279"/>
                <a:gd name="T5" fmla="*/ 0 h 549"/>
                <a:gd name="T6" fmla="*/ 45 w 279"/>
                <a:gd name="T7" fmla="*/ 68 h 549"/>
                <a:gd name="T8" fmla="*/ 0 w 279"/>
                <a:gd name="T9" fmla="*/ 235 h 549"/>
                <a:gd name="T10" fmla="*/ 3 w 279"/>
                <a:gd name="T11" fmla="*/ 382 h 549"/>
                <a:gd name="T12" fmla="*/ 3 w 279"/>
                <a:gd name="T13" fmla="*/ 498 h 549"/>
                <a:gd name="T14" fmla="*/ 30 w 279"/>
                <a:gd name="T15" fmla="*/ 519 h 549"/>
                <a:gd name="T16" fmla="*/ 142 w 279"/>
                <a:gd name="T17" fmla="*/ 519 h 549"/>
                <a:gd name="T18" fmla="*/ 184 w 279"/>
                <a:gd name="T19" fmla="*/ 549 h 549"/>
                <a:gd name="T20" fmla="*/ 133 w 279"/>
                <a:gd name="T21" fmla="*/ 469 h 549"/>
                <a:gd name="T22" fmla="*/ 108 w 279"/>
                <a:gd name="T23" fmla="*/ 367 h 549"/>
                <a:gd name="T24" fmla="*/ 152 w 279"/>
                <a:gd name="T25" fmla="*/ 462 h 549"/>
                <a:gd name="T26" fmla="*/ 214 w 279"/>
                <a:gd name="T27" fmla="*/ 509 h 549"/>
                <a:gd name="T28" fmla="*/ 247 w 279"/>
                <a:gd name="T29" fmla="*/ 509 h 549"/>
                <a:gd name="T30" fmla="*/ 279 w 279"/>
                <a:gd name="T31" fmla="*/ 452 h 549"/>
                <a:gd name="T32" fmla="*/ 235 w 279"/>
                <a:gd name="T33" fmla="*/ 488 h 549"/>
                <a:gd name="T34" fmla="*/ 201 w 279"/>
                <a:gd name="T35" fmla="*/ 481 h 549"/>
                <a:gd name="T36" fmla="*/ 155 w 279"/>
                <a:gd name="T37" fmla="*/ 412 h 549"/>
                <a:gd name="T38" fmla="*/ 136 w 279"/>
                <a:gd name="T39" fmla="*/ 327 h 549"/>
                <a:gd name="T40" fmla="*/ 144 w 279"/>
                <a:gd name="T41" fmla="*/ 222 h 549"/>
                <a:gd name="T42" fmla="*/ 199 w 279"/>
                <a:gd name="T43" fmla="*/ 150 h 549"/>
                <a:gd name="T44" fmla="*/ 262 w 279"/>
                <a:gd name="T45" fmla="*/ 139 h 549"/>
                <a:gd name="T46" fmla="*/ 207 w 279"/>
                <a:gd name="T47" fmla="*/ 131 h 549"/>
                <a:gd name="T48" fmla="*/ 152 w 279"/>
                <a:gd name="T49" fmla="*/ 165 h 549"/>
                <a:gd name="T50" fmla="*/ 176 w 279"/>
                <a:gd name="T51" fmla="*/ 101 h 549"/>
                <a:gd name="T52" fmla="*/ 222 w 279"/>
                <a:gd name="T53" fmla="*/ 82 h 549"/>
                <a:gd name="T54" fmla="*/ 256 w 279"/>
                <a:gd name="T55" fmla="*/ 97 h 549"/>
                <a:gd name="T56" fmla="*/ 256 w 279"/>
                <a:gd name="T57" fmla="*/ 9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9" h="549">
                  <a:moveTo>
                    <a:pt x="256" y="97"/>
                  </a:moveTo>
                  <a:lnTo>
                    <a:pt x="169" y="2"/>
                  </a:lnTo>
                  <a:lnTo>
                    <a:pt x="108" y="0"/>
                  </a:lnTo>
                  <a:lnTo>
                    <a:pt x="45" y="68"/>
                  </a:lnTo>
                  <a:lnTo>
                    <a:pt x="0" y="235"/>
                  </a:lnTo>
                  <a:lnTo>
                    <a:pt x="3" y="382"/>
                  </a:lnTo>
                  <a:lnTo>
                    <a:pt x="3" y="498"/>
                  </a:lnTo>
                  <a:lnTo>
                    <a:pt x="30" y="519"/>
                  </a:lnTo>
                  <a:lnTo>
                    <a:pt x="142" y="519"/>
                  </a:lnTo>
                  <a:lnTo>
                    <a:pt x="184" y="549"/>
                  </a:lnTo>
                  <a:lnTo>
                    <a:pt x="133" y="469"/>
                  </a:lnTo>
                  <a:lnTo>
                    <a:pt x="108" y="367"/>
                  </a:lnTo>
                  <a:lnTo>
                    <a:pt x="152" y="462"/>
                  </a:lnTo>
                  <a:lnTo>
                    <a:pt x="214" y="509"/>
                  </a:lnTo>
                  <a:lnTo>
                    <a:pt x="247" y="509"/>
                  </a:lnTo>
                  <a:lnTo>
                    <a:pt x="279" y="452"/>
                  </a:lnTo>
                  <a:lnTo>
                    <a:pt x="235" y="488"/>
                  </a:lnTo>
                  <a:lnTo>
                    <a:pt x="201" y="481"/>
                  </a:lnTo>
                  <a:lnTo>
                    <a:pt x="155" y="412"/>
                  </a:lnTo>
                  <a:lnTo>
                    <a:pt x="136" y="327"/>
                  </a:lnTo>
                  <a:lnTo>
                    <a:pt x="144" y="222"/>
                  </a:lnTo>
                  <a:lnTo>
                    <a:pt x="199" y="150"/>
                  </a:lnTo>
                  <a:lnTo>
                    <a:pt x="262" y="139"/>
                  </a:lnTo>
                  <a:lnTo>
                    <a:pt x="207" y="131"/>
                  </a:lnTo>
                  <a:lnTo>
                    <a:pt x="152" y="165"/>
                  </a:lnTo>
                  <a:lnTo>
                    <a:pt x="176" y="101"/>
                  </a:lnTo>
                  <a:lnTo>
                    <a:pt x="222" y="82"/>
                  </a:lnTo>
                  <a:lnTo>
                    <a:pt x="256" y="97"/>
                  </a:lnTo>
                  <a:lnTo>
                    <a:pt x="25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6" name="Freeform 178"/>
            <p:cNvSpPr>
              <a:spLocks/>
            </p:cNvSpPr>
            <p:nvPr/>
          </p:nvSpPr>
          <p:spPr bwMode="auto">
            <a:xfrm>
              <a:off x="1724" y="2394"/>
              <a:ext cx="19" cy="124"/>
            </a:xfrm>
            <a:custGeom>
              <a:avLst/>
              <a:gdLst>
                <a:gd name="T0" fmla="*/ 0 w 38"/>
                <a:gd name="T1" fmla="*/ 0 h 247"/>
                <a:gd name="T2" fmla="*/ 23 w 38"/>
                <a:gd name="T3" fmla="*/ 118 h 247"/>
                <a:gd name="T4" fmla="*/ 17 w 38"/>
                <a:gd name="T5" fmla="*/ 247 h 247"/>
                <a:gd name="T6" fmla="*/ 38 w 38"/>
                <a:gd name="T7" fmla="*/ 173 h 247"/>
                <a:gd name="T8" fmla="*/ 33 w 38"/>
                <a:gd name="T9" fmla="*/ 56 h 247"/>
                <a:gd name="T10" fmla="*/ 0 w 38"/>
                <a:gd name="T11" fmla="*/ 0 h 247"/>
                <a:gd name="T12" fmla="*/ 0 w 38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47">
                  <a:moveTo>
                    <a:pt x="0" y="0"/>
                  </a:moveTo>
                  <a:lnTo>
                    <a:pt x="23" y="118"/>
                  </a:lnTo>
                  <a:lnTo>
                    <a:pt x="17" y="247"/>
                  </a:lnTo>
                  <a:lnTo>
                    <a:pt x="38" y="173"/>
                  </a:lnTo>
                  <a:lnTo>
                    <a:pt x="33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7" name="Freeform 179"/>
            <p:cNvSpPr>
              <a:spLocks/>
            </p:cNvSpPr>
            <p:nvPr/>
          </p:nvSpPr>
          <p:spPr bwMode="auto">
            <a:xfrm>
              <a:off x="1674" y="2423"/>
              <a:ext cx="29" cy="63"/>
            </a:xfrm>
            <a:custGeom>
              <a:avLst/>
              <a:gdLst>
                <a:gd name="T0" fmla="*/ 7 w 58"/>
                <a:gd name="T1" fmla="*/ 23 h 128"/>
                <a:gd name="T2" fmla="*/ 38 w 58"/>
                <a:gd name="T3" fmla="*/ 23 h 128"/>
                <a:gd name="T4" fmla="*/ 39 w 58"/>
                <a:gd name="T5" fmla="*/ 50 h 128"/>
                <a:gd name="T6" fmla="*/ 0 w 58"/>
                <a:gd name="T7" fmla="*/ 76 h 128"/>
                <a:gd name="T8" fmla="*/ 17 w 58"/>
                <a:gd name="T9" fmla="*/ 128 h 128"/>
                <a:gd name="T10" fmla="*/ 45 w 58"/>
                <a:gd name="T11" fmla="*/ 126 h 128"/>
                <a:gd name="T12" fmla="*/ 58 w 58"/>
                <a:gd name="T13" fmla="*/ 67 h 128"/>
                <a:gd name="T14" fmla="*/ 49 w 58"/>
                <a:gd name="T15" fmla="*/ 0 h 128"/>
                <a:gd name="T16" fmla="*/ 17 w 58"/>
                <a:gd name="T17" fmla="*/ 4 h 128"/>
                <a:gd name="T18" fmla="*/ 7 w 58"/>
                <a:gd name="T19" fmla="*/ 23 h 128"/>
                <a:gd name="T20" fmla="*/ 7 w 58"/>
                <a:gd name="T21" fmla="*/ 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28">
                  <a:moveTo>
                    <a:pt x="7" y="23"/>
                  </a:moveTo>
                  <a:lnTo>
                    <a:pt x="38" y="23"/>
                  </a:lnTo>
                  <a:lnTo>
                    <a:pt x="39" y="50"/>
                  </a:lnTo>
                  <a:lnTo>
                    <a:pt x="0" y="76"/>
                  </a:lnTo>
                  <a:lnTo>
                    <a:pt x="17" y="128"/>
                  </a:lnTo>
                  <a:lnTo>
                    <a:pt x="45" y="126"/>
                  </a:lnTo>
                  <a:lnTo>
                    <a:pt x="58" y="67"/>
                  </a:lnTo>
                  <a:lnTo>
                    <a:pt x="49" y="0"/>
                  </a:lnTo>
                  <a:lnTo>
                    <a:pt x="17" y="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8" name="Freeform 180"/>
            <p:cNvSpPr>
              <a:spLocks/>
            </p:cNvSpPr>
            <p:nvPr/>
          </p:nvSpPr>
          <p:spPr bwMode="auto">
            <a:xfrm>
              <a:off x="1685" y="2461"/>
              <a:ext cx="52" cy="63"/>
            </a:xfrm>
            <a:custGeom>
              <a:avLst/>
              <a:gdLst>
                <a:gd name="T0" fmla="*/ 0 w 105"/>
                <a:gd name="T1" fmla="*/ 99 h 128"/>
                <a:gd name="T2" fmla="*/ 31 w 105"/>
                <a:gd name="T3" fmla="*/ 99 h 128"/>
                <a:gd name="T4" fmla="*/ 71 w 105"/>
                <a:gd name="T5" fmla="*/ 42 h 128"/>
                <a:gd name="T6" fmla="*/ 80 w 105"/>
                <a:gd name="T7" fmla="*/ 0 h 128"/>
                <a:gd name="T8" fmla="*/ 105 w 105"/>
                <a:gd name="T9" fmla="*/ 0 h 128"/>
                <a:gd name="T10" fmla="*/ 101 w 105"/>
                <a:gd name="T11" fmla="*/ 63 h 128"/>
                <a:gd name="T12" fmla="*/ 92 w 105"/>
                <a:gd name="T13" fmla="*/ 128 h 128"/>
                <a:gd name="T14" fmla="*/ 19 w 105"/>
                <a:gd name="T15" fmla="*/ 126 h 128"/>
                <a:gd name="T16" fmla="*/ 0 w 105"/>
                <a:gd name="T17" fmla="*/ 99 h 128"/>
                <a:gd name="T18" fmla="*/ 0 w 105"/>
                <a:gd name="T19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28">
                  <a:moveTo>
                    <a:pt x="0" y="99"/>
                  </a:moveTo>
                  <a:lnTo>
                    <a:pt x="31" y="99"/>
                  </a:lnTo>
                  <a:lnTo>
                    <a:pt x="71" y="42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01" y="63"/>
                  </a:lnTo>
                  <a:lnTo>
                    <a:pt x="92" y="128"/>
                  </a:lnTo>
                  <a:lnTo>
                    <a:pt x="19" y="126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69" name="Freeform 181"/>
            <p:cNvSpPr>
              <a:spLocks/>
            </p:cNvSpPr>
            <p:nvPr/>
          </p:nvSpPr>
          <p:spPr bwMode="auto">
            <a:xfrm>
              <a:off x="1679" y="2495"/>
              <a:ext cx="74" cy="86"/>
            </a:xfrm>
            <a:custGeom>
              <a:avLst/>
              <a:gdLst>
                <a:gd name="T0" fmla="*/ 0 w 146"/>
                <a:gd name="T1" fmla="*/ 133 h 173"/>
                <a:gd name="T2" fmla="*/ 67 w 146"/>
                <a:gd name="T3" fmla="*/ 133 h 173"/>
                <a:gd name="T4" fmla="*/ 118 w 146"/>
                <a:gd name="T5" fmla="*/ 74 h 173"/>
                <a:gd name="T6" fmla="*/ 146 w 146"/>
                <a:gd name="T7" fmla="*/ 0 h 173"/>
                <a:gd name="T8" fmla="*/ 125 w 146"/>
                <a:gd name="T9" fmla="*/ 91 h 173"/>
                <a:gd name="T10" fmla="*/ 84 w 146"/>
                <a:gd name="T11" fmla="*/ 165 h 173"/>
                <a:gd name="T12" fmla="*/ 42 w 146"/>
                <a:gd name="T13" fmla="*/ 173 h 173"/>
                <a:gd name="T14" fmla="*/ 0 w 146"/>
                <a:gd name="T15" fmla="*/ 133 h 173"/>
                <a:gd name="T16" fmla="*/ 0 w 146"/>
                <a:gd name="T17" fmla="*/ 13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73">
                  <a:moveTo>
                    <a:pt x="0" y="133"/>
                  </a:moveTo>
                  <a:lnTo>
                    <a:pt x="67" y="133"/>
                  </a:lnTo>
                  <a:lnTo>
                    <a:pt x="118" y="74"/>
                  </a:lnTo>
                  <a:lnTo>
                    <a:pt x="146" y="0"/>
                  </a:lnTo>
                  <a:lnTo>
                    <a:pt x="125" y="91"/>
                  </a:lnTo>
                  <a:lnTo>
                    <a:pt x="84" y="165"/>
                  </a:lnTo>
                  <a:lnTo>
                    <a:pt x="42" y="173"/>
                  </a:lnTo>
                  <a:lnTo>
                    <a:pt x="0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0" name="Freeform 182"/>
            <p:cNvSpPr>
              <a:spLocks/>
            </p:cNvSpPr>
            <p:nvPr/>
          </p:nvSpPr>
          <p:spPr bwMode="auto">
            <a:xfrm>
              <a:off x="1792" y="2542"/>
              <a:ext cx="99" cy="55"/>
            </a:xfrm>
            <a:custGeom>
              <a:avLst/>
              <a:gdLst>
                <a:gd name="T0" fmla="*/ 158 w 198"/>
                <a:gd name="T1" fmla="*/ 19 h 108"/>
                <a:gd name="T2" fmla="*/ 103 w 198"/>
                <a:gd name="T3" fmla="*/ 66 h 108"/>
                <a:gd name="T4" fmla="*/ 0 w 198"/>
                <a:gd name="T5" fmla="*/ 66 h 108"/>
                <a:gd name="T6" fmla="*/ 57 w 198"/>
                <a:gd name="T7" fmla="*/ 108 h 108"/>
                <a:gd name="T8" fmla="*/ 107 w 198"/>
                <a:gd name="T9" fmla="*/ 106 h 108"/>
                <a:gd name="T10" fmla="*/ 198 w 198"/>
                <a:gd name="T11" fmla="*/ 0 h 108"/>
                <a:gd name="T12" fmla="*/ 158 w 198"/>
                <a:gd name="T13" fmla="*/ 19 h 108"/>
                <a:gd name="T14" fmla="*/ 158 w 198"/>
                <a:gd name="T15" fmla="*/ 1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08">
                  <a:moveTo>
                    <a:pt x="158" y="19"/>
                  </a:moveTo>
                  <a:lnTo>
                    <a:pt x="103" y="66"/>
                  </a:lnTo>
                  <a:lnTo>
                    <a:pt x="0" y="66"/>
                  </a:lnTo>
                  <a:lnTo>
                    <a:pt x="57" y="108"/>
                  </a:lnTo>
                  <a:lnTo>
                    <a:pt x="107" y="106"/>
                  </a:lnTo>
                  <a:lnTo>
                    <a:pt x="198" y="0"/>
                  </a:lnTo>
                  <a:lnTo>
                    <a:pt x="158" y="19"/>
                  </a:lnTo>
                  <a:lnTo>
                    <a:pt x="15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1" name="Freeform 183"/>
            <p:cNvSpPr>
              <a:spLocks/>
            </p:cNvSpPr>
            <p:nvPr/>
          </p:nvSpPr>
          <p:spPr bwMode="auto">
            <a:xfrm>
              <a:off x="1583" y="2268"/>
              <a:ext cx="116" cy="133"/>
            </a:xfrm>
            <a:custGeom>
              <a:avLst/>
              <a:gdLst>
                <a:gd name="T0" fmla="*/ 0 w 234"/>
                <a:gd name="T1" fmla="*/ 266 h 266"/>
                <a:gd name="T2" fmla="*/ 42 w 234"/>
                <a:gd name="T3" fmla="*/ 53 h 266"/>
                <a:gd name="T4" fmla="*/ 108 w 234"/>
                <a:gd name="T5" fmla="*/ 0 h 266"/>
                <a:gd name="T6" fmla="*/ 167 w 234"/>
                <a:gd name="T7" fmla="*/ 0 h 266"/>
                <a:gd name="T8" fmla="*/ 234 w 234"/>
                <a:gd name="T9" fmla="*/ 53 h 266"/>
                <a:gd name="T10" fmla="*/ 165 w 234"/>
                <a:gd name="T11" fmla="*/ 19 h 266"/>
                <a:gd name="T12" fmla="*/ 89 w 234"/>
                <a:gd name="T13" fmla="*/ 45 h 266"/>
                <a:gd name="T14" fmla="*/ 40 w 234"/>
                <a:gd name="T15" fmla="*/ 133 h 266"/>
                <a:gd name="T16" fmla="*/ 0 w 234"/>
                <a:gd name="T17" fmla="*/ 266 h 266"/>
                <a:gd name="T18" fmla="*/ 0 w 234"/>
                <a:gd name="T1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66">
                  <a:moveTo>
                    <a:pt x="0" y="266"/>
                  </a:moveTo>
                  <a:lnTo>
                    <a:pt x="42" y="53"/>
                  </a:lnTo>
                  <a:lnTo>
                    <a:pt x="108" y="0"/>
                  </a:lnTo>
                  <a:lnTo>
                    <a:pt x="167" y="0"/>
                  </a:lnTo>
                  <a:lnTo>
                    <a:pt x="234" y="53"/>
                  </a:lnTo>
                  <a:lnTo>
                    <a:pt x="165" y="19"/>
                  </a:lnTo>
                  <a:lnTo>
                    <a:pt x="89" y="45"/>
                  </a:lnTo>
                  <a:lnTo>
                    <a:pt x="40" y="133"/>
                  </a:lnTo>
                  <a:lnTo>
                    <a:pt x="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2" name="Freeform 184"/>
            <p:cNvSpPr>
              <a:spLocks/>
            </p:cNvSpPr>
            <p:nvPr/>
          </p:nvSpPr>
          <p:spPr bwMode="auto">
            <a:xfrm>
              <a:off x="1708" y="2259"/>
              <a:ext cx="217" cy="304"/>
            </a:xfrm>
            <a:custGeom>
              <a:avLst/>
              <a:gdLst>
                <a:gd name="T0" fmla="*/ 55 w 433"/>
                <a:gd name="T1" fmla="*/ 165 h 608"/>
                <a:gd name="T2" fmla="*/ 129 w 433"/>
                <a:gd name="T3" fmla="*/ 76 h 608"/>
                <a:gd name="T4" fmla="*/ 238 w 433"/>
                <a:gd name="T5" fmla="*/ 22 h 608"/>
                <a:gd name="T6" fmla="*/ 325 w 433"/>
                <a:gd name="T7" fmla="*/ 81 h 608"/>
                <a:gd name="T8" fmla="*/ 373 w 433"/>
                <a:gd name="T9" fmla="*/ 173 h 608"/>
                <a:gd name="T10" fmla="*/ 395 w 433"/>
                <a:gd name="T11" fmla="*/ 382 h 608"/>
                <a:gd name="T12" fmla="*/ 405 w 433"/>
                <a:gd name="T13" fmla="*/ 566 h 608"/>
                <a:gd name="T14" fmla="*/ 433 w 433"/>
                <a:gd name="T15" fmla="*/ 608 h 608"/>
                <a:gd name="T16" fmla="*/ 413 w 433"/>
                <a:gd name="T17" fmla="*/ 494 h 608"/>
                <a:gd name="T18" fmla="*/ 407 w 433"/>
                <a:gd name="T19" fmla="*/ 174 h 608"/>
                <a:gd name="T20" fmla="*/ 336 w 433"/>
                <a:gd name="T21" fmla="*/ 43 h 608"/>
                <a:gd name="T22" fmla="*/ 222 w 433"/>
                <a:gd name="T23" fmla="*/ 0 h 608"/>
                <a:gd name="T24" fmla="*/ 116 w 433"/>
                <a:gd name="T25" fmla="*/ 51 h 608"/>
                <a:gd name="T26" fmla="*/ 0 w 433"/>
                <a:gd name="T27" fmla="*/ 85 h 608"/>
                <a:gd name="T28" fmla="*/ 55 w 433"/>
                <a:gd name="T29" fmla="*/ 165 h 608"/>
                <a:gd name="T30" fmla="*/ 55 w 433"/>
                <a:gd name="T31" fmla="*/ 16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3" h="608">
                  <a:moveTo>
                    <a:pt x="55" y="165"/>
                  </a:moveTo>
                  <a:lnTo>
                    <a:pt x="129" y="76"/>
                  </a:lnTo>
                  <a:lnTo>
                    <a:pt x="238" y="22"/>
                  </a:lnTo>
                  <a:lnTo>
                    <a:pt x="325" y="81"/>
                  </a:lnTo>
                  <a:lnTo>
                    <a:pt x="373" y="173"/>
                  </a:lnTo>
                  <a:lnTo>
                    <a:pt x="395" y="382"/>
                  </a:lnTo>
                  <a:lnTo>
                    <a:pt x="405" y="566"/>
                  </a:lnTo>
                  <a:lnTo>
                    <a:pt x="433" y="608"/>
                  </a:lnTo>
                  <a:lnTo>
                    <a:pt x="413" y="494"/>
                  </a:lnTo>
                  <a:lnTo>
                    <a:pt x="407" y="174"/>
                  </a:lnTo>
                  <a:lnTo>
                    <a:pt x="336" y="43"/>
                  </a:lnTo>
                  <a:lnTo>
                    <a:pt x="222" y="0"/>
                  </a:lnTo>
                  <a:lnTo>
                    <a:pt x="116" y="51"/>
                  </a:lnTo>
                  <a:lnTo>
                    <a:pt x="0" y="85"/>
                  </a:lnTo>
                  <a:lnTo>
                    <a:pt x="55" y="165"/>
                  </a:lnTo>
                  <a:lnTo>
                    <a:pt x="55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3" name="Freeform 185"/>
            <p:cNvSpPr>
              <a:spLocks/>
            </p:cNvSpPr>
            <p:nvPr/>
          </p:nvSpPr>
          <p:spPr bwMode="auto">
            <a:xfrm>
              <a:off x="2989" y="2331"/>
              <a:ext cx="288" cy="366"/>
            </a:xfrm>
            <a:custGeom>
              <a:avLst/>
              <a:gdLst>
                <a:gd name="T0" fmla="*/ 576 w 576"/>
                <a:gd name="T1" fmla="*/ 728 h 734"/>
                <a:gd name="T2" fmla="*/ 519 w 576"/>
                <a:gd name="T3" fmla="*/ 696 h 734"/>
                <a:gd name="T4" fmla="*/ 481 w 576"/>
                <a:gd name="T5" fmla="*/ 297 h 734"/>
                <a:gd name="T6" fmla="*/ 380 w 576"/>
                <a:gd name="T7" fmla="*/ 70 h 734"/>
                <a:gd name="T8" fmla="*/ 237 w 576"/>
                <a:gd name="T9" fmla="*/ 0 h 734"/>
                <a:gd name="T10" fmla="*/ 81 w 576"/>
                <a:gd name="T11" fmla="*/ 27 h 734"/>
                <a:gd name="T12" fmla="*/ 0 w 576"/>
                <a:gd name="T13" fmla="*/ 137 h 734"/>
                <a:gd name="T14" fmla="*/ 97 w 576"/>
                <a:gd name="T15" fmla="*/ 48 h 734"/>
                <a:gd name="T16" fmla="*/ 245 w 576"/>
                <a:gd name="T17" fmla="*/ 34 h 734"/>
                <a:gd name="T18" fmla="*/ 382 w 576"/>
                <a:gd name="T19" fmla="*/ 129 h 734"/>
                <a:gd name="T20" fmla="*/ 462 w 576"/>
                <a:gd name="T21" fmla="*/ 342 h 734"/>
                <a:gd name="T22" fmla="*/ 477 w 576"/>
                <a:gd name="T23" fmla="*/ 555 h 734"/>
                <a:gd name="T24" fmla="*/ 484 w 576"/>
                <a:gd name="T25" fmla="*/ 698 h 734"/>
                <a:gd name="T26" fmla="*/ 515 w 576"/>
                <a:gd name="T27" fmla="*/ 734 h 734"/>
                <a:gd name="T28" fmla="*/ 576 w 576"/>
                <a:gd name="T29" fmla="*/ 728 h 734"/>
                <a:gd name="T30" fmla="*/ 576 w 576"/>
                <a:gd name="T31" fmla="*/ 728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" h="734">
                  <a:moveTo>
                    <a:pt x="576" y="728"/>
                  </a:moveTo>
                  <a:lnTo>
                    <a:pt x="519" y="696"/>
                  </a:lnTo>
                  <a:lnTo>
                    <a:pt x="481" y="297"/>
                  </a:lnTo>
                  <a:lnTo>
                    <a:pt x="380" y="70"/>
                  </a:lnTo>
                  <a:lnTo>
                    <a:pt x="237" y="0"/>
                  </a:lnTo>
                  <a:lnTo>
                    <a:pt x="81" y="27"/>
                  </a:lnTo>
                  <a:lnTo>
                    <a:pt x="0" y="137"/>
                  </a:lnTo>
                  <a:lnTo>
                    <a:pt x="97" y="48"/>
                  </a:lnTo>
                  <a:lnTo>
                    <a:pt x="245" y="34"/>
                  </a:lnTo>
                  <a:lnTo>
                    <a:pt x="382" y="129"/>
                  </a:lnTo>
                  <a:lnTo>
                    <a:pt x="462" y="342"/>
                  </a:lnTo>
                  <a:lnTo>
                    <a:pt x="477" y="555"/>
                  </a:lnTo>
                  <a:lnTo>
                    <a:pt x="484" y="698"/>
                  </a:lnTo>
                  <a:lnTo>
                    <a:pt x="515" y="734"/>
                  </a:lnTo>
                  <a:lnTo>
                    <a:pt x="576" y="728"/>
                  </a:lnTo>
                  <a:lnTo>
                    <a:pt x="576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4" name="Freeform 186"/>
            <p:cNvSpPr>
              <a:spLocks/>
            </p:cNvSpPr>
            <p:nvPr/>
          </p:nvSpPr>
          <p:spPr bwMode="auto">
            <a:xfrm>
              <a:off x="2945" y="2551"/>
              <a:ext cx="51" cy="168"/>
            </a:xfrm>
            <a:custGeom>
              <a:avLst/>
              <a:gdLst>
                <a:gd name="T0" fmla="*/ 103 w 103"/>
                <a:gd name="T1" fmla="*/ 0 h 336"/>
                <a:gd name="T2" fmla="*/ 69 w 103"/>
                <a:gd name="T3" fmla="*/ 236 h 336"/>
                <a:gd name="T4" fmla="*/ 0 w 103"/>
                <a:gd name="T5" fmla="*/ 270 h 336"/>
                <a:gd name="T6" fmla="*/ 21 w 103"/>
                <a:gd name="T7" fmla="*/ 336 h 336"/>
                <a:gd name="T8" fmla="*/ 29 w 103"/>
                <a:gd name="T9" fmla="*/ 287 h 336"/>
                <a:gd name="T10" fmla="*/ 82 w 103"/>
                <a:gd name="T11" fmla="*/ 251 h 336"/>
                <a:gd name="T12" fmla="*/ 97 w 103"/>
                <a:gd name="T13" fmla="*/ 167 h 336"/>
                <a:gd name="T14" fmla="*/ 103 w 103"/>
                <a:gd name="T15" fmla="*/ 0 h 336"/>
                <a:gd name="T16" fmla="*/ 103 w 103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36">
                  <a:moveTo>
                    <a:pt x="103" y="0"/>
                  </a:moveTo>
                  <a:lnTo>
                    <a:pt x="69" y="236"/>
                  </a:lnTo>
                  <a:lnTo>
                    <a:pt x="0" y="270"/>
                  </a:lnTo>
                  <a:lnTo>
                    <a:pt x="21" y="336"/>
                  </a:lnTo>
                  <a:lnTo>
                    <a:pt x="29" y="287"/>
                  </a:lnTo>
                  <a:lnTo>
                    <a:pt x="82" y="251"/>
                  </a:lnTo>
                  <a:lnTo>
                    <a:pt x="97" y="167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5" name="Freeform 187"/>
            <p:cNvSpPr>
              <a:spLocks/>
            </p:cNvSpPr>
            <p:nvPr/>
          </p:nvSpPr>
          <p:spPr bwMode="auto">
            <a:xfrm>
              <a:off x="2956" y="2410"/>
              <a:ext cx="25" cy="272"/>
            </a:xfrm>
            <a:custGeom>
              <a:avLst/>
              <a:gdLst>
                <a:gd name="T0" fmla="*/ 50 w 50"/>
                <a:gd name="T1" fmla="*/ 0 h 543"/>
                <a:gd name="T2" fmla="*/ 11 w 50"/>
                <a:gd name="T3" fmla="*/ 243 h 543"/>
                <a:gd name="T4" fmla="*/ 0 w 50"/>
                <a:gd name="T5" fmla="*/ 543 h 543"/>
                <a:gd name="T6" fmla="*/ 29 w 50"/>
                <a:gd name="T7" fmla="*/ 539 h 543"/>
                <a:gd name="T8" fmla="*/ 29 w 50"/>
                <a:gd name="T9" fmla="*/ 283 h 543"/>
                <a:gd name="T10" fmla="*/ 50 w 50"/>
                <a:gd name="T11" fmla="*/ 0 h 543"/>
                <a:gd name="T12" fmla="*/ 50 w 50"/>
                <a:gd name="T1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43">
                  <a:moveTo>
                    <a:pt x="50" y="0"/>
                  </a:moveTo>
                  <a:lnTo>
                    <a:pt x="11" y="243"/>
                  </a:lnTo>
                  <a:lnTo>
                    <a:pt x="0" y="543"/>
                  </a:lnTo>
                  <a:lnTo>
                    <a:pt x="29" y="539"/>
                  </a:lnTo>
                  <a:lnTo>
                    <a:pt x="29" y="283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6" name="Freeform 188"/>
            <p:cNvSpPr>
              <a:spLocks/>
            </p:cNvSpPr>
            <p:nvPr/>
          </p:nvSpPr>
          <p:spPr bwMode="auto">
            <a:xfrm>
              <a:off x="1888" y="2566"/>
              <a:ext cx="1183" cy="220"/>
            </a:xfrm>
            <a:custGeom>
              <a:avLst/>
              <a:gdLst>
                <a:gd name="T0" fmla="*/ 90 w 2367"/>
                <a:gd name="T1" fmla="*/ 0 h 439"/>
                <a:gd name="T2" fmla="*/ 2152 w 2367"/>
                <a:gd name="T3" fmla="*/ 228 h 439"/>
                <a:gd name="T4" fmla="*/ 2143 w 2367"/>
                <a:gd name="T5" fmla="*/ 282 h 439"/>
                <a:gd name="T6" fmla="*/ 2179 w 2367"/>
                <a:gd name="T7" fmla="*/ 314 h 439"/>
                <a:gd name="T8" fmla="*/ 2285 w 2367"/>
                <a:gd name="T9" fmla="*/ 285 h 439"/>
                <a:gd name="T10" fmla="*/ 2323 w 2367"/>
                <a:gd name="T11" fmla="*/ 382 h 439"/>
                <a:gd name="T12" fmla="*/ 2367 w 2367"/>
                <a:gd name="T13" fmla="*/ 439 h 439"/>
                <a:gd name="T14" fmla="*/ 0 w 2367"/>
                <a:gd name="T15" fmla="*/ 145 h 439"/>
                <a:gd name="T16" fmla="*/ 213 w 2367"/>
                <a:gd name="T17" fmla="*/ 143 h 439"/>
                <a:gd name="T18" fmla="*/ 272 w 2367"/>
                <a:gd name="T19" fmla="*/ 52 h 439"/>
                <a:gd name="T20" fmla="*/ 90 w 2367"/>
                <a:gd name="T21" fmla="*/ 0 h 439"/>
                <a:gd name="T22" fmla="*/ 90 w 2367"/>
                <a:gd name="T23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7" h="439">
                  <a:moveTo>
                    <a:pt x="90" y="0"/>
                  </a:moveTo>
                  <a:lnTo>
                    <a:pt x="2152" y="228"/>
                  </a:lnTo>
                  <a:lnTo>
                    <a:pt x="2143" y="282"/>
                  </a:lnTo>
                  <a:lnTo>
                    <a:pt x="2179" y="314"/>
                  </a:lnTo>
                  <a:lnTo>
                    <a:pt x="2285" y="285"/>
                  </a:lnTo>
                  <a:lnTo>
                    <a:pt x="2323" y="382"/>
                  </a:lnTo>
                  <a:lnTo>
                    <a:pt x="2367" y="439"/>
                  </a:lnTo>
                  <a:lnTo>
                    <a:pt x="0" y="145"/>
                  </a:lnTo>
                  <a:lnTo>
                    <a:pt x="213" y="143"/>
                  </a:lnTo>
                  <a:lnTo>
                    <a:pt x="272" y="5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7" name="Freeform 189"/>
            <p:cNvSpPr>
              <a:spLocks/>
            </p:cNvSpPr>
            <p:nvPr/>
          </p:nvSpPr>
          <p:spPr bwMode="auto">
            <a:xfrm>
              <a:off x="1479" y="2589"/>
              <a:ext cx="286" cy="31"/>
            </a:xfrm>
            <a:custGeom>
              <a:avLst/>
              <a:gdLst>
                <a:gd name="T0" fmla="*/ 572 w 572"/>
                <a:gd name="T1" fmla="*/ 63 h 63"/>
                <a:gd name="T2" fmla="*/ 0 w 572"/>
                <a:gd name="T3" fmla="*/ 4 h 63"/>
                <a:gd name="T4" fmla="*/ 384 w 572"/>
                <a:gd name="T5" fmla="*/ 0 h 63"/>
                <a:gd name="T6" fmla="*/ 572 w 572"/>
                <a:gd name="T7" fmla="*/ 63 h 63"/>
                <a:gd name="T8" fmla="*/ 572 w 57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63">
                  <a:moveTo>
                    <a:pt x="572" y="63"/>
                  </a:moveTo>
                  <a:lnTo>
                    <a:pt x="0" y="4"/>
                  </a:lnTo>
                  <a:lnTo>
                    <a:pt x="384" y="0"/>
                  </a:lnTo>
                  <a:lnTo>
                    <a:pt x="572" y="63"/>
                  </a:lnTo>
                  <a:lnTo>
                    <a:pt x="57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8" name="Freeform 190"/>
            <p:cNvSpPr>
              <a:spLocks/>
            </p:cNvSpPr>
            <p:nvPr/>
          </p:nvSpPr>
          <p:spPr bwMode="auto">
            <a:xfrm>
              <a:off x="3215" y="2571"/>
              <a:ext cx="1087" cy="266"/>
            </a:xfrm>
            <a:custGeom>
              <a:avLst/>
              <a:gdLst>
                <a:gd name="T0" fmla="*/ 0 w 2175"/>
                <a:gd name="T1" fmla="*/ 460 h 532"/>
                <a:gd name="T2" fmla="*/ 631 w 2175"/>
                <a:gd name="T3" fmla="*/ 532 h 532"/>
                <a:gd name="T4" fmla="*/ 2088 w 2175"/>
                <a:gd name="T5" fmla="*/ 521 h 532"/>
                <a:gd name="T6" fmla="*/ 270 w 2175"/>
                <a:gd name="T7" fmla="*/ 302 h 532"/>
                <a:gd name="T8" fmla="*/ 1230 w 2175"/>
                <a:gd name="T9" fmla="*/ 289 h 532"/>
                <a:gd name="T10" fmla="*/ 1863 w 2175"/>
                <a:gd name="T11" fmla="*/ 258 h 532"/>
                <a:gd name="T12" fmla="*/ 1924 w 2175"/>
                <a:gd name="T13" fmla="*/ 226 h 532"/>
                <a:gd name="T14" fmla="*/ 2108 w 2175"/>
                <a:gd name="T15" fmla="*/ 203 h 532"/>
                <a:gd name="T16" fmla="*/ 2156 w 2175"/>
                <a:gd name="T17" fmla="*/ 152 h 532"/>
                <a:gd name="T18" fmla="*/ 2175 w 2175"/>
                <a:gd name="T19" fmla="*/ 0 h 532"/>
                <a:gd name="T20" fmla="*/ 1983 w 2175"/>
                <a:gd name="T21" fmla="*/ 2 h 532"/>
                <a:gd name="T22" fmla="*/ 2145 w 2175"/>
                <a:gd name="T23" fmla="*/ 30 h 532"/>
                <a:gd name="T24" fmla="*/ 2112 w 2175"/>
                <a:gd name="T25" fmla="*/ 169 h 532"/>
                <a:gd name="T26" fmla="*/ 1939 w 2175"/>
                <a:gd name="T27" fmla="*/ 199 h 532"/>
                <a:gd name="T28" fmla="*/ 645 w 2175"/>
                <a:gd name="T29" fmla="*/ 230 h 532"/>
                <a:gd name="T30" fmla="*/ 551 w 2175"/>
                <a:gd name="T31" fmla="*/ 196 h 532"/>
                <a:gd name="T32" fmla="*/ 629 w 2175"/>
                <a:gd name="T33" fmla="*/ 264 h 532"/>
                <a:gd name="T34" fmla="*/ 86 w 2175"/>
                <a:gd name="T35" fmla="*/ 245 h 532"/>
                <a:gd name="T36" fmla="*/ 186 w 2175"/>
                <a:gd name="T37" fmla="*/ 310 h 532"/>
                <a:gd name="T38" fmla="*/ 29 w 2175"/>
                <a:gd name="T39" fmla="*/ 293 h 532"/>
                <a:gd name="T40" fmla="*/ 65 w 2175"/>
                <a:gd name="T41" fmla="*/ 338 h 532"/>
                <a:gd name="T42" fmla="*/ 0 w 2175"/>
                <a:gd name="T43" fmla="*/ 460 h 532"/>
                <a:gd name="T44" fmla="*/ 0 w 2175"/>
                <a:gd name="T45" fmla="*/ 46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75" h="532">
                  <a:moveTo>
                    <a:pt x="0" y="460"/>
                  </a:moveTo>
                  <a:lnTo>
                    <a:pt x="631" y="532"/>
                  </a:lnTo>
                  <a:lnTo>
                    <a:pt x="2088" y="521"/>
                  </a:lnTo>
                  <a:lnTo>
                    <a:pt x="270" y="302"/>
                  </a:lnTo>
                  <a:lnTo>
                    <a:pt x="1230" y="289"/>
                  </a:lnTo>
                  <a:lnTo>
                    <a:pt x="1863" y="258"/>
                  </a:lnTo>
                  <a:lnTo>
                    <a:pt x="1924" y="226"/>
                  </a:lnTo>
                  <a:lnTo>
                    <a:pt x="2108" y="203"/>
                  </a:lnTo>
                  <a:lnTo>
                    <a:pt x="2156" y="152"/>
                  </a:lnTo>
                  <a:lnTo>
                    <a:pt x="2175" y="0"/>
                  </a:lnTo>
                  <a:lnTo>
                    <a:pt x="1983" y="2"/>
                  </a:lnTo>
                  <a:lnTo>
                    <a:pt x="2145" y="30"/>
                  </a:lnTo>
                  <a:lnTo>
                    <a:pt x="2112" y="169"/>
                  </a:lnTo>
                  <a:lnTo>
                    <a:pt x="1939" y="199"/>
                  </a:lnTo>
                  <a:lnTo>
                    <a:pt x="645" y="230"/>
                  </a:lnTo>
                  <a:lnTo>
                    <a:pt x="551" y="196"/>
                  </a:lnTo>
                  <a:lnTo>
                    <a:pt x="629" y="264"/>
                  </a:lnTo>
                  <a:lnTo>
                    <a:pt x="86" y="245"/>
                  </a:lnTo>
                  <a:lnTo>
                    <a:pt x="186" y="310"/>
                  </a:lnTo>
                  <a:lnTo>
                    <a:pt x="29" y="293"/>
                  </a:lnTo>
                  <a:lnTo>
                    <a:pt x="65" y="338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79" name="Freeform 191"/>
            <p:cNvSpPr>
              <a:spLocks/>
            </p:cNvSpPr>
            <p:nvPr/>
          </p:nvSpPr>
          <p:spPr bwMode="auto">
            <a:xfrm>
              <a:off x="3781" y="2697"/>
              <a:ext cx="180" cy="107"/>
            </a:xfrm>
            <a:custGeom>
              <a:avLst/>
              <a:gdLst>
                <a:gd name="T0" fmla="*/ 360 w 360"/>
                <a:gd name="T1" fmla="*/ 13 h 212"/>
                <a:gd name="T2" fmla="*/ 356 w 360"/>
                <a:gd name="T3" fmla="*/ 112 h 212"/>
                <a:gd name="T4" fmla="*/ 320 w 360"/>
                <a:gd name="T5" fmla="*/ 212 h 212"/>
                <a:gd name="T6" fmla="*/ 52 w 360"/>
                <a:gd name="T7" fmla="*/ 174 h 212"/>
                <a:gd name="T8" fmla="*/ 12 w 360"/>
                <a:gd name="T9" fmla="*/ 60 h 212"/>
                <a:gd name="T10" fmla="*/ 0 w 360"/>
                <a:gd name="T11" fmla="*/ 0 h 212"/>
                <a:gd name="T12" fmla="*/ 360 w 360"/>
                <a:gd name="T13" fmla="*/ 13 h 212"/>
                <a:gd name="T14" fmla="*/ 360 w 360"/>
                <a:gd name="T15" fmla="*/ 1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212">
                  <a:moveTo>
                    <a:pt x="360" y="13"/>
                  </a:moveTo>
                  <a:lnTo>
                    <a:pt x="356" y="112"/>
                  </a:lnTo>
                  <a:lnTo>
                    <a:pt x="320" y="212"/>
                  </a:lnTo>
                  <a:lnTo>
                    <a:pt x="52" y="174"/>
                  </a:lnTo>
                  <a:lnTo>
                    <a:pt x="12" y="60"/>
                  </a:lnTo>
                  <a:lnTo>
                    <a:pt x="0" y="0"/>
                  </a:lnTo>
                  <a:lnTo>
                    <a:pt x="360" y="13"/>
                  </a:lnTo>
                  <a:lnTo>
                    <a:pt x="36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0" name="Freeform 192"/>
            <p:cNvSpPr>
              <a:spLocks/>
            </p:cNvSpPr>
            <p:nvPr/>
          </p:nvSpPr>
          <p:spPr bwMode="auto">
            <a:xfrm>
              <a:off x="3509" y="2572"/>
              <a:ext cx="689" cy="67"/>
            </a:xfrm>
            <a:custGeom>
              <a:avLst/>
              <a:gdLst>
                <a:gd name="T0" fmla="*/ 0 w 1379"/>
                <a:gd name="T1" fmla="*/ 4 h 135"/>
                <a:gd name="T2" fmla="*/ 1379 w 1379"/>
                <a:gd name="T3" fmla="*/ 0 h 135"/>
                <a:gd name="T4" fmla="*/ 221 w 1379"/>
                <a:gd name="T5" fmla="*/ 26 h 135"/>
                <a:gd name="T6" fmla="*/ 179 w 1379"/>
                <a:gd name="T7" fmla="*/ 135 h 135"/>
                <a:gd name="T8" fmla="*/ 175 w 1379"/>
                <a:gd name="T9" fmla="*/ 32 h 135"/>
                <a:gd name="T10" fmla="*/ 0 w 1379"/>
                <a:gd name="T11" fmla="*/ 4 h 135"/>
                <a:gd name="T12" fmla="*/ 0 w 1379"/>
                <a:gd name="T13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9" h="135">
                  <a:moveTo>
                    <a:pt x="0" y="4"/>
                  </a:moveTo>
                  <a:lnTo>
                    <a:pt x="1379" y="0"/>
                  </a:lnTo>
                  <a:lnTo>
                    <a:pt x="221" y="26"/>
                  </a:lnTo>
                  <a:lnTo>
                    <a:pt x="179" y="135"/>
                  </a:lnTo>
                  <a:lnTo>
                    <a:pt x="175" y="3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1" name="Freeform 193"/>
            <p:cNvSpPr>
              <a:spLocks/>
            </p:cNvSpPr>
            <p:nvPr/>
          </p:nvSpPr>
          <p:spPr bwMode="auto">
            <a:xfrm>
              <a:off x="3471" y="2380"/>
              <a:ext cx="23" cy="279"/>
            </a:xfrm>
            <a:custGeom>
              <a:avLst/>
              <a:gdLst>
                <a:gd name="T0" fmla="*/ 38 w 46"/>
                <a:gd name="T1" fmla="*/ 0 h 559"/>
                <a:gd name="T2" fmla="*/ 46 w 46"/>
                <a:gd name="T3" fmla="*/ 559 h 559"/>
                <a:gd name="T4" fmla="*/ 0 w 46"/>
                <a:gd name="T5" fmla="*/ 471 h 559"/>
                <a:gd name="T6" fmla="*/ 38 w 46"/>
                <a:gd name="T7" fmla="*/ 0 h 559"/>
                <a:gd name="T8" fmla="*/ 38 w 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59">
                  <a:moveTo>
                    <a:pt x="38" y="0"/>
                  </a:moveTo>
                  <a:lnTo>
                    <a:pt x="46" y="559"/>
                  </a:lnTo>
                  <a:lnTo>
                    <a:pt x="0" y="47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2" name="Freeform 194"/>
            <p:cNvSpPr>
              <a:spLocks/>
            </p:cNvSpPr>
            <p:nvPr/>
          </p:nvSpPr>
          <p:spPr bwMode="auto">
            <a:xfrm>
              <a:off x="3505" y="2423"/>
              <a:ext cx="208" cy="88"/>
            </a:xfrm>
            <a:custGeom>
              <a:avLst/>
              <a:gdLst>
                <a:gd name="T0" fmla="*/ 0 w 414"/>
                <a:gd name="T1" fmla="*/ 177 h 177"/>
                <a:gd name="T2" fmla="*/ 49 w 414"/>
                <a:gd name="T3" fmla="*/ 37 h 177"/>
                <a:gd name="T4" fmla="*/ 352 w 414"/>
                <a:gd name="T5" fmla="*/ 33 h 177"/>
                <a:gd name="T6" fmla="*/ 414 w 414"/>
                <a:gd name="T7" fmla="*/ 0 h 177"/>
                <a:gd name="T8" fmla="*/ 0 w 414"/>
                <a:gd name="T9" fmla="*/ 4 h 177"/>
                <a:gd name="T10" fmla="*/ 0 w 414"/>
                <a:gd name="T11" fmla="*/ 177 h 177"/>
                <a:gd name="T12" fmla="*/ 0 w 414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177">
                  <a:moveTo>
                    <a:pt x="0" y="177"/>
                  </a:moveTo>
                  <a:lnTo>
                    <a:pt x="49" y="37"/>
                  </a:lnTo>
                  <a:lnTo>
                    <a:pt x="352" y="33"/>
                  </a:lnTo>
                  <a:lnTo>
                    <a:pt x="414" y="0"/>
                  </a:lnTo>
                  <a:lnTo>
                    <a:pt x="0" y="4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3" name="Freeform 195"/>
            <p:cNvSpPr>
              <a:spLocks/>
            </p:cNvSpPr>
            <p:nvPr/>
          </p:nvSpPr>
          <p:spPr bwMode="auto">
            <a:xfrm>
              <a:off x="4177" y="2424"/>
              <a:ext cx="113" cy="86"/>
            </a:xfrm>
            <a:custGeom>
              <a:avLst/>
              <a:gdLst>
                <a:gd name="T0" fmla="*/ 4 w 226"/>
                <a:gd name="T1" fmla="*/ 4 h 173"/>
                <a:gd name="T2" fmla="*/ 226 w 226"/>
                <a:gd name="T3" fmla="*/ 0 h 173"/>
                <a:gd name="T4" fmla="*/ 224 w 226"/>
                <a:gd name="T5" fmla="*/ 149 h 173"/>
                <a:gd name="T6" fmla="*/ 177 w 226"/>
                <a:gd name="T7" fmla="*/ 173 h 173"/>
                <a:gd name="T8" fmla="*/ 202 w 226"/>
                <a:gd name="T9" fmla="*/ 124 h 173"/>
                <a:gd name="T10" fmla="*/ 202 w 226"/>
                <a:gd name="T11" fmla="*/ 35 h 173"/>
                <a:gd name="T12" fmla="*/ 0 w 226"/>
                <a:gd name="T13" fmla="*/ 36 h 173"/>
                <a:gd name="T14" fmla="*/ 4 w 226"/>
                <a:gd name="T15" fmla="*/ 4 h 173"/>
                <a:gd name="T16" fmla="*/ 4 w 226"/>
                <a:gd name="T17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73">
                  <a:moveTo>
                    <a:pt x="4" y="4"/>
                  </a:moveTo>
                  <a:lnTo>
                    <a:pt x="226" y="0"/>
                  </a:lnTo>
                  <a:lnTo>
                    <a:pt x="224" y="149"/>
                  </a:lnTo>
                  <a:lnTo>
                    <a:pt x="177" y="173"/>
                  </a:lnTo>
                  <a:lnTo>
                    <a:pt x="202" y="124"/>
                  </a:lnTo>
                  <a:lnTo>
                    <a:pt x="202" y="35"/>
                  </a:lnTo>
                  <a:lnTo>
                    <a:pt x="0" y="3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4" name="Freeform 196"/>
            <p:cNvSpPr>
              <a:spLocks/>
            </p:cNvSpPr>
            <p:nvPr/>
          </p:nvSpPr>
          <p:spPr bwMode="auto">
            <a:xfrm>
              <a:off x="3505" y="2423"/>
              <a:ext cx="781" cy="98"/>
            </a:xfrm>
            <a:custGeom>
              <a:avLst/>
              <a:gdLst>
                <a:gd name="T0" fmla="*/ 414 w 1561"/>
                <a:gd name="T1" fmla="*/ 0 h 196"/>
                <a:gd name="T2" fmla="*/ 418 w 1561"/>
                <a:gd name="T3" fmla="*/ 54 h 196"/>
                <a:gd name="T4" fmla="*/ 1348 w 1561"/>
                <a:gd name="T5" fmla="*/ 46 h 196"/>
                <a:gd name="T6" fmla="*/ 1348 w 1561"/>
                <a:gd name="T7" fmla="*/ 128 h 196"/>
                <a:gd name="T8" fmla="*/ 1561 w 1561"/>
                <a:gd name="T9" fmla="*/ 126 h 196"/>
                <a:gd name="T10" fmla="*/ 1517 w 1561"/>
                <a:gd name="T11" fmla="*/ 173 h 196"/>
                <a:gd name="T12" fmla="*/ 1388 w 1561"/>
                <a:gd name="T13" fmla="*/ 187 h 196"/>
                <a:gd name="T14" fmla="*/ 855 w 1561"/>
                <a:gd name="T15" fmla="*/ 196 h 196"/>
                <a:gd name="T16" fmla="*/ 355 w 1561"/>
                <a:gd name="T17" fmla="*/ 192 h 196"/>
                <a:gd name="T18" fmla="*/ 46 w 1561"/>
                <a:gd name="T19" fmla="*/ 181 h 196"/>
                <a:gd name="T20" fmla="*/ 0 w 1561"/>
                <a:gd name="T21" fmla="*/ 168 h 196"/>
                <a:gd name="T22" fmla="*/ 19 w 1561"/>
                <a:gd name="T23" fmla="*/ 103 h 196"/>
                <a:gd name="T24" fmla="*/ 65 w 1561"/>
                <a:gd name="T25" fmla="*/ 132 h 196"/>
                <a:gd name="T26" fmla="*/ 82 w 1561"/>
                <a:gd name="T27" fmla="*/ 38 h 196"/>
                <a:gd name="T28" fmla="*/ 82 w 1561"/>
                <a:gd name="T29" fmla="*/ 132 h 196"/>
                <a:gd name="T30" fmla="*/ 201 w 1561"/>
                <a:gd name="T31" fmla="*/ 133 h 196"/>
                <a:gd name="T32" fmla="*/ 200 w 1561"/>
                <a:gd name="T33" fmla="*/ 19 h 196"/>
                <a:gd name="T34" fmla="*/ 234 w 1561"/>
                <a:gd name="T35" fmla="*/ 25 h 196"/>
                <a:gd name="T36" fmla="*/ 234 w 1561"/>
                <a:gd name="T37" fmla="*/ 133 h 196"/>
                <a:gd name="T38" fmla="*/ 344 w 1561"/>
                <a:gd name="T39" fmla="*/ 133 h 196"/>
                <a:gd name="T40" fmla="*/ 346 w 1561"/>
                <a:gd name="T41" fmla="*/ 19 h 196"/>
                <a:gd name="T42" fmla="*/ 414 w 1561"/>
                <a:gd name="T43" fmla="*/ 0 h 196"/>
                <a:gd name="T44" fmla="*/ 414 w 1561"/>
                <a:gd name="T4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1" h="196">
                  <a:moveTo>
                    <a:pt x="414" y="0"/>
                  </a:moveTo>
                  <a:lnTo>
                    <a:pt x="418" y="54"/>
                  </a:lnTo>
                  <a:lnTo>
                    <a:pt x="1348" y="46"/>
                  </a:lnTo>
                  <a:lnTo>
                    <a:pt x="1348" y="128"/>
                  </a:lnTo>
                  <a:lnTo>
                    <a:pt x="1561" y="126"/>
                  </a:lnTo>
                  <a:lnTo>
                    <a:pt x="1517" y="173"/>
                  </a:lnTo>
                  <a:lnTo>
                    <a:pt x="1388" y="187"/>
                  </a:lnTo>
                  <a:lnTo>
                    <a:pt x="855" y="196"/>
                  </a:lnTo>
                  <a:lnTo>
                    <a:pt x="355" y="192"/>
                  </a:lnTo>
                  <a:lnTo>
                    <a:pt x="46" y="181"/>
                  </a:lnTo>
                  <a:lnTo>
                    <a:pt x="0" y="168"/>
                  </a:lnTo>
                  <a:lnTo>
                    <a:pt x="19" y="103"/>
                  </a:lnTo>
                  <a:lnTo>
                    <a:pt x="65" y="132"/>
                  </a:lnTo>
                  <a:lnTo>
                    <a:pt x="82" y="38"/>
                  </a:lnTo>
                  <a:lnTo>
                    <a:pt x="82" y="132"/>
                  </a:lnTo>
                  <a:lnTo>
                    <a:pt x="201" y="133"/>
                  </a:lnTo>
                  <a:lnTo>
                    <a:pt x="200" y="19"/>
                  </a:lnTo>
                  <a:lnTo>
                    <a:pt x="234" y="25"/>
                  </a:lnTo>
                  <a:lnTo>
                    <a:pt x="234" y="133"/>
                  </a:lnTo>
                  <a:lnTo>
                    <a:pt x="344" y="133"/>
                  </a:lnTo>
                  <a:lnTo>
                    <a:pt x="346" y="19"/>
                  </a:lnTo>
                  <a:lnTo>
                    <a:pt x="414" y="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5" name="Freeform 197"/>
            <p:cNvSpPr>
              <a:spLocks/>
            </p:cNvSpPr>
            <p:nvPr/>
          </p:nvSpPr>
          <p:spPr bwMode="auto">
            <a:xfrm>
              <a:off x="4227" y="2434"/>
              <a:ext cx="9" cy="59"/>
            </a:xfrm>
            <a:custGeom>
              <a:avLst/>
              <a:gdLst>
                <a:gd name="T0" fmla="*/ 0 w 19"/>
                <a:gd name="T1" fmla="*/ 10 h 118"/>
                <a:gd name="T2" fmla="*/ 0 w 19"/>
                <a:gd name="T3" fmla="*/ 118 h 118"/>
                <a:gd name="T4" fmla="*/ 17 w 19"/>
                <a:gd name="T5" fmla="*/ 109 h 118"/>
                <a:gd name="T6" fmla="*/ 19 w 19"/>
                <a:gd name="T7" fmla="*/ 0 h 118"/>
                <a:gd name="T8" fmla="*/ 0 w 19"/>
                <a:gd name="T9" fmla="*/ 10 h 118"/>
                <a:gd name="T10" fmla="*/ 0 w 19"/>
                <a:gd name="T11" fmla="*/ 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8">
                  <a:moveTo>
                    <a:pt x="0" y="10"/>
                  </a:moveTo>
                  <a:lnTo>
                    <a:pt x="0" y="118"/>
                  </a:lnTo>
                  <a:lnTo>
                    <a:pt x="17" y="109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6" name="Freeform 198"/>
            <p:cNvSpPr>
              <a:spLocks/>
            </p:cNvSpPr>
            <p:nvPr/>
          </p:nvSpPr>
          <p:spPr bwMode="auto">
            <a:xfrm>
              <a:off x="3668" y="2496"/>
              <a:ext cx="630" cy="73"/>
            </a:xfrm>
            <a:custGeom>
              <a:avLst/>
              <a:gdLst>
                <a:gd name="T0" fmla="*/ 1203 w 1260"/>
                <a:gd name="T1" fmla="*/ 19 h 146"/>
                <a:gd name="T2" fmla="*/ 1198 w 1260"/>
                <a:gd name="T3" fmla="*/ 102 h 146"/>
                <a:gd name="T4" fmla="*/ 1260 w 1260"/>
                <a:gd name="T5" fmla="*/ 146 h 146"/>
                <a:gd name="T6" fmla="*/ 1156 w 1260"/>
                <a:gd name="T7" fmla="*/ 112 h 146"/>
                <a:gd name="T8" fmla="*/ 867 w 1260"/>
                <a:gd name="T9" fmla="*/ 118 h 146"/>
                <a:gd name="T10" fmla="*/ 0 w 1260"/>
                <a:gd name="T11" fmla="*/ 127 h 146"/>
                <a:gd name="T12" fmla="*/ 1123 w 1260"/>
                <a:gd name="T13" fmla="*/ 91 h 146"/>
                <a:gd name="T14" fmla="*/ 1179 w 1260"/>
                <a:gd name="T15" fmla="*/ 74 h 146"/>
                <a:gd name="T16" fmla="*/ 1194 w 1260"/>
                <a:gd name="T17" fmla="*/ 0 h 146"/>
                <a:gd name="T18" fmla="*/ 1203 w 1260"/>
                <a:gd name="T19" fmla="*/ 19 h 146"/>
                <a:gd name="T20" fmla="*/ 1203 w 1260"/>
                <a:gd name="T21" fmla="*/ 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0" h="146">
                  <a:moveTo>
                    <a:pt x="1203" y="19"/>
                  </a:moveTo>
                  <a:lnTo>
                    <a:pt x="1198" y="102"/>
                  </a:lnTo>
                  <a:lnTo>
                    <a:pt x="1260" y="146"/>
                  </a:lnTo>
                  <a:lnTo>
                    <a:pt x="1156" y="112"/>
                  </a:lnTo>
                  <a:lnTo>
                    <a:pt x="867" y="118"/>
                  </a:lnTo>
                  <a:lnTo>
                    <a:pt x="0" y="127"/>
                  </a:lnTo>
                  <a:lnTo>
                    <a:pt x="1123" y="91"/>
                  </a:lnTo>
                  <a:lnTo>
                    <a:pt x="1179" y="74"/>
                  </a:lnTo>
                  <a:lnTo>
                    <a:pt x="1194" y="0"/>
                  </a:lnTo>
                  <a:lnTo>
                    <a:pt x="1203" y="19"/>
                  </a:lnTo>
                  <a:lnTo>
                    <a:pt x="120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7" name="Freeform 199"/>
            <p:cNvSpPr>
              <a:spLocks/>
            </p:cNvSpPr>
            <p:nvPr/>
          </p:nvSpPr>
          <p:spPr bwMode="auto">
            <a:xfrm>
              <a:off x="3733" y="2577"/>
              <a:ext cx="47" cy="104"/>
            </a:xfrm>
            <a:custGeom>
              <a:avLst/>
              <a:gdLst>
                <a:gd name="T0" fmla="*/ 0 w 95"/>
                <a:gd name="T1" fmla="*/ 0 h 209"/>
                <a:gd name="T2" fmla="*/ 2 w 95"/>
                <a:gd name="T3" fmla="*/ 206 h 209"/>
                <a:gd name="T4" fmla="*/ 95 w 95"/>
                <a:gd name="T5" fmla="*/ 209 h 209"/>
                <a:gd name="T6" fmla="*/ 95 w 95"/>
                <a:gd name="T7" fmla="*/ 168 h 209"/>
                <a:gd name="T8" fmla="*/ 48 w 95"/>
                <a:gd name="T9" fmla="*/ 168 h 209"/>
                <a:gd name="T10" fmla="*/ 25 w 95"/>
                <a:gd name="T11" fmla="*/ 185 h 209"/>
                <a:gd name="T12" fmla="*/ 21 w 95"/>
                <a:gd name="T13" fmla="*/ 59 h 209"/>
                <a:gd name="T14" fmla="*/ 59 w 95"/>
                <a:gd name="T15" fmla="*/ 67 h 209"/>
                <a:gd name="T16" fmla="*/ 21 w 95"/>
                <a:gd name="T17" fmla="*/ 0 h 209"/>
                <a:gd name="T18" fmla="*/ 0 w 95"/>
                <a:gd name="T19" fmla="*/ 0 h 209"/>
                <a:gd name="T20" fmla="*/ 0 w 95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209">
                  <a:moveTo>
                    <a:pt x="0" y="0"/>
                  </a:moveTo>
                  <a:lnTo>
                    <a:pt x="2" y="206"/>
                  </a:lnTo>
                  <a:lnTo>
                    <a:pt x="95" y="209"/>
                  </a:lnTo>
                  <a:lnTo>
                    <a:pt x="95" y="168"/>
                  </a:lnTo>
                  <a:lnTo>
                    <a:pt x="48" y="168"/>
                  </a:lnTo>
                  <a:lnTo>
                    <a:pt x="25" y="185"/>
                  </a:lnTo>
                  <a:lnTo>
                    <a:pt x="21" y="59"/>
                  </a:lnTo>
                  <a:lnTo>
                    <a:pt x="59" y="67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8" name="Freeform 200"/>
            <p:cNvSpPr>
              <a:spLocks/>
            </p:cNvSpPr>
            <p:nvPr/>
          </p:nvSpPr>
          <p:spPr bwMode="auto">
            <a:xfrm>
              <a:off x="3786" y="2577"/>
              <a:ext cx="7" cy="77"/>
            </a:xfrm>
            <a:custGeom>
              <a:avLst/>
              <a:gdLst>
                <a:gd name="T0" fmla="*/ 0 w 13"/>
                <a:gd name="T1" fmla="*/ 4 h 154"/>
                <a:gd name="T2" fmla="*/ 0 w 13"/>
                <a:gd name="T3" fmla="*/ 154 h 154"/>
                <a:gd name="T4" fmla="*/ 13 w 13"/>
                <a:gd name="T5" fmla="*/ 86 h 154"/>
                <a:gd name="T6" fmla="*/ 11 w 13"/>
                <a:gd name="T7" fmla="*/ 0 h 154"/>
                <a:gd name="T8" fmla="*/ 0 w 13"/>
                <a:gd name="T9" fmla="*/ 4 h 154"/>
                <a:gd name="T10" fmla="*/ 0 w 13"/>
                <a:gd name="T11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4">
                  <a:moveTo>
                    <a:pt x="0" y="4"/>
                  </a:moveTo>
                  <a:lnTo>
                    <a:pt x="0" y="154"/>
                  </a:lnTo>
                  <a:lnTo>
                    <a:pt x="13" y="86"/>
                  </a:lnTo>
                  <a:lnTo>
                    <a:pt x="1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89" name="Freeform 201"/>
            <p:cNvSpPr>
              <a:spLocks/>
            </p:cNvSpPr>
            <p:nvPr/>
          </p:nvSpPr>
          <p:spPr bwMode="auto">
            <a:xfrm>
              <a:off x="4131" y="2575"/>
              <a:ext cx="52" cy="98"/>
            </a:xfrm>
            <a:custGeom>
              <a:avLst/>
              <a:gdLst>
                <a:gd name="T0" fmla="*/ 0 w 104"/>
                <a:gd name="T1" fmla="*/ 0 h 196"/>
                <a:gd name="T2" fmla="*/ 2 w 104"/>
                <a:gd name="T3" fmla="*/ 164 h 196"/>
                <a:gd name="T4" fmla="*/ 49 w 104"/>
                <a:gd name="T5" fmla="*/ 196 h 196"/>
                <a:gd name="T6" fmla="*/ 104 w 104"/>
                <a:gd name="T7" fmla="*/ 160 h 196"/>
                <a:gd name="T8" fmla="*/ 42 w 104"/>
                <a:gd name="T9" fmla="*/ 156 h 196"/>
                <a:gd name="T10" fmla="*/ 38 w 104"/>
                <a:gd name="T11" fmla="*/ 48 h 196"/>
                <a:gd name="T12" fmla="*/ 95 w 104"/>
                <a:gd name="T13" fmla="*/ 42 h 196"/>
                <a:gd name="T14" fmla="*/ 44 w 104"/>
                <a:gd name="T15" fmla="*/ 0 h 196"/>
                <a:gd name="T16" fmla="*/ 0 w 104"/>
                <a:gd name="T17" fmla="*/ 0 h 196"/>
                <a:gd name="T18" fmla="*/ 0 w 104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96">
                  <a:moveTo>
                    <a:pt x="0" y="0"/>
                  </a:moveTo>
                  <a:lnTo>
                    <a:pt x="2" y="164"/>
                  </a:lnTo>
                  <a:lnTo>
                    <a:pt x="49" y="196"/>
                  </a:lnTo>
                  <a:lnTo>
                    <a:pt x="104" y="160"/>
                  </a:lnTo>
                  <a:lnTo>
                    <a:pt x="42" y="156"/>
                  </a:lnTo>
                  <a:lnTo>
                    <a:pt x="38" y="48"/>
                  </a:lnTo>
                  <a:lnTo>
                    <a:pt x="95" y="42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0" name="Freeform 202"/>
            <p:cNvSpPr>
              <a:spLocks/>
            </p:cNvSpPr>
            <p:nvPr/>
          </p:nvSpPr>
          <p:spPr bwMode="auto">
            <a:xfrm>
              <a:off x="4178" y="2576"/>
              <a:ext cx="15" cy="69"/>
            </a:xfrm>
            <a:custGeom>
              <a:avLst/>
              <a:gdLst>
                <a:gd name="T0" fmla="*/ 0 w 28"/>
                <a:gd name="T1" fmla="*/ 0 h 139"/>
                <a:gd name="T2" fmla="*/ 28 w 28"/>
                <a:gd name="T3" fmla="*/ 44 h 139"/>
                <a:gd name="T4" fmla="*/ 26 w 28"/>
                <a:gd name="T5" fmla="*/ 139 h 139"/>
                <a:gd name="T6" fmla="*/ 15 w 28"/>
                <a:gd name="T7" fmla="*/ 40 h 139"/>
                <a:gd name="T8" fmla="*/ 0 w 28"/>
                <a:gd name="T9" fmla="*/ 0 h 139"/>
                <a:gd name="T10" fmla="*/ 0 w 28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39">
                  <a:moveTo>
                    <a:pt x="0" y="0"/>
                  </a:moveTo>
                  <a:lnTo>
                    <a:pt x="28" y="44"/>
                  </a:lnTo>
                  <a:lnTo>
                    <a:pt x="26" y="139"/>
                  </a:lnTo>
                  <a:lnTo>
                    <a:pt x="15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1" name="Freeform 203"/>
            <p:cNvSpPr>
              <a:spLocks/>
            </p:cNvSpPr>
            <p:nvPr/>
          </p:nvSpPr>
          <p:spPr bwMode="auto">
            <a:xfrm>
              <a:off x="3235" y="2579"/>
              <a:ext cx="243" cy="36"/>
            </a:xfrm>
            <a:custGeom>
              <a:avLst/>
              <a:gdLst>
                <a:gd name="T0" fmla="*/ 0 w 485"/>
                <a:gd name="T1" fmla="*/ 27 h 72"/>
                <a:gd name="T2" fmla="*/ 479 w 485"/>
                <a:gd name="T3" fmla="*/ 72 h 72"/>
                <a:gd name="T4" fmla="*/ 485 w 485"/>
                <a:gd name="T5" fmla="*/ 42 h 72"/>
                <a:gd name="T6" fmla="*/ 0 w 485"/>
                <a:gd name="T7" fmla="*/ 0 h 72"/>
                <a:gd name="T8" fmla="*/ 0 w 485"/>
                <a:gd name="T9" fmla="*/ 27 h 72"/>
                <a:gd name="T10" fmla="*/ 0 w 485"/>
                <a:gd name="T11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" h="72">
                  <a:moveTo>
                    <a:pt x="0" y="27"/>
                  </a:moveTo>
                  <a:lnTo>
                    <a:pt x="479" y="72"/>
                  </a:lnTo>
                  <a:lnTo>
                    <a:pt x="485" y="42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2" name="Freeform 204"/>
            <p:cNvSpPr>
              <a:spLocks/>
            </p:cNvSpPr>
            <p:nvPr/>
          </p:nvSpPr>
          <p:spPr bwMode="auto">
            <a:xfrm>
              <a:off x="3233" y="2553"/>
              <a:ext cx="248" cy="27"/>
            </a:xfrm>
            <a:custGeom>
              <a:avLst/>
              <a:gdLst>
                <a:gd name="T0" fmla="*/ 6 w 496"/>
                <a:gd name="T1" fmla="*/ 23 h 55"/>
                <a:gd name="T2" fmla="*/ 493 w 496"/>
                <a:gd name="T3" fmla="*/ 55 h 55"/>
                <a:gd name="T4" fmla="*/ 496 w 496"/>
                <a:gd name="T5" fmla="*/ 26 h 55"/>
                <a:gd name="T6" fmla="*/ 0 w 496"/>
                <a:gd name="T7" fmla="*/ 0 h 55"/>
                <a:gd name="T8" fmla="*/ 6 w 496"/>
                <a:gd name="T9" fmla="*/ 23 h 55"/>
                <a:gd name="T10" fmla="*/ 6 w 496"/>
                <a:gd name="T11" fmla="*/ 2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6" h="55">
                  <a:moveTo>
                    <a:pt x="6" y="23"/>
                  </a:moveTo>
                  <a:lnTo>
                    <a:pt x="493" y="55"/>
                  </a:lnTo>
                  <a:lnTo>
                    <a:pt x="496" y="26"/>
                  </a:lnTo>
                  <a:lnTo>
                    <a:pt x="0" y="0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3" name="Freeform 205"/>
            <p:cNvSpPr>
              <a:spLocks/>
            </p:cNvSpPr>
            <p:nvPr/>
          </p:nvSpPr>
          <p:spPr bwMode="auto">
            <a:xfrm>
              <a:off x="1910" y="2466"/>
              <a:ext cx="1054" cy="105"/>
            </a:xfrm>
            <a:custGeom>
              <a:avLst/>
              <a:gdLst>
                <a:gd name="T0" fmla="*/ 0 w 2108"/>
                <a:gd name="T1" fmla="*/ 17 h 209"/>
                <a:gd name="T2" fmla="*/ 2108 w 2108"/>
                <a:gd name="T3" fmla="*/ 209 h 209"/>
                <a:gd name="T4" fmla="*/ 2108 w 2108"/>
                <a:gd name="T5" fmla="*/ 178 h 209"/>
                <a:gd name="T6" fmla="*/ 485 w 2108"/>
                <a:gd name="T7" fmla="*/ 45 h 209"/>
                <a:gd name="T8" fmla="*/ 0 w 2108"/>
                <a:gd name="T9" fmla="*/ 0 h 209"/>
                <a:gd name="T10" fmla="*/ 0 w 2108"/>
                <a:gd name="T11" fmla="*/ 17 h 209"/>
                <a:gd name="T12" fmla="*/ 0 w 2108"/>
                <a:gd name="T1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8" h="209">
                  <a:moveTo>
                    <a:pt x="0" y="17"/>
                  </a:moveTo>
                  <a:lnTo>
                    <a:pt x="2108" y="209"/>
                  </a:lnTo>
                  <a:lnTo>
                    <a:pt x="2108" y="178"/>
                  </a:lnTo>
                  <a:lnTo>
                    <a:pt x="485" y="45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4" name="Freeform 206"/>
            <p:cNvSpPr>
              <a:spLocks/>
            </p:cNvSpPr>
            <p:nvPr/>
          </p:nvSpPr>
          <p:spPr bwMode="auto">
            <a:xfrm>
              <a:off x="1911" y="2445"/>
              <a:ext cx="1057" cy="94"/>
            </a:xfrm>
            <a:custGeom>
              <a:avLst/>
              <a:gdLst>
                <a:gd name="T0" fmla="*/ 0 w 2114"/>
                <a:gd name="T1" fmla="*/ 0 h 188"/>
                <a:gd name="T2" fmla="*/ 739 w 2114"/>
                <a:gd name="T3" fmla="*/ 57 h 188"/>
                <a:gd name="T4" fmla="*/ 2114 w 2114"/>
                <a:gd name="T5" fmla="*/ 165 h 188"/>
                <a:gd name="T6" fmla="*/ 2106 w 2114"/>
                <a:gd name="T7" fmla="*/ 188 h 188"/>
                <a:gd name="T8" fmla="*/ 966 w 2114"/>
                <a:gd name="T9" fmla="*/ 91 h 188"/>
                <a:gd name="T10" fmla="*/ 0 w 2114"/>
                <a:gd name="T11" fmla="*/ 10 h 188"/>
                <a:gd name="T12" fmla="*/ 0 w 2114"/>
                <a:gd name="T13" fmla="*/ 0 h 188"/>
                <a:gd name="T14" fmla="*/ 0 w 2114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4" h="188">
                  <a:moveTo>
                    <a:pt x="0" y="0"/>
                  </a:moveTo>
                  <a:lnTo>
                    <a:pt x="739" y="57"/>
                  </a:lnTo>
                  <a:lnTo>
                    <a:pt x="2114" y="165"/>
                  </a:lnTo>
                  <a:lnTo>
                    <a:pt x="2106" y="188"/>
                  </a:lnTo>
                  <a:lnTo>
                    <a:pt x="966" y="9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5" name="Freeform 207"/>
            <p:cNvSpPr>
              <a:spLocks/>
            </p:cNvSpPr>
            <p:nvPr/>
          </p:nvSpPr>
          <p:spPr bwMode="auto">
            <a:xfrm>
              <a:off x="1439" y="1483"/>
              <a:ext cx="2850" cy="1016"/>
            </a:xfrm>
            <a:custGeom>
              <a:avLst/>
              <a:gdLst>
                <a:gd name="T0" fmla="*/ 5699 w 5699"/>
                <a:gd name="T1" fmla="*/ 1883 h 2031"/>
                <a:gd name="T2" fmla="*/ 5682 w 5699"/>
                <a:gd name="T3" fmla="*/ 1066 h 2031"/>
                <a:gd name="T4" fmla="*/ 5623 w 5699"/>
                <a:gd name="T5" fmla="*/ 500 h 2031"/>
                <a:gd name="T6" fmla="*/ 5555 w 5699"/>
                <a:gd name="T7" fmla="*/ 181 h 2031"/>
                <a:gd name="T8" fmla="*/ 5274 w 5699"/>
                <a:gd name="T9" fmla="*/ 87 h 2031"/>
                <a:gd name="T10" fmla="*/ 4810 w 5699"/>
                <a:gd name="T11" fmla="*/ 11 h 2031"/>
                <a:gd name="T12" fmla="*/ 4428 w 5699"/>
                <a:gd name="T13" fmla="*/ 0 h 2031"/>
                <a:gd name="T14" fmla="*/ 3891 w 5699"/>
                <a:gd name="T15" fmla="*/ 36 h 2031"/>
                <a:gd name="T16" fmla="*/ 249 w 5699"/>
                <a:gd name="T17" fmla="*/ 393 h 2031"/>
                <a:gd name="T18" fmla="*/ 163 w 5699"/>
                <a:gd name="T19" fmla="*/ 445 h 2031"/>
                <a:gd name="T20" fmla="*/ 70 w 5699"/>
                <a:gd name="T21" fmla="*/ 559 h 2031"/>
                <a:gd name="T22" fmla="*/ 29 w 5699"/>
                <a:gd name="T23" fmla="*/ 802 h 2031"/>
                <a:gd name="T24" fmla="*/ 0 w 5699"/>
                <a:gd name="T25" fmla="*/ 1154 h 2031"/>
                <a:gd name="T26" fmla="*/ 0 w 5699"/>
                <a:gd name="T27" fmla="*/ 1925 h 2031"/>
                <a:gd name="T28" fmla="*/ 249 w 5699"/>
                <a:gd name="T29" fmla="*/ 2031 h 2031"/>
                <a:gd name="T30" fmla="*/ 312 w 5699"/>
                <a:gd name="T31" fmla="*/ 2007 h 2031"/>
                <a:gd name="T32" fmla="*/ 302 w 5699"/>
                <a:gd name="T33" fmla="*/ 1950 h 2031"/>
                <a:gd name="T34" fmla="*/ 240 w 5699"/>
                <a:gd name="T35" fmla="*/ 2003 h 2031"/>
                <a:gd name="T36" fmla="*/ 4 w 5699"/>
                <a:gd name="T37" fmla="*/ 1906 h 2031"/>
                <a:gd name="T38" fmla="*/ 21 w 5699"/>
                <a:gd name="T39" fmla="*/ 1095 h 2031"/>
                <a:gd name="T40" fmla="*/ 93 w 5699"/>
                <a:gd name="T41" fmla="*/ 1095 h 2031"/>
                <a:gd name="T42" fmla="*/ 114 w 5699"/>
                <a:gd name="T43" fmla="*/ 1036 h 2031"/>
                <a:gd name="T44" fmla="*/ 125 w 5699"/>
                <a:gd name="T45" fmla="*/ 642 h 2031"/>
                <a:gd name="T46" fmla="*/ 84 w 5699"/>
                <a:gd name="T47" fmla="*/ 642 h 2031"/>
                <a:gd name="T48" fmla="*/ 120 w 5699"/>
                <a:gd name="T49" fmla="*/ 521 h 2031"/>
                <a:gd name="T50" fmla="*/ 209 w 5699"/>
                <a:gd name="T51" fmla="*/ 439 h 2031"/>
                <a:gd name="T52" fmla="*/ 291 w 5699"/>
                <a:gd name="T53" fmla="*/ 412 h 2031"/>
                <a:gd name="T54" fmla="*/ 3891 w 5699"/>
                <a:gd name="T55" fmla="*/ 63 h 2031"/>
                <a:gd name="T56" fmla="*/ 4237 w 5699"/>
                <a:gd name="T57" fmla="*/ 32 h 2031"/>
                <a:gd name="T58" fmla="*/ 4599 w 5699"/>
                <a:gd name="T59" fmla="*/ 30 h 2031"/>
                <a:gd name="T60" fmla="*/ 4967 w 5699"/>
                <a:gd name="T61" fmla="*/ 59 h 2031"/>
                <a:gd name="T62" fmla="*/ 5306 w 5699"/>
                <a:gd name="T63" fmla="*/ 124 h 2031"/>
                <a:gd name="T64" fmla="*/ 5532 w 5699"/>
                <a:gd name="T65" fmla="*/ 207 h 2031"/>
                <a:gd name="T66" fmla="*/ 5591 w 5699"/>
                <a:gd name="T67" fmla="*/ 690 h 2031"/>
                <a:gd name="T68" fmla="*/ 5601 w 5699"/>
                <a:gd name="T69" fmla="*/ 1347 h 2031"/>
                <a:gd name="T70" fmla="*/ 5659 w 5699"/>
                <a:gd name="T71" fmla="*/ 1347 h 2031"/>
                <a:gd name="T72" fmla="*/ 5667 w 5699"/>
                <a:gd name="T73" fmla="*/ 1883 h 2031"/>
                <a:gd name="T74" fmla="*/ 5699 w 5699"/>
                <a:gd name="T75" fmla="*/ 1883 h 2031"/>
                <a:gd name="T76" fmla="*/ 5699 w 5699"/>
                <a:gd name="T77" fmla="*/ 1883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99" h="2031">
                  <a:moveTo>
                    <a:pt x="5699" y="1883"/>
                  </a:moveTo>
                  <a:lnTo>
                    <a:pt x="5682" y="1066"/>
                  </a:lnTo>
                  <a:lnTo>
                    <a:pt x="5623" y="500"/>
                  </a:lnTo>
                  <a:lnTo>
                    <a:pt x="5555" y="181"/>
                  </a:lnTo>
                  <a:lnTo>
                    <a:pt x="5274" y="87"/>
                  </a:lnTo>
                  <a:lnTo>
                    <a:pt x="4810" y="11"/>
                  </a:lnTo>
                  <a:lnTo>
                    <a:pt x="4428" y="0"/>
                  </a:lnTo>
                  <a:lnTo>
                    <a:pt x="3891" y="36"/>
                  </a:lnTo>
                  <a:lnTo>
                    <a:pt x="249" y="393"/>
                  </a:lnTo>
                  <a:lnTo>
                    <a:pt x="163" y="445"/>
                  </a:lnTo>
                  <a:lnTo>
                    <a:pt x="70" y="559"/>
                  </a:lnTo>
                  <a:lnTo>
                    <a:pt x="29" y="802"/>
                  </a:lnTo>
                  <a:lnTo>
                    <a:pt x="0" y="1154"/>
                  </a:lnTo>
                  <a:lnTo>
                    <a:pt x="0" y="1925"/>
                  </a:lnTo>
                  <a:lnTo>
                    <a:pt x="249" y="2031"/>
                  </a:lnTo>
                  <a:lnTo>
                    <a:pt x="312" y="2007"/>
                  </a:lnTo>
                  <a:lnTo>
                    <a:pt x="302" y="1950"/>
                  </a:lnTo>
                  <a:lnTo>
                    <a:pt x="240" y="2003"/>
                  </a:lnTo>
                  <a:lnTo>
                    <a:pt x="4" y="1906"/>
                  </a:lnTo>
                  <a:lnTo>
                    <a:pt x="21" y="1095"/>
                  </a:lnTo>
                  <a:lnTo>
                    <a:pt x="93" y="1095"/>
                  </a:lnTo>
                  <a:lnTo>
                    <a:pt x="114" y="1036"/>
                  </a:lnTo>
                  <a:lnTo>
                    <a:pt x="125" y="642"/>
                  </a:lnTo>
                  <a:lnTo>
                    <a:pt x="84" y="642"/>
                  </a:lnTo>
                  <a:lnTo>
                    <a:pt x="120" y="521"/>
                  </a:lnTo>
                  <a:lnTo>
                    <a:pt x="209" y="439"/>
                  </a:lnTo>
                  <a:lnTo>
                    <a:pt x="291" y="412"/>
                  </a:lnTo>
                  <a:lnTo>
                    <a:pt x="3891" y="63"/>
                  </a:lnTo>
                  <a:lnTo>
                    <a:pt x="4237" y="32"/>
                  </a:lnTo>
                  <a:lnTo>
                    <a:pt x="4599" y="30"/>
                  </a:lnTo>
                  <a:lnTo>
                    <a:pt x="4967" y="59"/>
                  </a:lnTo>
                  <a:lnTo>
                    <a:pt x="5306" y="124"/>
                  </a:lnTo>
                  <a:lnTo>
                    <a:pt x="5532" y="207"/>
                  </a:lnTo>
                  <a:lnTo>
                    <a:pt x="5591" y="690"/>
                  </a:lnTo>
                  <a:lnTo>
                    <a:pt x="5601" y="1347"/>
                  </a:lnTo>
                  <a:lnTo>
                    <a:pt x="5659" y="1347"/>
                  </a:lnTo>
                  <a:lnTo>
                    <a:pt x="5667" y="1883"/>
                  </a:lnTo>
                  <a:lnTo>
                    <a:pt x="5699" y="1883"/>
                  </a:lnTo>
                  <a:lnTo>
                    <a:pt x="5699" y="18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6" name="Freeform 208"/>
            <p:cNvSpPr>
              <a:spLocks/>
            </p:cNvSpPr>
            <p:nvPr/>
          </p:nvSpPr>
          <p:spPr bwMode="auto">
            <a:xfrm>
              <a:off x="3491" y="1534"/>
              <a:ext cx="749" cy="525"/>
            </a:xfrm>
            <a:custGeom>
              <a:avLst/>
              <a:gdLst>
                <a:gd name="T0" fmla="*/ 1445 w 1498"/>
                <a:gd name="T1" fmla="*/ 127 h 1049"/>
                <a:gd name="T2" fmla="*/ 1084 w 1498"/>
                <a:gd name="T3" fmla="*/ 36 h 1049"/>
                <a:gd name="T4" fmla="*/ 318 w 1498"/>
                <a:gd name="T5" fmla="*/ 0 h 1049"/>
                <a:gd name="T6" fmla="*/ 44 w 1498"/>
                <a:gd name="T7" fmla="*/ 34 h 1049"/>
                <a:gd name="T8" fmla="*/ 0 w 1498"/>
                <a:gd name="T9" fmla="*/ 129 h 1049"/>
                <a:gd name="T10" fmla="*/ 36 w 1498"/>
                <a:gd name="T11" fmla="*/ 657 h 1049"/>
                <a:gd name="T12" fmla="*/ 86 w 1498"/>
                <a:gd name="T13" fmla="*/ 678 h 1049"/>
                <a:gd name="T14" fmla="*/ 86 w 1498"/>
                <a:gd name="T15" fmla="*/ 756 h 1049"/>
                <a:gd name="T16" fmla="*/ 29 w 1498"/>
                <a:gd name="T17" fmla="*/ 788 h 1049"/>
                <a:gd name="T18" fmla="*/ 145 w 1498"/>
                <a:gd name="T19" fmla="*/ 796 h 1049"/>
                <a:gd name="T20" fmla="*/ 168 w 1498"/>
                <a:gd name="T21" fmla="*/ 826 h 1049"/>
                <a:gd name="T22" fmla="*/ 170 w 1498"/>
                <a:gd name="T23" fmla="*/ 1011 h 1049"/>
                <a:gd name="T24" fmla="*/ 143 w 1498"/>
                <a:gd name="T25" fmla="*/ 1049 h 1049"/>
                <a:gd name="T26" fmla="*/ 189 w 1498"/>
                <a:gd name="T27" fmla="*/ 1020 h 1049"/>
                <a:gd name="T28" fmla="*/ 185 w 1498"/>
                <a:gd name="T29" fmla="*/ 800 h 1049"/>
                <a:gd name="T30" fmla="*/ 149 w 1498"/>
                <a:gd name="T31" fmla="*/ 777 h 1049"/>
                <a:gd name="T32" fmla="*/ 118 w 1498"/>
                <a:gd name="T33" fmla="*/ 777 h 1049"/>
                <a:gd name="T34" fmla="*/ 116 w 1498"/>
                <a:gd name="T35" fmla="*/ 526 h 1049"/>
                <a:gd name="T36" fmla="*/ 147 w 1498"/>
                <a:gd name="T37" fmla="*/ 498 h 1049"/>
                <a:gd name="T38" fmla="*/ 890 w 1498"/>
                <a:gd name="T39" fmla="*/ 501 h 1049"/>
                <a:gd name="T40" fmla="*/ 1498 w 1498"/>
                <a:gd name="T41" fmla="*/ 555 h 1049"/>
                <a:gd name="T42" fmla="*/ 1495 w 1498"/>
                <a:gd name="T43" fmla="*/ 515 h 1049"/>
                <a:gd name="T44" fmla="*/ 890 w 1498"/>
                <a:gd name="T45" fmla="*/ 452 h 1049"/>
                <a:gd name="T46" fmla="*/ 120 w 1498"/>
                <a:gd name="T47" fmla="*/ 448 h 1049"/>
                <a:gd name="T48" fmla="*/ 65 w 1498"/>
                <a:gd name="T49" fmla="*/ 359 h 1049"/>
                <a:gd name="T50" fmla="*/ 44 w 1498"/>
                <a:gd name="T51" fmla="*/ 148 h 1049"/>
                <a:gd name="T52" fmla="*/ 73 w 1498"/>
                <a:gd name="T53" fmla="*/ 83 h 1049"/>
                <a:gd name="T54" fmla="*/ 143 w 1498"/>
                <a:gd name="T55" fmla="*/ 55 h 1049"/>
                <a:gd name="T56" fmla="*/ 238 w 1498"/>
                <a:gd name="T57" fmla="*/ 51 h 1049"/>
                <a:gd name="T58" fmla="*/ 820 w 1498"/>
                <a:gd name="T59" fmla="*/ 60 h 1049"/>
                <a:gd name="T60" fmla="*/ 1445 w 1498"/>
                <a:gd name="T61" fmla="*/ 127 h 1049"/>
                <a:gd name="T62" fmla="*/ 1445 w 1498"/>
                <a:gd name="T63" fmla="*/ 127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98" h="1049">
                  <a:moveTo>
                    <a:pt x="1445" y="127"/>
                  </a:moveTo>
                  <a:lnTo>
                    <a:pt x="1084" y="36"/>
                  </a:lnTo>
                  <a:lnTo>
                    <a:pt x="318" y="0"/>
                  </a:lnTo>
                  <a:lnTo>
                    <a:pt x="44" y="34"/>
                  </a:lnTo>
                  <a:lnTo>
                    <a:pt x="0" y="129"/>
                  </a:lnTo>
                  <a:lnTo>
                    <a:pt x="36" y="657"/>
                  </a:lnTo>
                  <a:lnTo>
                    <a:pt x="86" y="678"/>
                  </a:lnTo>
                  <a:lnTo>
                    <a:pt x="86" y="756"/>
                  </a:lnTo>
                  <a:lnTo>
                    <a:pt x="29" y="788"/>
                  </a:lnTo>
                  <a:lnTo>
                    <a:pt x="145" y="796"/>
                  </a:lnTo>
                  <a:lnTo>
                    <a:pt x="168" y="826"/>
                  </a:lnTo>
                  <a:lnTo>
                    <a:pt x="170" y="1011"/>
                  </a:lnTo>
                  <a:lnTo>
                    <a:pt x="143" y="1049"/>
                  </a:lnTo>
                  <a:lnTo>
                    <a:pt x="189" y="1020"/>
                  </a:lnTo>
                  <a:lnTo>
                    <a:pt x="185" y="800"/>
                  </a:lnTo>
                  <a:lnTo>
                    <a:pt x="149" y="777"/>
                  </a:lnTo>
                  <a:lnTo>
                    <a:pt x="118" y="777"/>
                  </a:lnTo>
                  <a:lnTo>
                    <a:pt x="116" y="526"/>
                  </a:lnTo>
                  <a:lnTo>
                    <a:pt x="147" y="498"/>
                  </a:lnTo>
                  <a:lnTo>
                    <a:pt x="890" y="501"/>
                  </a:lnTo>
                  <a:lnTo>
                    <a:pt x="1498" y="555"/>
                  </a:lnTo>
                  <a:lnTo>
                    <a:pt x="1495" y="515"/>
                  </a:lnTo>
                  <a:lnTo>
                    <a:pt x="890" y="452"/>
                  </a:lnTo>
                  <a:lnTo>
                    <a:pt x="120" y="448"/>
                  </a:lnTo>
                  <a:lnTo>
                    <a:pt x="65" y="359"/>
                  </a:lnTo>
                  <a:lnTo>
                    <a:pt x="44" y="148"/>
                  </a:lnTo>
                  <a:lnTo>
                    <a:pt x="73" y="83"/>
                  </a:lnTo>
                  <a:lnTo>
                    <a:pt x="143" y="55"/>
                  </a:lnTo>
                  <a:lnTo>
                    <a:pt x="238" y="51"/>
                  </a:lnTo>
                  <a:lnTo>
                    <a:pt x="820" y="60"/>
                  </a:lnTo>
                  <a:lnTo>
                    <a:pt x="1445" y="127"/>
                  </a:lnTo>
                  <a:lnTo>
                    <a:pt x="1445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7" name="Freeform 209"/>
            <p:cNvSpPr>
              <a:spLocks/>
            </p:cNvSpPr>
            <p:nvPr/>
          </p:nvSpPr>
          <p:spPr bwMode="auto">
            <a:xfrm>
              <a:off x="3518" y="1558"/>
              <a:ext cx="738" cy="599"/>
            </a:xfrm>
            <a:custGeom>
              <a:avLst/>
              <a:gdLst>
                <a:gd name="T0" fmla="*/ 749 w 1477"/>
                <a:gd name="T1" fmla="*/ 0 h 1197"/>
                <a:gd name="T2" fmla="*/ 832 w 1477"/>
                <a:gd name="T3" fmla="*/ 441 h 1197"/>
                <a:gd name="T4" fmla="*/ 859 w 1477"/>
                <a:gd name="T5" fmla="*/ 1040 h 1197"/>
                <a:gd name="T6" fmla="*/ 741 w 1477"/>
                <a:gd name="T7" fmla="*/ 907 h 1197"/>
                <a:gd name="T8" fmla="*/ 538 w 1477"/>
                <a:gd name="T9" fmla="*/ 907 h 1197"/>
                <a:gd name="T10" fmla="*/ 135 w 1477"/>
                <a:gd name="T11" fmla="*/ 608 h 1197"/>
                <a:gd name="T12" fmla="*/ 123 w 1477"/>
                <a:gd name="T13" fmla="*/ 707 h 1197"/>
                <a:gd name="T14" fmla="*/ 163 w 1477"/>
                <a:gd name="T15" fmla="*/ 770 h 1197"/>
                <a:gd name="T16" fmla="*/ 161 w 1477"/>
                <a:gd name="T17" fmla="*/ 996 h 1197"/>
                <a:gd name="T18" fmla="*/ 76 w 1477"/>
                <a:gd name="T19" fmla="*/ 1023 h 1197"/>
                <a:gd name="T20" fmla="*/ 76 w 1477"/>
                <a:gd name="T21" fmla="*/ 1100 h 1197"/>
                <a:gd name="T22" fmla="*/ 0 w 1477"/>
                <a:gd name="T23" fmla="*/ 1137 h 1197"/>
                <a:gd name="T24" fmla="*/ 68 w 1477"/>
                <a:gd name="T25" fmla="*/ 1182 h 1197"/>
                <a:gd name="T26" fmla="*/ 887 w 1477"/>
                <a:gd name="T27" fmla="*/ 1197 h 1197"/>
                <a:gd name="T28" fmla="*/ 1433 w 1477"/>
                <a:gd name="T29" fmla="*/ 1197 h 1197"/>
                <a:gd name="T30" fmla="*/ 1477 w 1477"/>
                <a:gd name="T31" fmla="*/ 1165 h 1197"/>
                <a:gd name="T32" fmla="*/ 1475 w 1477"/>
                <a:gd name="T33" fmla="*/ 1007 h 1197"/>
                <a:gd name="T34" fmla="*/ 1098 w 1477"/>
                <a:gd name="T35" fmla="*/ 998 h 1197"/>
                <a:gd name="T36" fmla="*/ 893 w 1477"/>
                <a:gd name="T37" fmla="*/ 819 h 1197"/>
                <a:gd name="T38" fmla="*/ 863 w 1477"/>
                <a:gd name="T39" fmla="*/ 422 h 1197"/>
                <a:gd name="T40" fmla="*/ 785 w 1477"/>
                <a:gd name="T41" fmla="*/ 80 h 1197"/>
                <a:gd name="T42" fmla="*/ 749 w 1477"/>
                <a:gd name="T43" fmla="*/ 0 h 1197"/>
                <a:gd name="T44" fmla="*/ 749 w 1477"/>
                <a:gd name="T45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7" h="1197">
                  <a:moveTo>
                    <a:pt x="749" y="0"/>
                  </a:moveTo>
                  <a:lnTo>
                    <a:pt x="832" y="441"/>
                  </a:lnTo>
                  <a:lnTo>
                    <a:pt x="859" y="1040"/>
                  </a:lnTo>
                  <a:lnTo>
                    <a:pt x="741" y="907"/>
                  </a:lnTo>
                  <a:lnTo>
                    <a:pt x="538" y="907"/>
                  </a:lnTo>
                  <a:lnTo>
                    <a:pt x="135" y="608"/>
                  </a:lnTo>
                  <a:lnTo>
                    <a:pt x="123" y="707"/>
                  </a:lnTo>
                  <a:lnTo>
                    <a:pt x="163" y="770"/>
                  </a:lnTo>
                  <a:lnTo>
                    <a:pt x="161" y="996"/>
                  </a:lnTo>
                  <a:lnTo>
                    <a:pt x="76" y="1023"/>
                  </a:lnTo>
                  <a:lnTo>
                    <a:pt x="76" y="1100"/>
                  </a:lnTo>
                  <a:lnTo>
                    <a:pt x="0" y="1137"/>
                  </a:lnTo>
                  <a:lnTo>
                    <a:pt x="68" y="1182"/>
                  </a:lnTo>
                  <a:lnTo>
                    <a:pt x="887" y="1197"/>
                  </a:lnTo>
                  <a:lnTo>
                    <a:pt x="1433" y="1197"/>
                  </a:lnTo>
                  <a:lnTo>
                    <a:pt x="1477" y="1165"/>
                  </a:lnTo>
                  <a:lnTo>
                    <a:pt x="1475" y="1007"/>
                  </a:lnTo>
                  <a:lnTo>
                    <a:pt x="1098" y="998"/>
                  </a:lnTo>
                  <a:lnTo>
                    <a:pt x="893" y="819"/>
                  </a:lnTo>
                  <a:lnTo>
                    <a:pt x="863" y="422"/>
                  </a:lnTo>
                  <a:lnTo>
                    <a:pt x="785" y="80"/>
                  </a:lnTo>
                  <a:lnTo>
                    <a:pt x="749" y="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8" name="Freeform 210"/>
            <p:cNvSpPr>
              <a:spLocks/>
            </p:cNvSpPr>
            <p:nvPr/>
          </p:nvSpPr>
          <p:spPr bwMode="auto">
            <a:xfrm>
              <a:off x="3894" y="1851"/>
              <a:ext cx="27" cy="238"/>
            </a:xfrm>
            <a:custGeom>
              <a:avLst/>
              <a:gdLst>
                <a:gd name="T0" fmla="*/ 0 w 54"/>
                <a:gd name="T1" fmla="*/ 0 h 477"/>
                <a:gd name="T2" fmla="*/ 21 w 54"/>
                <a:gd name="T3" fmla="*/ 477 h 477"/>
                <a:gd name="T4" fmla="*/ 54 w 54"/>
                <a:gd name="T5" fmla="*/ 477 h 477"/>
                <a:gd name="T6" fmla="*/ 27 w 54"/>
                <a:gd name="T7" fmla="*/ 54 h 477"/>
                <a:gd name="T8" fmla="*/ 0 w 54"/>
                <a:gd name="T9" fmla="*/ 0 h 477"/>
                <a:gd name="T10" fmla="*/ 0 w 54"/>
                <a:gd name="T1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77">
                  <a:moveTo>
                    <a:pt x="0" y="0"/>
                  </a:moveTo>
                  <a:lnTo>
                    <a:pt x="21" y="477"/>
                  </a:lnTo>
                  <a:lnTo>
                    <a:pt x="54" y="477"/>
                  </a:lnTo>
                  <a:lnTo>
                    <a:pt x="27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9" name="Freeform 211"/>
            <p:cNvSpPr>
              <a:spLocks/>
            </p:cNvSpPr>
            <p:nvPr/>
          </p:nvSpPr>
          <p:spPr bwMode="auto">
            <a:xfrm>
              <a:off x="3726" y="1981"/>
              <a:ext cx="182" cy="261"/>
            </a:xfrm>
            <a:custGeom>
              <a:avLst/>
              <a:gdLst>
                <a:gd name="T0" fmla="*/ 361 w 365"/>
                <a:gd name="T1" fmla="*/ 0 h 522"/>
                <a:gd name="T2" fmla="*/ 262 w 365"/>
                <a:gd name="T3" fmla="*/ 137 h 522"/>
                <a:gd name="T4" fmla="*/ 85 w 365"/>
                <a:gd name="T5" fmla="*/ 467 h 522"/>
                <a:gd name="T6" fmla="*/ 0 w 365"/>
                <a:gd name="T7" fmla="*/ 500 h 522"/>
                <a:gd name="T8" fmla="*/ 40 w 365"/>
                <a:gd name="T9" fmla="*/ 522 h 522"/>
                <a:gd name="T10" fmla="*/ 112 w 365"/>
                <a:gd name="T11" fmla="*/ 490 h 522"/>
                <a:gd name="T12" fmla="*/ 295 w 365"/>
                <a:gd name="T13" fmla="*/ 123 h 522"/>
                <a:gd name="T14" fmla="*/ 365 w 365"/>
                <a:gd name="T15" fmla="*/ 32 h 522"/>
                <a:gd name="T16" fmla="*/ 361 w 365"/>
                <a:gd name="T17" fmla="*/ 0 h 522"/>
                <a:gd name="T18" fmla="*/ 361 w 365"/>
                <a:gd name="T1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522">
                  <a:moveTo>
                    <a:pt x="361" y="0"/>
                  </a:moveTo>
                  <a:lnTo>
                    <a:pt x="262" y="137"/>
                  </a:lnTo>
                  <a:lnTo>
                    <a:pt x="85" y="467"/>
                  </a:lnTo>
                  <a:lnTo>
                    <a:pt x="0" y="500"/>
                  </a:lnTo>
                  <a:lnTo>
                    <a:pt x="40" y="522"/>
                  </a:lnTo>
                  <a:lnTo>
                    <a:pt x="112" y="490"/>
                  </a:lnTo>
                  <a:lnTo>
                    <a:pt x="295" y="123"/>
                  </a:lnTo>
                  <a:lnTo>
                    <a:pt x="365" y="32"/>
                  </a:lnTo>
                  <a:lnTo>
                    <a:pt x="361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0" name="Freeform 212"/>
            <p:cNvSpPr>
              <a:spLocks/>
            </p:cNvSpPr>
            <p:nvPr/>
          </p:nvSpPr>
          <p:spPr bwMode="auto">
            <a:xfrm>
              <a:off x="3980" y="1891"/>
              <a:ext cx="19" cy="141"/>
            </a:xfrm>
            <a:custGeom>
              <a:avLst/>
              <a:gdLst>
                <a:gd name="T0" fmla="*/ 0 w 38"/>
                <a:gd name="T1" fmla="*/ 0 h 283"/>
                <a:gd name="T2" fmla="*/ 5 w 38"/>
                <a:gd name="T3" fmla="*/ 266 h 283"/>
                <a:gd name="T4" fmla="*/ 38 w 38"/>
                <a:gd name="T5" fmla="*/ 283 h 283"/>
                <a:gd name="T6" fmla="*/ 22 w 38"/>
                <a:gd name="T7" fmla="*/ 44 h 283"/>
                <a:gd name="T8" fmla="*/ 0 w 38"/>
                <a:gd name="T9" fmla="*/ 0 h 283"/>
                <a:gd name="T10" fmla="*/ 0 w 38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3">
                  <a:moveTo>
                    <a:pt x="0" y="0"/>
                  </a:moveTo>
                  <a:lnTo>
                    <a:pt x="5" y="266"/>
                  </a:lnTo>
                  <a:lnTo>
                    <a:pt x="38" y="283"/>
                  </a:lnTo>
                  <a:lnTo>
                    <a:pt x="22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1" name="Freeform 213"/>
            <p:cNvSpPr>
              <a:spLocks/>
            </p:cNvSpPr>
            <p:nvPr/>
          </p:nvSpPr>
          <p:spPr bwMode="auto">
            <a:xfrm>
              <a:off x="4105" y="2118"/>
              <a:ext cx="78" cy="120"/>
            </a:xfrm>
            <a:custGeom>
              <a:avLst/>
              <a:gdLst>
                <a:gd name="T0" fmla="*/ 0 w 156"/>
                <a:gd name="T1" fmla="*/ 0 h 242"/>
                <a:gd name="T2" fmla="*/ 107 w 156"/>
                <a:gd name="T3" fmla="*/ 198 h 242"/>
                <a:gd name="T4" fmla="*/ 80 w 156"/>
                <a:gd name="T5" fmla="*/ 242 h 242"/>
                <a:gd name="T6" fmla="*/ 134 w 156"/>
                <a:gd name="T7" fmla="*/ 242 h 242"/>
                <a:gd name="T8" fmla="*/ 156 w 156"/>
                <a:gd name="T9" fmla="*/ 202 h 242"/>
                <a:gd name="T10" fmla="*/ 52 w 156"/>
                <a:gd name="T11" fmla="*/ 44 h 242"/>
                <a:gd name="T12" fmla="*/ 0 w 156"/>
                <a:gd name="T13" fmla="*/ 0 h 242"/>
                <a:gd name="T14" fmla="*/ 0 w 156"/>
                <a:gd name="T1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42">
                  <a:moveTo>
                    <a:pt x="0" y="0"/>
                  </a:moveTo>
                  <a:lnTo>
                    <a:pt x="107" y="198"/>
                  </a:lnTo>
                  <a:lnTo>
                    <a:pt x="80" y="242"/>
                  </a:lnTo>
                  <a:lnTo>
                    <a:pt x="134" y="242"/>
                  </a:lnTo>
                  <a:lnTo>
                    <a:pt x="156" y="202"/>
                  </a:lnTo>
                  <a:lnTo>
                    <a:pt x="52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2" name="Freeform 214"/>
            <p:cNvSpPr>
              <a:spLocks/>
            </p:cNvSpPr>
            <p:nvPr/>
          </p:nvSpPr>
          <p:spPr bwMode="auto">
            <a:xfrm>
              <a:off x="3543" y="1571"/>
              <a:ext cx="223" cy="342"/>
            </a:xfrm>
            <a:custGeom>
              <a:avLst/>
              <a:gdLst>
                <a:gd name="T0" fmla="*/ 74 w 447"/>
                <a:gd name="T1" fmla="*/ 676 h 684"/>
                <a:gd name="T2" fmla="*/ 70 w 447"/>
                <a:gd name="T3" fmla="*/ 414 h 684"/>
                <a:gd name="T4" fmla="*/ 0 w 447"/>
                <a:gd name="T5" fmla="*/ 49 h 684"/>
                <a:gd name="T6" fmla="*/ 59 w 447"/>
                <a:gd name="T7" fmla="*/ 0 h 684"/>
                <a:gd name="T8" fmla="*/ 447 w 447"/>
                <a:gd name="T9" fmla="*/ 2 h 684"/>
                <a:gd name="T10" fmla="*/ 59 w 447"/>
                <a:gd name="T11" fmla="*/ 32 h 684"/>
                <a:gd name="T12" fmla="*/ 38 w 447"/>
                <a:gd name="T13" fmla="*/ 95 h 684"/>
                <a:gd name="T14" fmla="*/ 112 w 447"/>
                <a:gd name="T15" fmla="*/ 410 h 684"/>
                <a:gd name="T16" fmla="*/ 127 w 447"/>
                <a:gd name="T17" fmla="*/ 684 h 684"/>
                <a:gd name="T18" fmla="*/ 74 w 447"/>
                <a:gd name="T19" fmla="*/ 676 h 684"/>
                <a:gd name="T20" fmla="*/ 74 w 447"/>
                <a:gd name="T21" fmla="*/ 67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7" h="684">
                  <a:moveTo>
                    <a:pt x="74" y="676"/>
                  </a:moveTo>
                  <a:lnTo>
                    <a:pt x="70" y="414"/>
                  </a:lnTo>
                  <a:lnTo>
                    <a:pt x="0" y="49"/>
                  </a:lnTo>
                  <a:lnTo>
                    <a:pt x="59" y="0"/>
                  </a:lnTo>
                  <a:lnTo>
                    <a:pt x="447" y="2"/>
                  </a:lnTo>
                  <a:lnTo>
                    <a:pt x="59" y="32"/>
                  </a:lnTo>
                  <a:lnTo>
                    <a:pt x="38" y="95"/>
                  </a:lnTo>
                  <a:lnTo>
                    <a:pt x="112" y="410"/>
                  </a:lnTo>
                  <a:lnTo>
                    <a:pt x="127" y="684"/>
                  </a:lnTo>
                  <a:lnTo>
                    <a:pt x="74" y="676"/>
                  </a:lnTo>
                  <a:lnTo>
                    <a:pt x="74" y="6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3" name="Freeform 215"/>
            <p:cNvSpPr>
              <a:spLocks/>
            </p:cNvSpPr>
            <p:nvPr/>
          </p:nvSpPr>
          <p:spPr bwMode="auto">
            <a:xfrm>
              <a:off x="4101" y="1606"/>
              <a:ext cx="112" cy="170"/>
            </a:xfrm>
            <a:custGeom>
              <a:avLst/>
              <a:gdLst>
                <a:gd name="T0" fmla="*/ 0 w 222"/>
                <a:gd name="T1" fmla="*/ 0 h 340"/>
                <a:gd name="T2" fmla="*/ 82 w 222"/>
                <a:gd name="T3" fmla="*/ 17 h 340"/>
                <a:gd name="T4" fmla="*/ 42 w 222"/>
                <a:gd name="T5" fmla="*/ 177 h 340"/>
                <a:gd name="T6" fmla="*/ 156 w 222"/>
                <a:gd name="T7" fmla="*/ 175 h 340"/>
                <a:gd name="T8" fmla="*/ 222 w 222"/>
                <a:gd name="T9" fmla="*/ 340 h 340"/>
                <a:gd name="T10" fmla="*/ 184 w 222"/>
                <a:gd name="T11" fmla="*/ 17 h 340"/>
                <a:gd name="T12" fmla="*/ 0 w 222"/>
                <a:gd name="T13" fmla="*/ 0 h 340"/>
                <a:gd name="T14" fmla="*/ 0 w 222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340">
                  <a:moveTo>
                    <a:pt x="0" y="0"/>
                  </a:moveTo>
                  <a:lnTo>
                    <a:pt x="82" y="17"/>
                  </a:lnTo>
                  <a:lnTo>
                    <a:pt x="42" y="177"/>
                  </a:lnTo>
                  <a:lnTo>
                    <a:pt x="156" y="175"/>
                  </a:lnTo>
                  <a:lnTo>
                    <a:pt x="222" y="340"/>
                  </a:lnTo>
                  <a:lnTo>
                    <a:pt x="184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4" name="Freeform 216"/>
            <p:cNvSpPr>
              <a:spLocks/>
            </p:cNvSpPr>
            <p:nvPr/>
          </p:nvSpPr>
          <p:spPr bwMode="auto">
            <a:xfrm>
              <a:off x="1439" y="1536"/>
              <a:ext cx="2111" cy="613"/>
            </a:xfrm>
            <a:custGeom>
              <a:avLst/>
              <a:gdLst>
                <a:gd name="T0" fmla="*/ 0 w 4222"/>
                <a:gd name="T1" fmla="*/ 989 h 1226"/>
                <a:gd name="T2" fmla="*/ 3620 w 4222"/>
                <a:gd name="T3" fmla="*/ 960 h 1226"/>
                <a:gd name="T4" fmla="*/ 3637 w 4222"/>
                <a:gd name="T5" fmla="*/ 1146 h 1226"/>
                <a:gd name="T6" fmla="*/ 3679 w 4222"/>
                <a:gd name="T7" fmla="*/ 1205 h 1226"/>
                <a:gd name="T8" fmla="*/ 3791 w 4222"/>
                <a:gd name="T9" fmla="*/ 1219 h 1226"/>
                <a:gd name="T10" fmla="*/ 4123 w 4222"/>
                <a:gd name="T11" fmla="*/ 1226 h 1226"/>
                <a:gd name="T12" fmla="*/ 4152 w 4222"/>
                <a:gd name="T13" fmla="*/ 1173 h 1226"/>
                <a:gd name="T14" fmla="*/ 4156 w 4222"/>
                <a:gd name="T15" fmla="*/ 1061 h 1226"/>
                <a:gd name="T16" fmla="*/ 4222 w 4222"/>
                <a:gd name="T17" fmla="*/ 1042 h 1226"/>
                <a:gd name="T18" fmla="*/ 4097 w 4222"/>
                <a:gd name="T19" fmla="*/ 1042 h 1226"/>
                <a:gd name="T20" fmla="*/ 4137 w 4222"/>
                <a:gd name="T21" fmla="*/ 1080 h 1226"/>
                <a:gd name="T22" fmla="*/ 4137 w 4222"/>
                <a:gd name="T23" fmla="*/ 1163 h 1226"/>
                <a:gd name="T24" fmla="*/ 4007 w 4222"/>
                <a:gd name="T25" fmla="*/ 1158 h 1226"/>
                <a:gd name="T26" fmla="*/ 3992 w 4222"/>
                <a:gd name="T27" fmla="*/ 1125 h 1226"/>
                <a:gd name="T28" fmla="*/ 3992 w 4222"/>
                <a:gd name="T29" fmla="*/ 1048 h 1226"/>
                <a:gd name="T30" fmla="*/ 4025 w 4222"/>
                <a:gd name="T31" fmla="*/ 1034 h 1226"/>
                <a:gd name="T32" fmla="*/ 4064 w 4222"/>
                <a:gd name="T33" fmla="*/ 1032 h 1226"/>
                <a:gd name="T34" fmla="*/ 4063 w 4222"/>
                <a:gd name="T35" fmla="*/ 810 h 1226"/>
                <a:gd name="T36" fmla="*/ 4101 w 4222"/>
                <a:gd name="T37" fmla="*/ 781 h 1226"/>
                <a:gd name="T38" fmla="*/ 4047 w 4222"/>
                <a:gd name="T39" fmla="*/ 762 h 1226"/>
                <a:gd name="T40" fmla="*/ 4045 w 4222"/>
                <a:gd name="T41" fmla="*/ 685 h 1226"/>
                <a:gd name="T42" fmla="*/ 4076 w 4222"/>
                <a:gd name="T43" fmla="*/ 660 h 1226"/>
                <a:gd name="T44" fmla="*/ 4099 w 4222"/>
                <a:gd name="T45" fmla="*/ 660 h 1226"/>
                <a:gd name="T46" fmla="*/ 4097 w 4222"/>
                <a:gd name="T47" fmla="*/ 462 h 1226"/>
                <a:gd name="T48" fmla="*/ 4066 w 4222"/>
                <a:gd name="T49" fmla="*/ 154 h 1226"/>
                <a:gd name="T50" fmla="*/ 4074 w 4222"/>
                <a:gd name="T51" fmla="*/ 517 h 1226"/>
                <a:gd name="T52" fmla="*/ 4070 w 4222"/>
                <a:gd name="T53" fmla="*/ 612 h 1226"/>
                <a:gd name="T54" fmla="*/ 3998 w 4222"/>
                <a:gd name="T55" fmla="*/ 696 h 1226"/>
                <a:gd name="T56" fmla="*/ 4000 w 4222"/>
                <a:gd name="T57" fmla="*/ 932 h 1226"/>
                <a:gd name="T58" fmla="*/ 3833 w 4222"/>
                <a:gd name="T59" fmla="*/ 1131 h 1226"/>
                <a:gd name="T60" fmla="*/ 3756 w 4222"/>
                <a:gd name="T61" fmla="*/ 1127 h 1226"/>
                <a:gd name="T62" fmla="*/ 3741 w 4222"/>
                <a:gd name="T63" fmla="*/ 1055 h 1226"/>
                <a:gd name="T64" fmla="*/ 3736 w 4222"/>
                <a:gd name="T65" fmla="*/ 369 h 1226"/>
                <a:gd name="T66" fmla="*/ 3791 w 4222"/>
                <a:gd name="T67" fmla="*/ 80 h 1226"/>
                <a:gd name="T68" fmla="*/ 3834 w 4222"/>
                <a:gd name="T69" fmla="*/ 40 h 1226"/>
                <a:gd name="T70" fmla="*/ 4013 w 4222"/>
                <a:gd name="T71" fmla="*/ 19 h 1226"/>
                <a:gd name="T72" fmla="*/ 3935 w 4222"/>
                <a:gd name="T73" fmla="*/ 0 h 1226"/>
                <a:gd name="T74" fmla="*/ 3772 w 4222"/>
                <a:gd name="T75" fmla="*/ 27 h 1226"/>
                <a:gd name="T76" fmla="*/ 3720 w 4222"/>
                <a:gd name="T77" fmla="*/ 234 h 1226"/>
                <a:gd name="T78" fmla="*/ 3701 w 4222"/>
                <a:gd name="T79" fmla="*/ 924 h 1226"/>
                <a:gd name="T80" fmla="*/ 68 w 4222"/>
                <a:gd name="T81" fmla="*/ 958 h 1226"/>
                <a:gd name="T82" fmla="*/ 0 w 4222"/>
                <a:gd name="T83" fmla="*/ 989 h 1226"/>
                <a:gd name="T84" fmla="*/ 0 w 4222"/>
                <a:gd name="T85" fmla="*/ 989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22" h="1226">
                  <a:moveTo>
                    <a:pt x="0" y="989"/>
                  </a:moveTo>
                  <a:lnTo>
                    <a:pt x="3620" y="960"/>
                  </a:lnTo>
                  <a:lnTo>
                    <a:pt x="3637" y="1146"/>
                  </a:lnTo>
                  <a:lnTo>
                    <a:pt x="3679" y="1205"/>
                  </a:lnTo>
                  <a:lnTo>
                    <a:pt x="3791" y="1219"/>
                  </a:lnTo>
                  <a:lnTo>
                    <a:pt x="4123" y="1226"/>
                  </a:lnTo>
                  <a:lnTo>
                    <a:pt x="4152" y="1173"/>
                  </a:lnTo>
                  <a:lnTo>
                    <a:pt x="4156" y="1061"/>
                  </a:lnTo>
                  <a:lnTo>
                    <a:pt x="4222" y="1042"/>
                  </a:lnTo>
                  <a:lnTo>
                    <a:pt x="4097" y="1042"/>
                  </a:lnTo>
                  <a:lnTo>
                    <a:pt x="4137" y="1080"/>
                  </a:lnTo>
                  <a:lnTo>
                    <a:pt x="4137" y="1163"/>
                  </a:lnTo>
                  <a:lnTo>
                    <a:pt x="4007" y="1158"/>
                  </a:lnTo>
                  <a:lnTo>
                    <a:pt x="3992" y="1125"/>
                  </a:lnTo>
                  <a:lnTo>
                    <a:pt x="3992" y="1048"/>
                  </a:lnTo>
                  <a:lnTo>
                    <a:pt x="4025" y="1034"/>
                  </a:lnTo>
                  <a:lnTo>
                    <a:pt x="4064" y="1032"/>
                  </a:lnTo>
                  <a:lnTo>
                    <a:pt x="4063" y="810"/>
                  </a:lnTo>
                  <a:lnTo>
                    <a:pt x="4101" y="781"/>
                  </a:lnTo>
                  <a:lnTo>
                    <a:pt x="4047" y="762"/>
                  </a:lnTo>
                  <a:lnTo>
                    <a:pt x="4045" y="685"/>
                  </a:lnTo>
                  <a:lnTo>
                    <a:pt x="4076" y="660"/>
                  </a:lnTo>
                  <a:lnTo>
                    <a:pt x="4099" y="660"/>
                  </a:lnTo>
                  <a:lnTo>
                    <a:pt x="4097" y="462"/>
                  </a:lnTo>
                  <a:lnTo>
                    <a:pt x="4066" y="154"/>
                  </a:lnTo>
                  <a:lnTo>
                    <a:pt x="4074" y="517"/>
                  </a:lnTo>
                  <a:lnTo>
                    <a:pt x="4070" y="612"/>
                  </a:lnTo>
                  <a:lnTo>
                    <a:pt x="3998" y="696"/>
                  </a:lnTo>
                  <a:lnTo>
                    <a:pt x="4000" y="932"/>
                  </a:lnTo>
                  <a:lnTo>
                    <a:pt x="3833" y="1131"/>
                  </a:lnTo>
                  <a:lnTo>
                    <a:pt x="3756" y="1127"/>
                  </a:lnTo>
                  <a:lnTo>
                    <a:pt x="3741" y="1055"/>
                  </a:lnTo>
                  <a:lnTo>
                    <a:pt x="3736" y="369"/>
                  </a:lnTo>
                  <a:lnTo>
                    <a:pt x="3791" y="80"/>
                  </a:lnTo>
                  <a:lnTo>
                    <a:pt x="3834" y="40"/>
                  </a:lnTo>
                  <a:lnTo>
                    <a:pt x="4013" y="19"/>
                  </a:lnTo>
                  <a:lnTo>
                    <a:pt x="3935" y="0"/>
                  </a:lnTo>
                  <a:lnTo>
                    <a:pt x="3772" y="27"/>
                  </a:lnTo>
                  <a:lnTo>
                    <a:pt x="3720" y="234"/>
                  </a:lnTo>
                  <a:lnTo>
                    <a:pt x="3701" y="924"/>
                  </a:lnTo>
                  <a:lnTo>
                    <a:pt x="68" y="958"/>
                  </a:lnTo>
                  <a:lnTo>
                    <a:pt x="0" y="989"/>
                  </a:lnTo>
                  <a:lnTo>
                    <a:pt x="0" y="9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5" name="Freeform 217"/>
            <p:cNvSpPr>
              <a:spLocks/>
            </p:cNvSpPr>
            <p:nvPr/>
          </p:nvSpPr>
          <p:spPr bwMode="auto">
            <a:xfrm>
              <a:off x="3250" y="2088"/>
              <a:ext cx="25" cy="610"/>
            </a:xfrm>
            <a:custGeom>
              <a:avLst/>
              <a:gdLst>
                <a:gd name="T0" fmla="*/ 43 w 51"/>
                <a:gd name="T1" fmla="*/ 100 h 1220"/>
                <a:gd name="T2" fmla="*/ 51 w 51"/>
                <a:gd name="T3" fmla="*/ 1220 h 1220"/>
                <a:gd name="T4" fmla="*/ 0 w 51"/>
                <a:gd name="T5" fmla="*/ 1204 h 1220"/>
                <a:gd name="T6" fmla="*/ 38 w 51"/>
                <a:gd name="T7" fmla="*/ 1176 h 1220"/>
                <a:gd name="T8" fmla="*/ 28 w 51"/>
                <a:gd name="T9" fmla="*/ 0 h 1220"/>
                <a:gd name="T10" fmla="*/ 43 w 51"/>
                <a:gd name="T11" fmla="*/ 100 h 1220"/>
                <a:gd name="T12" fmla="*/ 43 w 51"/>
                <a:gd name="T13" fmla="*/ 10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220">
                  <a:moveTo>
                    <a:pt x="43" y="100"/>
                  </a:moveTo>
                  <a:lnTo>
                    <a:pt x="51" y="1220"/>
                  </a:lnTo>
                  <a:lnTo>
                    <a:pt x="0" y="1204"/>
                  </a:lnTo>
                  <a:lnTo>
                    <a:pt x="38" y="1176"/>
                  </a:lnTo>
                  <a:lnTo>
                    <a:pt x="28" y="0"/>
                  </a:lnTo>
                  <a:lnTo>
                    <a:pt x="43" y="100"/>
                  </a:lnTo>
                  <a:lnTo>
                    <a:pt x="43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6" name="Freeform 218"/>
            <p:cNvSpPr>
              <a:spLocks/>
            </p:cNvSpPr>
            <p:nvPr/>
          </p:nvSpPr>
          <p:spPr bwMode="auto">
            <a:xfrm>
              <a:off x="3486" y="2132"/>
              <a:ext cx="9" cy="232"/>
            </a:xfrm>
            <a:custGeom>
              <a:avLst/>
              <a:gdLst>
                <a:gd name="T0" fmla="*/ 13 w 17"/>
                <a:gd name="T1" fmla="*/ 28 h 464"/>
                <a:gd name="T2" fmla="*/ 17 w 17"/>
                <a:gd name="T3" fmla="*/ 464 h 464"/>
                <a:gd name="T4" fmla="*/ 2 w 17"/>
                <a:gd name="T5" fmla="*/ 342 h 464"/>
                <a:gd name="T6" fmla="*/ 0 w 17"/>
                <a:gd name="T7" fmla="*/ 0 h 464"/>
                <a:gd name="T8" fmla="*/ 13 w 17"/>
                <a:gd name="T9" fmla="*/ 28 h 464"/>
                <a:gd name="T10" fmla="*/ 13 w 17"/>
                <a:gd name="T11" fmla="*/ 28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64">
                  <a:moveTo>
                    <a:pt x="13" y="28"/>
                  </a:moveTo>
                  <a:lnTo>
                    <a:pt x="17" y="464"/>
                  </a:lnTo>
                  <a:lnTo>
                    <a:pt x="2" y="342"/>
                  </a:lnTo>
                  <a:lnTo>
                    <a:pt x="0" y="0"/>
                  </a:lnTo>
                  <a:lnTo>
                    <a:pt x="13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7" name="Freeform 219"/>
            <p:cNvSpPr>
              <a:spLocks/>
            </p:cNvSpPr>
            <p:nvPr/>
          </p:nvSpPr>
          <p:spPr bwMode="auto">
            <a:xfrm>
              <a:off x="2051" y="2319"/>
              <a:ext cx="586" cy="307"/>
            </a:xfrm>
            <a:custGeom>
              <a:avLst/>
              <a:gdLst>
                <a:gd name="T0" fmla="*/ 0 w 1171"/>
                <a:gd name="T1" fmla="*/ 536 h 614"/>
                <a:gd name="T2" fmla="*/ 19 w 1171"/>
                <a:gd name="T3" fmla="*/ 0 h 614"/>
                <a:gd name="T4" fmla="*/ 1168 w 1171"/>
                <a:gd name="T5" fmla="*/ 50 h 614"/>
                <a:gd name="T6" fmla="*/ 1171 w 1171"/>
                <a:gd name="T7" fmla="*/ 614 h 614"/>
                <a:gd name="T8" fmla="*/ 1150 w 1171"/>
                <a:gd name="T9" fmla="*/ 483 h 614"/>
                <a:gd name="T10" fmla="*/ 1149 w 1171"/>
                <a:gd name="T11" fmla="*/ 74 h 614"/>
                <a:gd name="T12" fmla="*/ 40 w 1171"/>
                <a:gd name="T13" fmla="*/ 16 h 614"/>
                <a:gd name="T14" fmla="*/ 19 w 1171"/>
                <a:gd name="T15" fmla="*/ 449 h 614"/>
                <a:gd name="T16" fmla="*/ 0 w 1171"/>
                <a:gd name="T17" fmla="*/ 536 h 614"/>
                <a:gd name="T18" fmla="*/ 0 w 1171"/>
                <a:gd name="T19" fmla="*/ 5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1" h="614">
                  <a:moveTo>
                    <a:pt x="0" y="536"/>
                  </a:moveTo>
                  <a:lnTo>
                    <a:pt x="19" y="0"/>
                  </a:lnTo>
                  <a:lnTo>
                    <a:pt x="1168" y="50"/>
                  </a:lnTo>
                  <a:lnTo>
                    <a:pt x="1171" y="614"/>
                  </a:lnTo>
                  <a:lnTo>
                    <a:pt x="1150" y="483"/>
                  </a:lnTo>
                  <a:lnTo>
                    <a:pt x="1149" y="74"/>
                  </a:lnTo>
                  <a:lnTo>
                    <a:pt x="40" y="16"/>
                  </a:lnTo>
                  <a:lnTo>
                    <a:pt x="19" y="449"/>
                  </a:lnTo>
                  <a:lnTo>
                    <a:pt x="0" y="536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8" name="Freeform 220"/>
            <p:cNvSpPr>
              <a:spLocks/>
            </p:cNvSpPr>
            <p:nvPr/>
          </p:nvSpPr>
          <p:spPr bwMode="auto">
            <a:xfrm>
              <a:off x="1496" y="2405"/>
              <a:ext cx="83" cy="11"/>
            </a:xfrm>
            <a:custGeom>
              <a:avLst/>
              <a:gdLst>
                <a:gd name="T0" fmla="*/ 165 w 165"/>
                <a:gd name="T1" fmla="*/ 4 h 23"/>
                <a:gd name="T2" fmla="*/ 0 w 165"/>
                <a:gd name="T3" fmla="*/ 0 h 23"/>
                <a:gd name="T4" fmla="*/ 164 w 165"/>
                <a:gd name="T5" fmla="*/ 23 h 23"/>
                <a:gd name="T6" fmla="*/ 165 w 165"/>
                <a:gd name="T7" fmla="*/ 4 h 23"/>
                <a:gd name="T8" fmla="*/ 165 w 165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">
                  <a:moveTo>
                    <a:pt x="165" y="4"/>
                  </a:moveTo>
                  <a:lnTo>
                    <a:pt x="0" y="0"/>
                  </a:lnTo>
                  <a:lnTo>
                    <a:pt x="164" y="23"/>
                  </a:lnTo>
                  <a:lnTo>
                    <a:pt x="165" y="4"/>
                  </a:lnTo>
                  <a:lnTo>
                    <a:pt x="16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09" name="Freeform 221"/>
            <p:cNvSpPr>
              <a:spLocks/>
            </p:cNvSpPr>
            <p:nvPr/>
          </p:nvSpPr>
          <p:spPr bwMode="auto">
            <a:xfrm>
              <a:off x="1439" y="2421"/>
              <a:ext cx="139" cy="17"/>
            </a:xfrm>
            <a:custGeom>
              <a:avLst/>
              <a:gdLst>
                <a:gd name="T0" fmla="*/ 278 w 278"/>
                <a:gd name="T1" fmla="*/ 0 h 34"/>
                <a:gd name="T2" fmla="*/ 278 w 278"/>
                <a:gd name="T3" fmla="*/ 34 h 34"/>
                <a:gd name="T4" fmla="*/ 0 w 278"/>
                <a:gd name="T5" fmla="*/ 11 h 34"/>
                <a:gd name="T6" fmla="*/ 0 w 278"/>
                <a:gd name="T7" fmla="*/ 7 h 34"/>
                <a:gd name="T8" fmla="*/ 266 w 278"/>
                <a:gd name="T9" fmla="*/ 17 h 34"/>
                <a:gd name="T10" fmla="*/ 278 w 278"/>
                <a:gd name="T11" fmla="*/ 0 h 34"/>
                <a:gd name="T12" fmla="*/ 278 w 27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34">
                  <a:moveTo>
                    <a:pt x="278" y="0"/>
                  </a:moveTo>
                  <a:lnTo>
                    <a:pt x="278" y="3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66" y="17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0" name="Freeform 222"/>
            <p:cNvSpPr>
              <a:spLocks/>
            </p:cNvSpPr>
            <p:nvPr/>
          </p:nvSpPr>
          <p:spPr bwMode="auto">
            <a:xfrm>
              <a:off x="1510" y="1694"/>
              <a:ext cx="172" cy="327"/>
            </a:xfrm>
            <a:custGeom>
              <a:avLst/>
              <a:gdLst>
                <a:gd name="T0" fmla="*/ 344 w 344"/>
                <a:gd name="T1" fmla="*/ 0 h 654"/>
                <a:gd name="T2" fmla="*/ 136 w 344"/>
                <a:gd name="T3" fmla="*/ 19 h 654"/>
                <a:gd name="T4" fmla="*/ 64 w 344"/>
                <a:gd name="T5" fmla="*/ 85 h 654"/>
                <a:gd name="T6" fmla="*/ 20 w 344"/>
                <a:gd name="T7" fmla="*/ 207 h 654"/>
                <a:gd name="T8" fmla="*/ 0 w 344"/>
                <a:gd name="T9" fmla="*/ 654 h 654"/>
                <a:gd name="T10" fmla="*/ 32 w 344"/>
                <a:gd name="T11" fmla="*/ 650 h 654"/>
                <a:gd name="T12" fmla="*/ 66 w 344"/>
                <a:gd name="T13" fmla="*/ 161 h 654"/>
                <a:gd name="T14" fmla="*/ 106 w 344"/>
                <a:gd name="T15" fmla="*/ 76 h 654"/>
                <a:gd name="T16" fmla="*/ 150 w 344"/>
                <a:gd name="T17" fmla="*/ 42 h 654"/>
                <a:gd name="T18" fmla="*/ 328 w 344"/>
                <a:gd name="T19" fmla="*/ 23 h 654"/>
                <a:gd name="T20" fmla="*/ 344 w 344"/>
                <a:gd name="T21" fmla="*/ 0 h 654"/>
                <a:gd name="T22" fmla="*/ 344 w 344"/>
                <a:gd name="T2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654">
                  <a:moveTo>
                    <a:pt x="344" y="0"/>
                  </a:moveTo>
                  <a:lnTo>
                    <a:pt x="136" y="19"/>
                  </a:lnTo>
                  <a:lnTo>
                    <a:pt x="64" y="85"/>
                  </a:lnTo>
                  <a:lnTo>
                    <a:pt x="20" y="207"/>
                  </a:lnTo>
                  <a:lnTo>
                    <a:pt x="0" y="654"/>
                  </a:lnTo>
                  <a:lnTo>
                    <a:pt x="32" y="650"/>
                  </a:lnTo>
                  <a:lnTo>
                    <a:pt x="66" y="161"/>
                  </a:lnTo>
                  <a:lnTo>
                    <a:pt x="106" y="76"/>
                  </a:lnTo>
                  <a:lnTo>
                    <a:pt x="150" y="42"/>
                  </a:lnTo>
                  <a:lnTo>
                    <a:pt x="328" y="23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1" name="Freeform 223"/>
            <p:cNvSpPr>
              <a:spLocks/>
            </p:cNvSpPr>
            <p:nvPr/>
          </p:nvSpPr>
          <p:spPr bwMode="auto">
            <a:xfrm>
              <a:off x="1639" y="1681"/>
              <a:ext cx="180" cy="339"/>
            </a:xfrm>
            <a:custGeom>
              <a:avLst/>
              <a:gdLst>
                <a:gd name="T0" fmla="*/ 139 w 361"/>
                <a:gd name="T1" fmla="*/ 21 h 679"/>
                <a:gd name="T2" fmla="*/ 88 w 361"/>
                <a:gd name="T3" fmla="*/ 84 h 679"/>
                <a:gd name="T4" fmla="*/ 55 w 361"/>
                <a:gd name="T5" fmla="*/ 177 h 679"/>
                <a:gd name="T6" fmla="*/ 0 w 361"/>
                <a:gd name="T7" fmla="*/ 677 h 679"/>
                <a:gd name="T8" fmla="*/ 36 w 361"/>
                <a:gd name="T9" fmla="*/ 679 h 679"/>
                <a:gd name="T10" fmla="*/ 46 w 361"/>
                <a:gd name="T11" fmla="*/ 625 h 679"/>
                <a:gd name="T12" fmla="*/ 245 w 361"/>
                <a:gd name="T13" fmla="*/ 624 h 679"/>
                <a:gd name="T14" fmla="*/ 272 w 361"/>
                <a:gd name="T15" fmla="*/ 164 h 679"/>
                <a:gd name="T16" fmla="*/ 82 w 361"/>
                <a:gd name="T17" fmla="*/ 175 h 679"/>
                <a:gd name="T18" fmla="*/ 103 w 361"/>
                <a:gd name="T19" fmla="*/ 95 h 679"/>
                <a:gd name="T20" fmla="*/ 152 w 361"/>
                <a:gd name="T21" fmla="*/ 42 h 679"/>
                <a:gd name="T22" fmla="*/ 322 w 361"/>
                <a:gd name="T23" fmla="*/ 27 h 679"/>
                <a:gd name="T24" fmla="*/ 361 w 361"/>
                <a:gd name="T25" fmla="*/ 0 h 679"/>
                <a:gd name="T26" fmla="*/ 139 w 361"/>
                <a:gd name="T27" fmla="*/ 21 h 679"/>
                <a:gd name="T28" fmla="*/ 139 w 361"/>
                <a:gd name="T29" fmla="*/ 21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" h="679">
                  <a:moveTo>
                    <a:pt x="139" y="21"/>
                  </a:moveTo>
                  <a:lnTo>
                    <a:pt x="88" y="84"/>
                  </a:lnTo>
                  <a:lnTo>
                    <a:pt x="55" y="177"/>
                  </a:lnTo>
                  <a:lnTo>
                    <a:pt x="0" y="677"/>
                  </a:lnTo>
                  <a:lnTo>
                    <a:pt x="36" y="679"/>
                  </a:lnTo>
                  <a:lnTo>
                    <a:pt x="46" y="625"/>
                  </a:lnTo>
                  <a:lnTo>
                    <a:pt x="245" y="624"/>
                  </a:lnTo>
                  <a:lnTo>
                    <a:pt x="272" y="164"/>
                  </a:lnTo>
                  <a:lnTo>
                    <a:pt x="82" y="175"/>
                  </a:lnTo>
                  <a:lnTo>
                    <a:pt x="103" y="95"/>
                  </a:lnTo>
                  <a:lnTo>
                    <a:pt x="152" y="42"/>
                  </a:lnTo>
                  <a:lnTo>
                    <a:pt x="322" y="27"/>
                  </a:lnTo>
                  <a:lnTo>
                    <a:pt x="361" y="0"/>
                  </a:lnTo>
                  <a:lnTo>
                    <a:pt x="139" y="21"/>
                  </a:lnTo>
                  <a:lnTo>
                    <a:pt x="13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2" name="Freeform 224"/>
            <p:cNvSpPr>
              <a:spLocks/>
            </p:cNvSpPr>
            <p:nvPr/>
          </p:nvSpPr>
          <p:spPr bwMode="auto">
            <a:xfrm>
              <a:off x="1524" y="1771"/>
              <a:ext cx="121" cy="224"/>
            </a:xfrm>
            <a:custGeom>
              <a:avLst/>
              <a:gdLst>
                <a:gd name="T0" fmla="*/ 244 w 244"/>
                <a:gd name="T1" fmla="*/ 0 h 448"/>
                <a:gd name="T2" fmla="*/ 204 w 244"/>
                <a:gd name="T3" fmla="*/ 446 h 448"/>
                <a:gd name="T4" fmla="*/ 0 w 244"/>
                <a:gd name="T5" fmla="*/ 448 h 448"/>
                <a:gd name="T6" fmla="*/ 27 w 244"/>
                <a:gd name="T7" fmla="*/ 13 h 448"/>
                <a:gd name="T8" fmla="*/ 244 w 244"/>
                <a:gd name="T9" fmla="*/ 0 h 448"/>
                <a:gd name="T10" fmla="*/ 244 w 244"/>
                <a:gd name="T1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448">
                  <a:moveTo>
                    <a:pt x="244" y="0"/>
                  </a:moveTo>
                  <a:lnTo>
                    <a:pt x="204" y="446"/>
                  </a:lnTo>
                  <a:lnTo>
                    <a:pt x="0" y="448"/>
                  </a:lnTo>
                  <a:lnTo>
                    <a:pt x="27" y="13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3" name="Freeform 225"/>
            <p:cNvSpPr>
              <a:spLocks/>
            </p:cNvSpPr>
            <p:nvPr/>
          </p:nvSpPr>
          <p:spPr bwMode="auto">
            <a:xfrm>
              <a:off x="1778" y="1668"/>
              <a:ext cx="174" cy="351"/>
            </a:xfrm>
            <a:custGeom>
              <a:avLst/>
              <a:gdLst>
                <a:gd name="T0" fmla="*/ 348 w 348"/>
                <a:gd name="T1" fmla="*/ 0 h 701"/>
                <a:gd name="T2" fmla="*/ 311 w 348"/>
                <a:gd name="T3" fmla="*/ 28 h 701"/>
                <a:gd name="T4" fmla="*/ 140 w 348"/>
                <a:gd name="T5" fmla="*/ 43 h 701"/>
                <a:gd name="T6" fmla="*/ 106 w 348"/>
                <a:gd name="T7" fmla="*/ 77 h 701"/>
                <a:gd name="T8" fmla="*/ 72 w 348"/>
                <a:gd name="T9" fmla="*/ 182 h 701"/>
                <a:gd name="T10" fmla="*/ 275 w 348"/>
                <a:gd name="T11" fmla="*/ 169 h 701"/>
                <a:gd name="T12" fmla="*/ 262 w 348"/>
                <a:gd name="T13" fmla="*/ 342 h 701"/>
                <a:gd name="T14" fmla="*/ 254 w 348"/>
                <a:gd name="T15" fmla="*/ 646 h 701"/>
                <a:gd name="T16" fmla="*/ 34 w 348"/>
                <a:gd name="T17" fmla="*/ 648 h 701"/>
                <a:gd name="T18" fmla="*/ 32 w 348"/>
                <a:gd name="T19" fmla="*/ 701 h 701"/>
                <a:gd name="T20" fmla="*/ 0 w 348"/>
                <a:gd name="T21" fmla="*/ 697 h 701"/>
                <a:gd name="T22" fmla="*/ 28 w 348"/>
                <a:gd name="T23" fmla="*/ 184 h 701"/>
                <a:gd name="T24" fmla="*/ 53 w 348"/>
                <a:gd name="T25" fmla="*/ 110 h 701"/>
                <a:gd name="T26" fmla="*/ 91 w 348"/>
                <a:gd name="T27" fmla="*/ 51 h 701"/>
                <a:gd name="T28" fmla="*/ 140 w 348"/>
                <a:gd name="T29" fmla="*/ 20 h 701"/>
                <a:gd name="T30" fmla="*/ 348 w 348"/>
                <a:gd name="T31" fmla="*/ 0 h 701"/>
                <a:gd name="T32" fmla="*/ 348 w 348"/>
                <a:gd name="T3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701">
                  <a:moveTo>
                    <a:pt x="348" y="0"/>
                  </a:moveTo>
                  <a:lnTo>
                    <a:pt x="311" y="28"/>
                  </a:lnTo>
                  <a:lnTo>
                    <a:pt x="140" y="43"/>
                  </a:lnTo>
                  <a:lnTo>
                    <a:pt x="106" y="77"/>
                  </a:lnTo>
                  <a:lnTo>
                    <a:pt x="72" y="182"/>
                  </a:lnTo>
                  <a:lnTo>
                    <a:pt x="275" y="169"/>
                  </a:lnTo>
                  <a:lnTo>
                    <a:pt x="262" y="342"/>
                  </a:lnTo>
                  <a:lnTo>
                    <a:pt x="254" y="646"/>
                  </a:lnTo>
                  <a:lnTo>
                    <a:pt x="34" y="648"/>
                  </a:lnTo>
                  <a:lnTo>
                    <a:pt x="32" y="701"/>
                  </a:lnTo>
                  <a:lnTo>
                    <a:pt x="0" y="697"/>
                  </a:lnTo>
                  <a:lnTo>
                    <a:pt x="28" y="184"/>
                  </a:lnTo>
                  <a:lnTo>
                    <a:pt x="53" y="110"/>
                  </a:lnTo>
                  <a:lnTo>
                    <a:pt x="91" y="51"/>
                  </a:lnTo>
                  <a:lnTo>
                    <a:pt x="140" y="20"/>
                  </a:lnTo>
                  <a:lnTo>
                    <a:pt x="348" y="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4" name="Freeform 226"/>
            <p:cNvSpPr>
              <a:spLocks/>
            </p:cNvSpPr>
            <p:nvPr/>
          </p:nvSpPr>
          <p:spPr bwMode="auto">
            <a:xfrm>
              <a:off x="1920" y="1655"/>
              <a:ext cx="193" cy="360"/>
            </a:xfrm>
            <a:custGeom>
              <a:avLst/>
              <a:gdLst>
                <a:gd name="T0" fmla="*/ 386 w 386"/>
                <a:gd name="T1" fmla="*/ 0 h 720"/>
                <a:gd name="T2" fmla="*/ 361 w 386"/>
                <a:gd name="T3" fmla="*/ 25 h 720"/>
                <a:gd name="T4" fmla="*/ 152 w 386"/>
                <a:gd name="T5" fmla="*/ 44 h 720"/>
                <a:gd name="T6" fmla="*/ 122 w 386"/>
                <a:gd name="T7" fmla="*/ 80 h 720"/>
                <a:gd name="T8" fmla="*/ 80 w 386"/>
                <a:gd name="T9" fmla="*/ 190 h 720"/>
                <a:gd name="T10" fmla="*/ 298 w 386"/>
                <a:gd name="T11" fmla="*/ 177 h 720"/>
                <a:gd name="T12" fmla="*/ 268 w 386"/>
                <a:gd name="T13" fmla="*/ 308 h 720"/>
                <a:gd name="T14" fmla="*/ 249 w 386"/>
                <a:gd name="T15" fmla="*/ 671 h 720"/>
                <a:gd name="T16" fmla="*/ 34 w 386"/>
                <a:gd name="T17" fmla="*/ 673 h 720"/>
                <a:gd name="T18" fmla="*/ 28 w 386"/>
                <a:gd name="T19" fmla="*/ 720 h 720"/>
                <a:gd name="T20" fmla="*/ 0 w 386"/>
                <a:gd name="T21" fmla="*/ 718 h 720"/>
                <a:gd name="T22" fmla="*/ 19 w 386"/>
                <a:gd name="T23" fmla="*/ 224 h 720"/>
                <a:gd name="T24" fmla="*/ 65 w 386"/>
                <a:gd name="T25" fmla="*/ 108 h 720"/>
                <a:gd name="T26" fmla="*/ 106 w 386"/>
                <a:gd name="T27" fmla="*/ 47 h 720"/>
                <a:gd name="T28" fmla="*/ 144 w 386"/>
                <a:gd name="T29" fmla="*/ 21 h 720"/>
                <a:gd name="T30" fmla="*/ 386 w 386"/>
                <a:gd name="T31" fmla="*/ 0 h 720"/>
                <a:gd name="T32" fmla="*/ 386 w 386"/>
                <a:gd name="T33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720">
                  <a:moveTo>
                    <a:pt x="386" y="0"/>
                  </a:moveTo>
                  <a:lnTo>
                    <a:pt x="361" y="25"/>
                  </a:lnTo>
                  <a:lnTo>
                    <a:pt x="152" y="44"/>
                  </a:lnTo>
                  <a:lnTo>
                    <a:pt x="122" y="80"/>
                  </a:lnTo>
                  <a:lnTo>
                    <a:pt x="80" y="190"/>
                  </a:lnTo>
                  <a:lnTo>
                    <a:pt x="298" y="177"/>
                  </a:lnTo>
                  <a:lnTo>
                    <a:pt x="268" y="308"/>
                  </a:lnTo>
                  <a:lnTo>
                    <a:pt x="249" y="671"/>
                  </a:lnTo>
                  <a:lnTo>
                    <a:pt x="34" y="673"/>
                  </a:lnTo>
                  <a:lnTo>
                    <a:pt x="28" y="720"/>
                  </a:lnTo>
                  <a:lnTo>
                    <a:pt x="0" y="718"/>
                  </a:lnTo>
                  <a:lnTo>
                    <a:pt x="19" y="224"/>
                  </a:lnTo>
                  <a:lnTo>
                    <a:pt x="65" y="108"/>
                  </a:lnTo>
                  <a:lnTo>
                    <a:pt x="106" y="47"/>
                  </a:lnTo>
                  <a:lnTo>
                    <a:pt x="144" y="21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5" name="Freeform 227"/>
            <p:cNvSpPr>
              <a:spLocks/>
            </p:cNvSpPr>
            <p:nvPr/>
          </p:nvSpPr>
          <p:spPr bwMode="auto">
            <a:xfrm>
              <a:off x="2058" y="1642"/>
              <a:ext cx="208" cy="373"/>
            </a:xfrm>
            <a:custGeom>
              <a:avLst/>
              <a:gdLst>
                <a:gd name="T0" fmla="*/ 416 w 416"/>
                <a:gd name="T1" fmla="*/ 0 h 747"/>
                <a:gd name="T2" fmla="*/ 176 w 416"/>
                <a:gd name="T3" fmla="*/ 21 h 747"/>
                <a:gd name="T4" fmla="*/ 121 w 416"/>
                <a:gd name="T5" fmla="*/ 82 h 747"/>
                <a:gd name="T6" fmla="*/ 59 w 416"/>
                <a:gd name="T7" fmla="*/ 232 h 747"/>
                <a:gd name="T8" fmla="*/ 24 w 416"/>
                <a:gd name="T9" fmla="*/ 409 h 747"/>
                <a:gd name="T10" fmla="*/ 0 w 416"/>
                <a:gd name="T11" fmla="*/ 747 h 747"/>
                <a:gd name="T12" fmla="*/ 34 w 416"/>
                <a:gd name="T13" fmla="*/ 745 h 747"/>
                <a:gd name="T14" fmla="*/ 38 w 416"/>
                <a:gd name="T15" fmla="*/ 696 h 747"/>
                <a:gd name="T16" fmla="*/ 311 w 416"/>
                <a:gd name="T17" fmla="*/ 694 h 747"/>
                <a:gd name="T18" fmla="*/ 336 w 416"/>
                <a:gd name="T19" fmla="*/ 278 h 747"/>
                <a:gd name="T20" fmla="*/ 357 w 416"/>
                <a:gd name="T21" fmla="*/ 181 h 747"/>
                <a:gd name="T22" fmla="*/ 116 w 416"/>
                <a:gd name="T23" fmla="*/ 198 h 747"/>
                <a:gd name="T24" fmla="*/ 155 w 416"/>
                <a:gd name="T25" fmla="*/ 84 h 747"/>
                <a:gd name="T26" fmla="*/ 195 w 416"/>
                <a:gd name="T27" fmla="*/ 44 h 747"/>
                <a:gd name="T28" fmla="*/ 401 w 416"/>
                <a:gd name="T29" fmla="*/ 23 h 747"/>
                <a:gd name="T30" fmla="*/ 416 w 416"/>
                <a:gd name="T31" fmla="*/ 0 h 747"/>
                <a:gd name="T32" fmla="*/ 416 w 416"/>
                <a:gd name="T33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6" h="747">
                  <a:moveTo>
                    <a:pt x="416" y="0"/>
                  </a:moveTo>
                  <a:lnTo>
                    <a:pt x="176" y="21"/>
                  </a:lnTo>
                  <a:lnTo>
                    <a:pt x="121" y="82"/>
                  </a:lnTo>
                  <a:lnTo>
                    <a:pt x="59" y="232"/>
                  </a:lnTo>
                  <a:lnTo>
                    <a:pt x="24" y="409"/>
                  </a:lnTo>
                  <a:lnTo>
                    <a:pt x="0" y="747"/>
                  </a:lnTo>
                  <a:lnTo>
                    <a:pt x="34" y="745"/>
                  </a:lnTo>
                  <a:lnTo>
                    <a:pt x="38" y="696"/>
                  </a:lnTo>
                  <a:lnTo>
                    <a:pt x="311" y="694"/>
                  </a:lnTo>
                  <a:lnTo>
                    <a:pt x="336" y="278"/>
                  </a:lnTo>
                  <a:lnTo>
                    <a:pt x="357" y="181"/>
                  </a:lnTo>
                  <a:lnTo>
                    <a:pt x="116" y="198"/>
                  </a:lnTo>
                  <a:lnTo>
                    <a:pt x="155" y="84"/>
                  </a:lnTo>
                  <a:lnTo>
                    <a:pt x="195" y="44"/>
                  </a:lnTo>
                  <a:lnTo>
                    <a:pt x="401" y="23"/>
                  </a:lnTo>
                  <a:lnTo>
                    <a:pt x="416" y="0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6" name="Freeform 228"/>
            <p:cNvSpPr>
              <a:spLocks/>
            </p:cNvSpPr>
            <p:nvPr/>
          </p:nvSpPr>
          <p:spPr bwMode="auto">
            <a:xfrm>
              <a:off x="2232" y="1626"/>
              <a:ext cx="206" cy="390"/>
            </a:xfrm>
            <a:custGeom>
              <a:avLst/>
              <a:gdLst>
                <a:gd name="T0" fmla="*/ 413 w 413"/>
                <a:gd name="T1" fmla="*/ 0 h 781"/>
                <a:gd name="T2" fmla="*/ 166 w 413"/>
                <a:gd name="T3" fmla="*/ 21 h 781"/>
                <a:gd name="T4" fmla="*/ 132 w 413"/>
                <a:gd name="T5" fmla="*/ 44 h 781"/>
                <a:gd name="T6" fmla="*/ 86 w 413"/>
                <a:gd name="T7" fmla="*/ 127 h 781"/>
                <a:gd name="T8" fmla="*/ 42 w 413"/>
                <a:gd name="T9" fmla="*/ 279 h 781"/>
                <a:gd name="T10" fmla="*/ 0 w 413"/>
                <a:gd name="T11" fmla="*/ 781 h 781"/>
                <a:gd name="T12" fmla="*/ 31 w 413"/>
                <a:gd name="T13" fmla="*/ 779 h 781"/>
                <a:gd name="T14" fmla="*/ 42 w 413"/>
                <a:gd name="T15" fmla="*/ 724 h 781"/>
                <a:gd name="T16" fmla="*/ 310 w 413"/>
                <a:gd name="T17" fmla="*/ 724 h 781"/>
                <a:gd name="T18" fmla="*/ 327 w 413"/>
                <a:gd name="T19" fmla="*/ 342 h 781"/>
                <a:gd name="T20" fmla="*/ 341 w 413"/>
                <a:gd name="T21" fmla="*/ 236 h 781"/>
                <a:gd name="T22" fmla="*/ 350 w 413"/>
                <a:gd name="T23" fmla="*/ 192 h 781"/>
                <a:gd name="T24" fmla="*/ 105 w 413"/>
                <a:gd name="T25" fmla="*/ 209 h 781"/>
                <a:gd name="T26" fmla="*/ 122 w 413"/>
                <a:gd name="T27" fmla="*/ 116 h 781"/>
                <a:gd name="T28" fmla="*/ 151 w 413"/>
                <a:gd name="T29" fmla="*/ 63 h 781"/>
                <a:gd name="T30" fmla="*/ 181 w 413"/>
                <a:gd name="T31" fmla="*/ 44 h 781"/>
                <a:gd name="T32" fmla="*/ 394 w 413"/>
                <a:gd name="T33" fmla="*/ 23 h 781"/>
                <a:gd name="T34" fmla="*/ 413 w 413"/>
                <a:gd name="T35" fmla="*/ 0 h 781"/>
                <a:gd name="T36" fmla="*/ 413 w 413"/>
                <a:gd name="T37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3" h="781">
                  <a:moveTo>
                    <a:pt x="413" y="0"/>
                  </a:moveTo>
                  <a:lnTo>
                    <a:pt x="166" y="21"/>
                  </a:lnTo>
                  <a:lnTo>
                    <a:pt x="132" y="44"/>
                  </a:lnTo>
                  <a:lnTo>
                    <a:pt x="86" y="127"/>
                  </a:lnTo>
                  <a:lnTo>
                    <a:pt x="42" y="279"/>
                  </a:lnTo>
                  <a:lnTo>
                    <a:pt x="0" y="781"/>
                  </a:lnTo>
                  <a:lnTo>
                    <a:pt x="31" y="779"/>
                  </a:lnTo>
                  <a:lnTo>
                    <a:pt x="42" y="724"/>
                  </a:lnTo>
                  <a:lnTo>
                    <a:pt x="310" y="724"/>
                  </a:lnTo>
                  <a:lnTo>
                    <a:pt x="327" y="342"/>
                  </a:lnTo>
                  <a:lnTo>
                    <a:pt x="341" y="236"/>
                  </a:lnTo>
                  <a:lnTo>
                    <a:pt x="350" y="192"/>
                  </a:lnTo>
                  <a:lnTo>
                    <a:pt x="105" y="209"/>
                  </a:lnTo>
                  <a:lnTo>
                    <a:pt x="122" y="116"/>
                  </a:lnTo>
                  <a:lnTo>
                    <a:pt x="151" y="63"/>
                  </a:lnTo>
                  <a:lnTo>
                    <a:pt x="181" y="44"/>
                  </a:lnTo>
                  <a:lnTo>
                    <a:pt x="394" y="23"/>
                  </a:lnTo>
                  <a:lnTo>
                    <a:pt x="413" y="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7" name="Freeform 229"/>
            <p:cNvSpPr>
              <a:spLocks/>
            </p:cNvSpPr>
            <p:nvPr/>
          </p:nvSpPr>
          <p:spPr bwMode="auto">
            <a:xfrm>
              <a:off x="2406" y="1608"/>
              <a:ext cx="227" cy="404"/>
            </a:xfrm>
            <a:custGeom>
              <a:avLst/>
              <a:gdLst>
                <a:gd name="T0" fmla="*/ 455 w 455"/>
                <a:gd name="T1" fmla="*/ 0 h 807"/>
                <a:gd name="T2" fmla="*/ 168 w 455"/>
                <a:gd name="T3" fmla="*/ 25 h 807"/>
                <a:gd name="T4" fmla="*/ 116 w 455"/>
                <a:gd name="T5" fmla="*/ 70 h 807"/>
                <a:gd name="T6" fmla="*/ 61 w 455"/>
                <a:gd name="T7" fmla="*/ 201 h 807"/>
                <a:gd name="T8" fmla="*/ 29 w 455"/>
                <a:gd name="T9" fmla="*/ 353 h 807"/>
                <a:gd name="T10" fmla="*/ 0 w 455"/>
                <a:gd name="T11" fmla="*/ 806 h 807"/>
                <a:gd name="T12" fmla="*/ 38 w 455"/>
                <a:gd name="T13" fmla="*/ 807 h 807"/>
                <a:gd name="T14" fmla="*/ 46 w 455"/>
                <a:gd name="T15" fmla="*/ 756 h 807"/>
                <a:gd name="T16" fmla="*/ 335 w 455"/>
                <a:gd name="T17" fmla="*/ 752 h 807"/>
                <a:gd name="T18" fmla="*/ 369 w 455"/>
                <a:gd name="T19" fmla="*/ 287 h 807"/>
                <a:gd name="T20" fmla="*/ 394 w 455"/>
                <a:gd name="T21" fmla="*/ 199 h 807"/>
                <a:gd name="T22" fmla="*/ 103 w 455"/>
                <a:gd name="T23" fmla="*/ 218 h 807"/>
                <a:gd name="T24" fmla="*/ 132 w 455"/>
                <a:gd name="T25" fmla="*/ 112 h 807"/>
                <a:gd name="T26" fmla="*/ 168 w 455"/>
                <a:gd name="T27" fmla="*/ 49 h 807"/>
                <a:gd name="T28" fmla="*/ 440 w 455"/>
                <a:gd name="T29" fmla="*/ 23 h 807"/>
                <a:gd name="T30" fmla="*/ 455 w 455"/>
                <a:gd name="T31" fmla="*/ 0 h 807"/>
                <a:gd name="T32" fmla="*/ 455 w 455"/>
                <a:gd name="T33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5" h="807">
                  <a:moveTo>
                    <a:pt x="455" y="0"/>
                  </a:moveTo>
                  <a:lnTo>
                    <a:pt x="168" y="25"/>
                  </a:lnTo>
                  <a:lnTo>
                    <a:pt x="116" y="70"/>
                  </a:lnTo>
                  <a:lnTo>
                    <a:pt x="61" y="201"/>
                  </a:lnTo>
                  <a:lnTo>
                    <a:pt x="29" y="353"/>
                  </a:lnTo>
                  <a:lnTo>
                    <a:pt x="0" y="806"/>
                  </a:lnTo>
                  <a:lnTo>
                    <a:pt x="38" y="807"/>
                  </a:lnTo>
                  <a:lnTo>
                    <a:pt x="46" y="756"/>
                  </a:lnTo>
                  <a:lnTo>
                    <a:pt x="335" y="752"/>
                  </a:lnTo>
                  <a:lnTo>
                    <a:pt x="369" y="287"/>
                  </a:lnTo>
                  <a:lnTo>
                    <a:pt x="394" y="199"/>
                  </a:lnTo>
                  <a:lnTo>
                    <a:pt x="103" y="218"/>
                  </a:lnTo>
                  <a:lnTo>
                    <a:pt x="132" y="112"/>
                  </a:lnTo>
                  <a:lnTo>
                    <a:pt x="168" y="49"/>
                  </a:lnTo>
                  <a:lnTo>
                    <a:pt x="440" y="23"/>
                  </a:lnTo>
                  <a:lnTo>
                    <a:pt x="455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8" name="Freeform 230"/>
            <p:cNvSpPr>
              <a:spLocks/>
            </p:cNvSpPr>
            <p:nvPr/>
          </p:nvSpPr>
          <p:spPr bwMode="auto">
            <a:xfrm>
              <a:off x="2593" y="1590"/>
              <a:ext cx="242" cy="419"/>
            </a:xfrm>
            <a:custGeom>
              <a:avLst/>
              <a:gdLst>
                <a:gd name="T0" fmla="*/ 485 w 485"/>
                <a:gd name="T1" fmla="*/ 0 h 838"/>
                <a:gd name="T2" fmla="*/ 199 w 485"/>
                <a:gd name="T3" fmla="*/ 24 h 838"/>
                <a:gd name="T4" fmla="*/ 160 w 485"/>
                <a:gd name="T5" fmla="*/ 49 h 838"/>
                <a:gd name="T6" fmla="*/ 110 w 485"/>
                <a:gd name="T7" fmla="*/ 135 h 838"/>
                <a:gd name="T8" fmla="*/ 66 w 485"/>
                <a:gd name="T9" fmla="*/ 256 h 838"/>
                <a:gd name="T10" fmla="*/ 44 w 485"/>
                <a:gd name="T11" fmla="*/ 382 h 838"/>
                <a:gd name="T12" fmla="*/ 0 w 485"/>
                <a:gd name="T13" fmla="*/ 838 h 838"/>
                <a:gd name="T14" fmla="*/ 42 w 485"/>
                <a:gd name="T15" fmla="*/ 838 h 838"/>
                <a:gd name="T16" fmla="*/ 49 w 485"/>
                <a:gd name="T17" fmla="*/ 788 h 838"/>
                <a:gd name="T18" fmla="*/ 374 w 485"/>
                <a:gd name="T19" fmla="*/ 788 h 838"/>
                <a:gd name="T20" fmla="*/ 399 w 485"/>
                <a:gd name="T21" fmla="*/ 292 h 838"/>
                <a:gd name="T22" fmla="*/ 424 w 485"/>
                <a:gd name="T23" fmla="*/ 209 h 838"/>
                <a:gd name="T24" fmla="*/ 127 w 485"/>
                <a:gd name="T25" fmla="*/ 228 h 838"/>
                <a:gd name="T26" fmla="*/ 150 w 485"/>
                <a:gd name="T27" fmla="*/ 123 h 838"/>
                <a:gd name="T28" fmla="*/ 199 w 485"/>
                <a:gd name="T29" fmla="*/ 47 h 838"/>
                <a:gd name="T30" fmla="*/ 477 w 485"/>
                <a:gd name="T31" fmla="*/ 24 h 838"/>
                <a:gd name="T32" fmla="*/ 485 w 485"/>
                <a:gd name="T33" fmla="*/ 0 h 838"/>
                <a:gd name="T34" fmla="*/ 485 w 485"/>
                <a:gd name="T35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5" h="838">
                  <a:moveTo>
                    <a:pt x="485" y="0"/>
                  </a:moveTo>
                  <a:lnTo>
                    <a:pt x="199" y="24"/>
                  </a:lnTo>
                  <a:lnTo>
                    <a:pt x="160" y="49"/>
                  </a:lnTo>
                  <a:lnTo>
                    <a:pt x="110" y="135"/>
                  </a:lnTo>
                  <a:lnTo>
                    <a:pt x="66" y="256"/>
                  </a:lnTo>
                  <a:lnTo>
                    <a:pt x="44" y="382"/>
                  </a:lnTo>
                  <a:lnTo>
                    <a:pt x="0" y="838"/>
                  </a:lnTo>
                  <a:lnTo>
                    <a:pt x="42" y="838"/>
                  </a:lnTo>
                  <a:lnTo>
                    <a:pt x="49" y="788"/>
                  </a:lnTo>
                  <a:lnTo>
                    <a:pt x="374" y="788"/>
                  </a:lnTo>
                  <a:lnTo>
                    <a:pt x="399" y="292"/>
                  </a:lnTo>
                  <a:lnTo>
                    <a:pt x="424" y="209"/>
                  </a:lnTo>
                  <a:lnTo>
                    <a:pt x="127" y="228"/>
                  </a:lnTo>
                  <a:lnTo>
                    <a:pt x="150" y="123"/>
                  </a:lnTo>
                  <a:lnTo>
                    <a:pt x="199" y="47"/>
                  </a:lnTo>
                  <a:lnTo>
                    <a:pt x="477" y="24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19" name="Freeform 231"/>
            <p:cNvSpPr>
              <a:spLocks/>
            </p:cNvSpPr>
            <p:nvPr/>
          </p:nvSpPr>
          <p:spPr bwMode="auto">
            <a:xfrm>
              <a:off x="2804" y="1570"/>
              <a:ext cx="259" cy="437"/>
            </a:xfrm>
            <a:custGeom>
              <a:avLst/>
              <a:gdLst>
                <a:gd name="T0" fmla="*/ 137 w 517"/>
                <a:gd name="T1" fmla="*/ 32 h 872"/>
                <a:gd name="T2" fmla="*/ 85 w 517"/>
                <a:gd name="T3" fmla="*/ 156 h 872"/>
                <a:gd name="T4" fmla="*/ 40 w 517"/>
                <a:gd name="T5" fmla="*/ 350 h 872"/>
                <a:gd name="T6" fmla="*/ 0 w 517"/>
                <a:gd name="T7" fmla="*/ 872 h 872"/>
                <a:gd name="T8" fmla="*/ 38 w 517"/>
                <a:gd name="T9" fmla="*/ 872 h 872"/>
                <a:gd name="T10" fmla="*/ 40 w 517"/>
                <a:gd name="T11" fmla="*/ 826 h 872"/>
                <a:gd name="T12" fmla="*/ 414 w 517"/>
                <a:gd name="T13" fmla="*/ 823 h 872"/>
                <a:gd name="T14" fmla="*/ 418 w 517"/>
                <a:gd name="T15" fmla="*/ 359 h 872"/>
                <a:gd name="T16" fmla="*/ 435 w 517"/>
                <a:gd name="T17" fmla="*/ 220 h 872"/>
                <a:gd name="T18" fmla="*/ 112 w 517"/>
                <a:gd name="T19" fmla="*/ 241 h 872"/>
                <a:gd name="T20" fmla="*/ 139 w 517"/>
                <a:gd name="T21" fmla="*/ 123 h 872"/>
                <a:gd name="T22" fmla="*/ 179 w 517"/>
                <a:gd name="T23" fmla="*/ 51 h 872"/>
                <a:gd name="T24" fmla="*/ 479 w 517"/>
                <a:gd name="T25" fmla="*/ 26 h 872"/>
                <a:gd name="T26" fmla="*/ 517 w 517"/>
                <a:gd name="T27" fmla="*/ 0 h 872"/>
                <a:gd name="T28" fmla="*/ 137 w 517"/>
                <a:gd name="T29" fmla="*/ 32 h 872"/>
                <a:gd name="T30" fmla="*/ 137 w 517"/>
                <a:gd name="T31" fmla="*/ 3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7" h="872">
                  <a:moveTo>
                    <a:pt x="137" y="32"/>
                  </a:moveTo>
                  <a:lnTo>
                    <a:pt x="85" y="156"/>
                  </a:lnTo>
                  <a:lnTo>
                    <a:pt x="40" y="350"/>
                  </a:lnTo>
                  <a:lnTo>
                    <a:pt x="0" y="872"/>
                  </a:lnTo>
                  <a:lnTo>
                    <a:pt x="38" y="872"/>
                  </a:lnTo>
                  <a:lnTo>
                    <a:pt x="40" y="826"/>
                  </a:lnTo>
                  <a:lnTo>
                    <a:pt x="414" y="823"/>
                  </a:lnTo>
                  <a:lnTo>
                    <a:pt x="418" y="359"/>
                  </a:lnTo>
                  <a:lnTo>
                    <a:pt x="435" y="220"/>
                  </a:lnTo>
                  <a:lnTo>
                    <a:pt x="112" y="241"/>
                  </a:lnTo>
                  <a:lnTo>
                    <a:pt x="139" y="123"/>
                  </a:lnTo>
                  <a:lnTo>
                    <a:pt x="179" y="51"/>
                  </a:lnTo>
                  <a:lnTo>
                    <a:pt x="479" y="26"/>
                  </a:lnTo>
                  <a:lnTo>
                    <a:pt x="517" y="0"/>
                  </a:lnTo>
                  <a:lnTo>
                    <a:pt x="137" y="32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0" name="Freeform 232"/>
            <p:cNvSpPr>
              <a:spLocks/>
            </p:cNvSpPr>
            <p:nvPr/>
          </p:nvSpPr>
          <p:spPr bwMode="auto">
            <a:xfrm>
              <a:off x="3035" y="1550"/>
              <a:ext cx="258" cy="457"/>
            </a:xfrm>
            <a:custGeom>
              <a:avLst/>
              <a:gdLst>
                <a:gd name="T0" fmla="*/ 515 w 515"/>
                <a:gd name="T1" fmla="*/ 0 h 916"/>
                <a:gd name="T2" fmla="*/ 160 w 515"/>
                <a:gd name="T3" fmla="*/ 34 h 916"/>
                <a:gd name="T4" fmla="*/ 82 w 515"/>
                <a:gd name="T5" fmla="*/ 160 h 916"/>
                <a:gd name="T6" fmla="*/ 25 w 515"/>
                <a:gd name="T7" fmla="*/ 329 h 916"/>
                <a:gd name="T8" fmla="*/ 0 w 515"/>
                <a:gd name="T9" fmla="*/ 916 h 916"/>
                <a:gd name="T10" fmla="*/ 30 w 515"/>
                <a:gd name="T11" fmla="*/ 914 h 916"/>
                <a:gd name="T12" fmla="*/ 42 w 515"/>
                <a:gd name="T13" fmla="*/ 865 h 916"/>
                <a:gd name="T14" fmla="*/ 449 w 515"/>
                <a:gd name="T15" fmla="*/ 853 h 916"/>
                <a:gd name="T16" fmla="*/ 468 w 515"/>
                <a:gd name="T17" fmla="*/ 234 h 916"/>
                <a:gd name="T18" fmla="*/ 103 w 515"/>
                <a:gd name="T19" fmla="*/ 255 h 916"/>
                <a:gd name="T20" fmla="*/ 135 w 515"/>
                <a:gd name="T21" fmla="*/ 129 h 916"/>
                <a:gd name="T22" fmla="*/ 184 w 515"/>
                <a:gd name="T23" fmla="*/ 53 h 916"/>
                <a:gd name="T24" fmla="*/ 498 w 515"/>
                <a:gd name="T25" fmla="*/ 25 h 916"/>
                <a:gd name="T26" fmla="*/ 515 w 515"/>
                <a:gd name="T27" fmla="*/ 0 h 916"/>
                <a:gd name="T28" fmla="*/ 515 w 515"/>
                <a:gd name="T29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5" h="916">
                  <a:moveTo>
                    <a:pt x="515" y="0"/>
                  </a:moveTo>
                  <a:lnTo>
                    <a:pt x="160" y="34"/>
                  </a:lnTo>
                  <a:lnTo>
                    <a:pt x="82" y="160"/>
                  </a:lnTo>
                  <a:lnTo>
                    <a:pt x="25" y="329"/>
                  </a:lnTo>
                  <a:lnTo>
                    <a:pt x="0" y="916"/>
                  </a:lnTo>
                  <a:lnTo>
                    <a:pt x="30" y="914"/>
                  </a:lnTo>
                  <a:lnTo>
                    <a:pt x="42" y="865"/>
                  </a:lnTo>
                  <a:lnTo>
                    <a:pt x="449" y="853"/>
                  </a:lnTo>
                  <a:lnTo>
                    <a:pt x="468" y="234"/>
                  </a:lnTo>
                  <a:lnTo>
                    <a:pt x="103" y="255"/>
                  </a:lnTo>
                  <a:lnTo>
                    <a:pt x="135" y="129"/>
                  </a:lnTo>
                  <a:lnTo>
                    <a:pt x="184" y="53"/>
                  </a:lnTo>
                  <a:lnTo>
                    <a:pt x="498" y="25"/>
                  </a:lnTo>
                  <a:lnTo>
                    <a:pt x="515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1" name="Freeform 233"/>
            <p:cNvSpPr>
              <a:spLocks/>
            </p:cNvSpPr>
            <p:nvPr/>
          </p:nvSpPr>
          <p:spPr bwMode="auto">
            <a:xfrm>
              <a:off x="3298" y="1653"/>
              <a:ext cx="164" cy="335"/>
            </a:xfrm>
            <a:custGeom>
              <a:avLst/>
              <a:gdLst>
                <a:gd name="T0" fmla="*/ 23 w 327"/>
                <a:gd name="T1" fmla="*/ 656 h 669"/>
                <a:gd name="T2" fmla="*/ 107 w 327"/>
                <a:gd name="T3" fmla="*/ 654 h 669"/>
                <a:gd name="T4" fmla="*/ 187 w 327"/>
                <a:gd name="T5" fmla="*/ 375 h 669"/>
                <a:gd name="T6" fmla="*/ 327 w 327"/>
                <a:gd name="T7" fmla="*/ 129 h 669"/>
                <a:gd name="T8" fmla="*/ 324 w 327"/>
                <a:gd name="T9" fmla="*/ 0 h 669"/>
                <a:gd name="T10" fmla="*/ 29 w 327"/>
                <a:gd name="T11" fmla="*/ 19 h 669"/>
                <a:gd name="T12" fmla="*/ 4 w 327"/>
                <a:gd name="T13" fmla="*/ 165 h 669"/>
                <a:gd name="T14" fmla="*/ 0 w 327"/>
                <a:gd name="T15" fmla="*/ 669 h 669"/>
                <a:gd name="T16" fmla="*/ 23 w 327"/>
                <a:gd name="T17" fmla="*/ 656 h 669"/>
                <a:gd name="T18" fmla="*/ 23 w 327"/>
                <a:gd name="T19" fmla="*/ 65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669">
                  <a:moveTo>
                    <a:pt x="23" y="656"/>
                  </a:moveTo>
                  <a:lnTo>
                    <a:pt x="107" y="654"/>
                  </a:lnTo>
                  <a:lnTo>
                    <a:pt x="187" y="375"/>
                  </a:lnTo>
                  <a:lnTo>
                    <a:pt x="327" y="129"/>
                  </a:lnTo>
                  <a:lnTo>
                    <a:pt x="324" y="0"/>
                  </a:lnTo>
                  <a:lnTo>
                    <a:pt x="29" y="19"/>
                  </a:lnTo>
                  <a:lnTo>
                    <a:pt x="4" y="165"/>
                  </a:lnTo>
                  <a:lnTo>
                    <a:pt x="0" y="669"/>
                  </a:lnTo>
                  <a:lnTo>
                    <a:pt x="23" y="656"/>
                  </a:lnTo>
                  <a:lnTo>
                    <a:pt x="23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2" name="Freeform 234"/>
            <p:cNvSpPr>
              <a:spLocks/>
            </p:cNvSpPr>
            <p:nvPr/>
          </p:nvSpPr>
          <p:spPr bwMode="auto">
            <a:xfrm>
              <a:off x="3619" y="2198"/>
              <a:ext cx="60" cy="41"/>
            </a:xfrm>
            <a:custGeom>
              <a:avLst/>
              <a:gdLst>
                <a:gd name="T0" fmla="*/ 110 w 122"/>
                <a:gd name="T1" fmla="*/ 0 h 84"/>
                <a:gd name="T2" fmla="*/ 0 w 122"/>
                <a:gd name="T3" fmla="*/ 0 h 84"/>
                <a:gd name="T4" fmla="*/ 0 w 122"/>
                <a:gd name="T5" fmla="*/ 84 h 84"/>
                <a:gd name="T6" fmla="*/ 103 w 122"/>
                <a:gd name="T7" fmla="*/ 84 h 84"/>
                <a:gd name="T8" fmla="*/ 15 w 122"/>
                <a:gd name="T9" fmla="*/ 72 h 84"/>
                <a:gd name="T10" fmla="*/ 15 w 122"/>
                <a:gd name="T11" fmla="*/ 19 h 84"/>
                <a:gd name="T12" fmla="*/ 91 w 122"/>
                <a:gd name="T13" fmla="*/ 21 h 84"/>
                <a:gd name="T14" fmla="*/ 91 w 122"/>
                <a:gd name="T15" fmla="*/ 63 h 84"/>
                <a:gd name="T16" fmla="*/ 122 w 122"/>
                <a:gd name="T17" fmla="*/ 80 h 84"/>
                <a:gd name="T18" fmla="*/ 120 w 122"/>
                <a:gd name="T19" fmla="*/ 0 h 84"/>
                <a:gd name="T20" fmla="*/ 110 w 122"/>
                <a:gd name="T21" fmla="*/ 0 h 84"/>
                <a:gd name="T22" fmla="*/ 110 w 122"/>
                <a:gd name="T2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84">
                  <a:moveTo>
                    <a:pt x="110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03" y="84"/>
                  </a:lnTo>
                  <a:lnTo>
                    <a:pt x="15" y="72"/>
                  </a:lnTo>
                  <a:lnTo>
                    <a:pt x="15" y="19"/>
                  </a:lnTo>
                  <a:lnTo>
                    <a:pt x="91" y="21"/>
                  </a:lnTo>
                  <a:lnTo>
                    <a:pt x="91" y="63"/>
                  </a:lnTo>
                  <a:lnTo>
                    <a:pt x="122" y="80"/>
                  </a:lnTo>
                  <a:lnTo>
                    <a:pt x="120" y="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3" name="Freeform 235"/>
            <p:cNvSpPr>
              <a:spLocks/>
            </p:cNvSpPr>
            <p:nvPr/>
          </p:nvSpPr>
          <p:spPr bwMode="auto">
            <a:xfrm>
              <a:off x="4209" y="2204"/>
              <a:ext cx="34" cy="45"/>
            </a:xfrm>
            <a:custGeom>
              <a:avLst/>
              <a:gdLst>
                <a:gd name="T0" fmla="*/ 68 w 68"/>
                <a:gd name="T1" fmla="*/ 65 h 90"/>
                <a:gd name="T2" fmla="*/ 47 w 68"/>
                <a:gd name="T3" fmla="*/ 54 h 90"/>
                <a:gd name="T4" fmla="*/ 47 w 68"/>
                <a:gd name="T5" fmla="*/ 21 h 90"/>
                <a:gd name="T6" fmla="*/ 21 w 68"/>
                <a:gd name="T7" fmla="*/ 21 h 90"/>
                <a:gd name="T8" fmla="*/ 22 w 68"/>
                <a:gd name="T9" fmla="*/ 73 h 90"/>
                <a:gd name="T10" fmla="*/ 68 w 68"/>
                <a:gd name="T11" fmla="*/ 78 h 90"/>
                <a:gd name="T12" fmla="*/ 68 w 68"/>
                <a:gd name="T13" fmla="*/ 90 h 90"/>
                <a:gd name="T14" fmla="*/ 0 w 68"/>
                <a:gd name="T15" fmla="*/ 90 h 90"/>
                <a:gd name="T16" fmla="*/ 0 w 68"/>
                <a:gd name="T17" fmla="*/ 0 h 90"/>
                <a:gd name="T18" fmla="*/ 66 w 68"/>
                <a:gd name="T19" fmla="*/ 0 h 90"/>
                <a:gd name="T20" fmla="*/ 68 w 68"/>
                <a:gd name="T21" fmla="*/ 65 h 90"/>
                <a:gd name="T22" fmla="*/ 68 w 68"/>
                <a:gd name="T23" fmla="*/ 6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0">
                  <a:moveTo>
                    <a:pt x="68" y="65"/>
                  </a:moveTo>
                  <a:lnTo>
                    <a:pt x="47" y="54"/>
                  </a:lnTo>
                  <a:lnTo>
                    <a:pt x="47" y="21"/>
                  </a:lnTo>
                  <a:lnTo>
                    <a:pt x="21" y="21"/>
                  </a:lnTo>
                  <a:lnTo>
                    <a:pt x="22" y="73"/>
                  </a:lnTo>
                  <a:lnTo>
                    <a:pt x="68" y="78"/>
                  </a:lnTo>
                  <a:lnTo>
                    <a:pt x="68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8" y="65"/>
                  </a:lnTo>
                  <a:lnTo>
                    <a:pt x="6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4" name="Freeform 236"/>
            <p:cNvSpPr>
              <a:spLocks/>
            </p:cNvSpPr>
            <p:nvPr/>
          </p:nvSpPr>
          <p:spPr bwMode="auto">
            <a:xfrm>
              <a:off x="1446" y="2053"/>
              <a:ext cx="1836" cy="21"/>
            </a:xfrm>
            <a:custGeom>
              <a:avLst/>
              <a:gdLst>
                <a:gd name="T0" fmla="*/ 0 w 3673"/>
                <a:gd name="T1" fmla="*/ 14 h 42"/>
                <a:gd name="T2" fmla="*/ 3631 w 3673"/>
                <a:gd name="T3" fmla="*/ 0 h 42"/>
                <a:gd name="T4" fmla="*/ 3673 w 3673"/>
                <a:gd name="T5" fmla="*/ 42 h 42"/>
                <a:gd name="T6" fmla="*/ 0 w 3673"/>
                <a:gd name="T7" fmla="*/ 14 h 42"/>
                <a:gd name="T8" fmla="*/ 0 w 3673"/>
                <a:gd name="T9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3" h="42">
                  <a:moveTo>
                    <a:pt x="0" y="14"/>
                  </a:moveTo>
                  <a:lnTo>
                    <a:pt x="3631" y="0"/>
                  </a:lnTo>
                  <a:lnTo>
                    <a:pt x="3673" y="4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5" name="Freeform 237"/>
            <p:cNvSpPr>
              <a:spLocks/>
            </p:cNvSpPr>
            <p:nvPr/>
          </p:nvSpPr>
          <p:spPr bwMode="auto">
            <a:xfrm>
              <a:off x="1757" y="2102"/>
              <a:ext cx="1536" cy="20"/>
            </a:xfrm>
            <a:custGeom>
              <a:avLst/>
              <a:gdLst>
                <a:gd name="T0" fmla="*/ 3030 w 3070"/>
                <a:gd name="T1" fmla="*/ 6 h 42"/>
                <a:gd name="T2" fmla="*/ 0 w 3070"/>
                <a:gd name="T3" fmla="*/ 0 h 42"/>
                <a:gd name="T4" fmla="*/ 3070 w 3070"/>
                <a:gd name="T5" fmla="*/ 42 h 42"/>
                <a:gd name="T6" fmla="*/ 3030 w 3070"/>
                <a:gd name="T7" fmla="*/ 6 h 42"/>
                <a:gd name="T8" fmla="*/ 3030 w 3070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0" h="42">
                  <a:moveTo>
                    <a:pt x="3030" y="6"/>
                  </a:moveTo>
                  <a:lnTo>
                    <a:pt x="0" y="0"/>
                  </a:lnTo>
                  <a:lnTo>
                    <a:pt x="3070" y="42"/>
                  </a:lnTo>
                  <a:lnTo>
                    <a:pt x="3030" y="6"/>
                  </a:lnTo>
                  <a:lnTo>
                    <a:pt x="303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6" name="Freeform 238"/>
            <p:cNvSpPr>
              <a:spLocks/>
            </p:cNvSpPr>
            <p:nvPr/>
          </p:nvSpPr>
          <p:spPr bwMode="auto">
            <a:xfrm>
              <a:off x="1950" y="2408"/>
              <a:ext cx="1021" cy="88"/>
            </a:xfrm>
            <a:custGeom>
              <a:avLst/>
              <a:gdLst>
                <a:gd name="T0" fmla="*/ 2032 w 2042"/>
                <a:gd name="T1" fmla="*/ 139 h 175"/>
                <a:gd name="T2" fmla="*/ 0 w 2042"/>
                <a:gd name="T3" fmla="*/ 0 h 175"/>
                <a:gd name="T4" fmla="*/ 2042 w 2042"/>
                <a:gd name="T5" fmla="*/ 175 h 175"/>
                <a:gd name="T6" fmla="*/ 2032 w 2042"/>
                <a:gd name="T7" fmla="*/ 139 h 175"/>
                <a:gd name="T8" fmla="*/ 2032 w 2042"/>
                <a:gd name="T9" fmla="*/ 13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2" h="175">
                  <a:moveTo>
                    <a:pt x="2032" y="139"/>
                  </a:moveTo>
                  <a:lnTo>
                    <a:pt x="0" y="0"/>
                  </a:lnTo>
                  <a:lnTo>
                    <a:pt x="2042" y="175"/>
                  </a:lnTo>
                  <a:lnTo>
                    <a:pt x="2032" y="139"/>
                  </a:lnTo>
                  <a:lnTo>
                    <a:pt x="2032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7" name="Freeform 239"/>
            <p:cNvSpPr>
              <a:spLocks/>
            </p:cNvSpPr>
            <p:nvPr/>
          </p:nvSpPr>
          <p:spPr bwMode="auto">
            <a:xfrm>
              <a:off x="3229" y="2506"/>
              <a:ext cx="232" cy="19"/>
            </a:xfrm>
            <a:custGeom>
              <a:avLst/>
              <a:gdLst>
                <a:gd name="T0" fmla="*/ 0 w 464"/>
                <a:gd name="T1" fmla="*/ 0 h 38"/>
                <a:gd name="T2" fmla="*/ 464 w 464"/>
                <a:gd name="T3" fmla="*/ 38 h 38"/>
                <a:gd name="T4" fmla="*/ 5 w 464"/>
                <a:gd name="T5" fmla="*/ 26 h 38"/>
                <a:gd name="T6" fmla="*/ 0 w 464"/>
                <a:gd name="T7" fmla="*/ 0 h 38"/>
                <a:gd name="T8" fmla="*/ 0 w 46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38">
                  <a:moveTo>
                    <a:pt x="0" y="0"/>
                  </a:moveTo>
                  <a:lnTo>
                    <a:pt x="464" y="38"/>
                  </a:lnTo>
                  <a:lnTo>
                    <a:pt x="5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8" name="Freeform 240"/>
            <p:cNvSpPr>
              <a:spLocks/>
            </p:cNvSpPr>
            <p:nvPr/>
          </p:nvSpPr>
          <p:spPr bwMode="auto">
            <a:xfrm>
              <a:off x="3519" y="2161"/>
              <a:ext cx="48" cy="253"/>
            </a:xfrm>
            <a:custGeom>
              <a:avLst/>
              <a:gdLst>
                <a:gd name="T0" fmla="*/ 7 w 96"/>
                <a:gd name="T1" fmla="*/ 0 h 505"/>
                <a:gd name="T2" fmla="*/ 11 w 96"/>
                <a:gd name="T3" fmla="*/ 448 h 505"/>
                <a:gd name="T4" fmla="*/ 0 w 96"/>
                <a:gd name="T5" fmla="*/ 505 h 505"/>
                <a:gd name="T6" fmla="*/ 87 w 96"/>
                <a:gd name="T7" fmla="*/ 505 h 505"/>
                <a:gd name="T8" fmla="*/ 96 w 96"/>
                <a:gd name="T9" fmla="*/ 448 h 505"/>
                <a:gd name="T10" fmla="*/ 47 w 96"/>
                <a:gd name="T11" fmla="*/ 346 h 505"/>
                <a:gd name="T12" fmla="*/ 68 w 96"/>
                <a:gd name="T13" fmla="*/ 68 h 505"/>
                <a:gd name="T14" fmla="*/ 7 w 96"/>
                <a:gd name="T15" fmla="*/ 0 h 505"/>
                <a:gd name="T16" fmla="*/ 7 w 9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505">
                  <a:moveTo>
                    <a:pt x="7" y="0"/>
                  </a:moveTo>
                  <a:lnTo>
                    <a:pt x="11" y="448"/>
                  </a:lnTo>
                  <a:lnTo>
                    <a:pt x="0" y="505"/>
                  </a:lnTo>
                  <a:lnTo>
                    <a:pt x="87" y="505"/>
                  </a:lnTo>
                  <a:lnTo>
                    <a:pt x="96" y="448"/>
                  </a:lnTo>
                  <a:lnTo>
                    <a:pt x="47" y="346"/>
                  </a:lnTo>
                  <a:lnTo>
                    <a:pt x="68" y="6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29" name="Freeform 241"/>
            <p:cNvSpPr>
              <a:spLocks/>
            </p:cNvSpPr>
            <p:nvPr/>
          </p:nvSpPr>
          <p:spPr bwMode="auto">
            <a:xfrm>
              <a:off x="3524" y="2518"/>
              <a:ext cx="24" cy="50"/>
            </a:xfrm>
            <a:custGeom>
              <a:avLst/>
              <a:gdLst>
                <a:gd name="T0" fmla="*/ 0 w 47"/>
                <a:gd name="T1" fmla="*/ 0 h 101"/>
                <a:gd name="T2" fmla="*/ 4 w 47"/>
                <a:gd name="T3" fmla="*/ 101 h 101"/>
                <a:gd name="T4" fmla="*/ 47 w 47"/>
                <a:gd name="T5" fmla="*/ 16 h 101"/>
                <a:gd name="T6" fmla="*/ 0 w 47"/>
                <a:gd name="T7" fmla="*/ 0 h 101"/>
                <a:gd name="T8" fmla="*/ 0 w 4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1">
                  <a:moveTo>
                    <a:pt x="0" y="0"/>
                  </a:moveTo>
                  <a:lnTo>
                    <a:pt x="4" y="101"/>
                  </a:lnTo>
                  <a:lnTo>
                    <a:pt x="47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0" name="Freeform 242"/>
            <p:cNvSpPr>
              <a:spLocks/>
            </p:cNvSpPr>
            <p:nvPr/>
          </p:nvSpPr>
          <p:spPr bwMode="auto">
            <a:xfrm>
              <a:off x="3530" y="2580"/>
              <a:ext cx="49" cy="110"/>
            </a:xfrm>
            <a:custGeom>
              <a:avLst/>
              <a:gdLst>
                <a:gd name="T0" fmla="*/ 71 w 97"/>
                <a:gd name="T1" fmla="*/ 8 h 218"/>
                <a:gd name="T2" fmla="*/ 42 w 97"/>
                <a:gd name="T3" fmla="*/ 137 h 218"/>
                <a:gd name="T4" fmla="*/ 63 w 97"/>
                <a:gd name="T5" fmla="*/ 161 h 218"/>
                <a:gd name="T6" fmla="*/ 0 w 97"/>
                <a:gd name="T7" fmla="*/ 218 h 218"/>
                <a:gd name="T8" fmla="*/ 95 w 97"/>
                <a:gd name="T9" fmla="*/ 218 h 218"/>
                <a:gd name="T10" fmla="*/ 97 w 97"/>
                <a:gd name="T11" fmla="*/ 0 h 218"/>
                <a:gd name="T12" fmla="*/ 71 w 97"/>
                <a:gd name="T13" fmla="*/ 8 h 218"/>
                <a:gd name="T14" fmla="*/ 71 w 97"/>
                <a:gd name="T15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218">
                  <a:moveTo>
                    <a:pt x="71" y="8"/>
                  </a:moveTo>
                  <a:lnTo>
                    <a:pt x="42" y="137"/>
                  </a:lnTo>
                  <a:lnTo>
                    <a:pt x="63" y="161"/>
                  </a:lnTo>
                  <a:lnTo>
                    <a:pt x="0" y="218"/>
                  </a:lnTo>
                  <a:lnTo>
                    <a:pt x="95" y="218"/>
                  </a:lnTo>
                  <a:lnTo>
                    <a:pt x="97" y="0"/>
                  </a:lnTo>
                  <a:lnTo>
                    <a:pt x="71" y="8"/>
                  </a:lnTo>
                  <a:lnTo>
                    <a:pt x="7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1" name="Freeform 243"/>
            <p:cNvSpPr>
              <a:spLocks/>
            </p:cNvSpPr>
            <p:nvPr/>
          </p:nvSpPr>
          <p:spPr bwMode="auto">
            <a:xfrm>
              <a:off x="3492" y="1948"/>
              <a:ext cx="70" cy="59"/>
            </a:xfrm>
            <a:custGeom>
              <a:avLst/>
              <a:gdLst>
                <a:gd name="T0" fmla="*/ 4 w 141"/>
                <a:gd name="T1" fmla="*/ 0 h 120"/>
                <a:gd name="T2" fmla="*/ 137 w 141"/>
                <a:gd name="T3" fmla="*/ 4 h 120"/>
                <a:gd name="T4" fmla="*/ 141 w 141"/>
                <a:gd name="T5" fmla="*/ 95 h 120"/>
                <a:gd name="T6" fmla="*/ 116 w 141"/>
                <a:gd name="T7" fmla="*/ 29 h 120"/>
                <a:gd name="T8" fmla="*/ 44 w 141"/>
                <a:gd name="T9" fmla="*/ 36 h 120"/>
                <a:gd name="T10" fmla="*/ 0 w 141"/>
                <a:gd name="T11" fmla="*/ 120 h 120"/>
                <a:gd name="T12" fmla="*/ 4 w 141"/>
                <a:gd name="T13" fmla="*/ 0 h 120"/>
                <a:gd name="T14" fmla="*/ 4 w 141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120">
                  <a:moveTo>
                    <a:pt x="4" y="0"/>
                  </a:moveTo>
                  <a:lnTo>
                    <a:pt x="137" y="4"/>
                  </a:lnTo>
                  <a:lnTo>
                    <a:pt x="141" y="95"/>
                  </a:lnTo>
                  <a:lnTo>
                    <a:pt x="116" y="29"/>
                  </a:lnTo>
                  <a:lnTo>
                    <a:pt x="44" y="36"/>
                  </a:lnTo>
                  <a:lnTo>
                    <a:pt x="0" y="12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2" name="Freeform 244"/>
            <p:cNvSpPr>
              <a:spLocks/>
            </p:cNvSpPr>
            <p:nvPr/>
          </p:nvSpPr>
          <p:spPr bwMode="auto">
            <a:xfrm>
              <a:off x="3868" y="2191"/>
              <a:ext cx="186" cy="37"/>
            </a:xfrm>
            <a:custGeom>
              <a:avLst/>
              <a:gdLst>
                <a:gd name="T0" fmla="*/ 0 w 373"/>
                <a:gd name="T1" fmla="*/ 4 h 74"/>
                <a:gd name="T2" fmla="*/ 2 w 373"/>
                <a:gd name="T3" fmla="*/ 74 h 74"/>
                <a:gd name="T4" fmla="*/ 373 w 373"/>
                <a:gd name="T5" fmla="*/ 72 h 74"/>
                <a:gd name="T6" fmla="*/ 373 w 373"/>
                <a:gd name="T7" fmla="*/ 0 h 74"/>
                <a:gd name="T8" fmla="*/ 0 w 373"/>
                <a:gd name="T9" fmla="*/ 4 h 74"/>
                <a:gd name="T10" fmla="*/ 0 w 373"/>
                <a:gd name="T11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3" h="74">
                  <a:moveTo>
                    <a:pt x="0" y="4"/>
                  </a:moveTo>
                  <a:lnTo>
                    <a:pt x="2" y="74"/>
                  </a:lnTo>
                  <a:lnTo>
                    <a:pt x="373" y="72"/>
                  </a:lnTo>
                  <a:lnTo>
                    <a:pt x="373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3" name="Freeform 245"/>
            <p:cNvSpPr>
              <a:spLocks/>
            </p:cNvSpPr>
            <p:nvPr/>
          </p:nvSpPr>
          <p:spPr bwMode="auto">
            <a:xfrm>
              <a:off x="3782" y="2255"/>
              <a:ext cx="352" cy="13"/>
            </a:xfrm>
            <a:custGeom>
              <a:avLst/>
              <a:gdLst>
                <a:gd name="T0" fmla="*/ 0 w 703"/>
                <a:gd name="T1" fmla="*/ 0 h 25"/>
                <a:gd name="T2" fmla="*/ 703 w 703"/>
                <a:gd name="T3" fmla="*/ 2 h 25"/>
                <a:gd name="T4" fmla="*/ 698 w 703"/>
                <a:gd name="T5" fmla="*/ 25 h 25"/>
                <a:gd name="T6" fmla="*/ 6 w 703"/>
                <a:gd name="T7" fmla="*/ 21 h 25"/>
                <a:gd name="T8" fmla="*/ 0 w 703"/>
                <a:gd name="T9" fmla="*/ 0 h 25"/>
                <a:gd name="T10" fmla="*/ 0 w 70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3" h="25">
                  <a:moveTo>
                    <a:pt x="0" y="0"/>
                  </a:moveTo>
                  <a:lnTo>
                    <a:pt x="703" y="2"/>
                  </a:lnTo>
                  <a:lnTo>
                    <a:pt x="698" y="25"/>
                  </a:lnTo>
                  <a:lnTo>
                    <a:pt x="6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4" name="Freeform 246"/>
            <p:cNvSpPr>
              <a:spLocks/>
            </p:cNvSpPr>
            <p:nvPr/>
          </p:nvSpPr>
          <p:spPr bwMode="auto">
            <a:xfrm>
              <a:off x="3783" y="2277"/>
              <a:ext cx="351" cy="13"/>
            </a:xfrm>
            <a:custGeom>
              <a:avLst/>
              <a:gdLst>
                <a:gd name="T0" fmla="*/ 0 w 701"/>
                <a:gd name="T1" fmla="*/ 0 h 24"/>
                <a:gd name="T2" fmla="*/ 701 w 701"/>
                <a:gd name="T3" fmla="*/ 2 h 24"/>
                <a:gd name="T4" fmla="*/ 698 w 701"/>
                <a:gd name="T5" fmla="*/ 24 h 24"/>
                <a:gd name="T6" fmla="*/ 4 w 701"/>
                <a:gd name="T7" fmla="*/ 22 h 24"/>
                <a:gd name="T8" fmla="*/ 0 w 701"/>
                <a:gd name="T9" fmla="*/ 0 h 24"/>
                <a:gd name="T10" fmla="*/ 0 w 701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4">
                  <a:moveTo>
                    <a:pt x="0" y="0"/>
                  </a:moveTo>
                  <a:lnTo>
                    <a:pt x="701" y="2"/>
                  </a:lnTo>
                  <a:lnTo>
                    <a:pt x="698" y="24"/>
                  </a:lnTo>
                  <a:lnTo>
                    <a:pt x="4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5" name="Freeform 247"/>
            <p:cNvSpPr>
              <a:spLocks/>
            </p:cNvSpPr>
            <p:nvPr/>
          </p:nvSpPr>
          <p:spPr bwMode="auto">
            <a:xfrm>
              <a:off x="3783" y="2300"/>
              <a:ext cx="351" cy="12"/>
            </a:xfrm>
            <a:custGeom>
              <a:avLst/>
              <a:gdLst>
                <a:gd name="T0" fmla="*/ 0 w 701"/>
                <a:gd name="T1" fmla="*/ 0 h 23"/>
                <a:gd name="T2" fmla="*/ 701 w 701"/>
                <a:gd name="T3" fmla="*/ 0 h 23"/>
                <a:gd name="T4" fmla="*/ 698 w 701"/>
                <a:gd name="T5" fmla="*/ 23 h 23"/>
                <a:gd name="T6" fmla="*/ 6 w 701"/>
                <a:gd name="T7" fmla="*/ 23 h 23"/>
                <a:gd name="T8" fmla="*/ 0 w 701"/>
                <a:gd name="T9" fmla="*/ 0 h 23"/>
                <a:gd name="T10" fmla="*/ 0 w 70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">
                  <a:moveTo>
                    <a:pt x="0" y="0"/>
                  </a:moveTo>
                  <a:lnTo>
                    <a:pt x="701" y="0"/>
                  </a:lnTo>
                  <a:lnTo>
                    <a:pt x="698" y="23"/>
                  </a:lnTo>
                  <a:lnTo>
                    <a:pt x="6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6" name="Freeform 248"/>
            <p:cNvSpPr>
              <a:spLocks/>
            </p:cNvSpPr>
            <p:nvPr/>
          </p:nvSpPr>
          <p:spPr bwMode="auto">
            <a:xfrm>
              <a:off x="3784" y="2322"/>
              <a:ext cx="350" cy="11"/>
            </a:xfrm>
            <a:custGeom>
              <a:avLst/>
              <a:gdLst>
                <a:gd name="T0" fmla="*/ 0 w 699"/>
                <a:gd name="T1" fmla="*/ 2 h 23"/>
                <a:gd name="T2" fmla="*/ 699 w 699"/>
                <a:gd name="T3" fmla="*/ 0 h 23"/>
                <a:gd name="T4" fmla="*/ 696 w 699"/>
                <a:gd name="T5" fmla="*/ 23 h 23"/>
                <a:gd name="T6" fmla="*/ 4 w 699"/>
                <a:gd name="T7" fmla="*/ 23 h 23"/>
                <a:gd name="T8" fmla="*/ 0 w 699"/>
                <a:gd name="T9" fmla="*/ 2 h 23"/>
                <a:gd name="T10" fmla="*/ 0 w 699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" h="23">
                  <a:moveTo>
                    <a:pt x="0" y="2"/>
                  </a:moveTo>
                  <a:lnTo>
                    <a:pt x="699" y="0"/>
                  </a:lnTo>
                  <a:lnTo>
                    <a:pt x="696" y="23"/>
                  </a:lnTo>
                  <a:lnTo>
                    <a:pt x="4" y="2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7" name="Freeform 249"/>
            <p:cNvSpPr>
              <a:spLocks/>
            </p:cNvSpPr>
            <p:nvPr/>
          </p:nvSpPr>
          <p:spPr bwMode="auto">
            <a:xfrm>
              <a:off x="3784" y="2344"/>
              <a:ext cx="351" cy="12"/>
            </a:xfrm>
            <a:custGeom>
              <a:avLst/>
              <a:gdLst>
                <a:gd name="T0" fmla="*/ 0 w 701"/>
                <a:gd name="T1" fmla="*/ 2 h 24"/>
                <a:gd name="T2" fmla="*/ 701 w 701"/>
                <a:gd name="T3" fmla="*/ 0 h 24"/>
                <a:gd name="T4" fmla="*/ 696 w 701"/>
                <a:gd name="T5" fmla="*/ 23 h 24"/>
                <a:gd name="T6" fmla="*/ 4 w 701"/>
                <a:gd name="T7" fmla="*/ 24 h 24"/>
                <a:gd name="T8" fmla="*/ 0 w 701"/>
                <a:gd name="T9" fmla="*/ 2 h 24"/>
                <a:gd name="T10" fmla="*/ 0 w 701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4">
                  <a:moveTo>
                    <a:pt x="0" y="2"/>
                  </a:moveTo>
                  <a:lnTo>
                    <a:pt x="701" y="0"/>
                  </a:lnTo>
                  <a:lnTo>
                    <a:pt x="696" y="23"/>
                  </a:lnTo>
                  <a:lnTo>
                    <a:pt x="4" y="2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8" name="Freeform 250"/>
            <p:cNvSpPr>
              <a:spLocks/>
            </p:cNvSpPr>
            <p:nvPr/>
          </p:nvSpPr>
          <p:spPr bwMode="auto">
            <a:xfrm>
              <a:off x="3784" y="2366"/>
              <a:ext cx="351" cy="12"/>
            </a:xfrm>
            <a:custGeom>
              <a:avLst/>
              <a:gdLst>
                <a:gd name="T0" fmla="*/ 0 w 701"/>
                <a:gd name="T1" fmla="*/ 4 h 25"/>
                <a:gd name="T2" fmla="*/ 701 w 701"/>
                <a:gd name="T3" fmla="*/ 0 h 25"/>
                <a:gd name="T4" fmla="*/ 698 w 701"/>
                <a:gd name="T5" fmla="*/ 23 h 25"/>
                <a:gd name="T6" fmla="*/ 4 w 701"/>
                <a:gd name="T7" fmla="*/ 25 h 25"/>
                <a:gd name="T8" fmla="*/ 0 w 701"/>
                <a:gd name="T9" fmla="*/ 4 h 25"/>
                <a:gd name="T10" fmla="*/ 0 w 701"/>
                <a:gd name="T1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5">
                  <a:moveTo>
                    <a:pt x="0" y="4"/>
                  </a:moveTo>
                  <a:lnTo>
                    <a:pt x="701" y="0"/>
                  </a:lnTo>
                  <a:lnTo>
                    <a:pt x="698" y="23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39" name="Freeform 251"/>
            <p:cNvSpPr>
              <a:spLocks/>
            </p:cNvSpPr>
            <p:nvPr/>
          </p:nvSpPr>
          <p:spPr bwMode="auto">
            <a:xfrm>
              <a:off x="3784" y="2388"/>
              <a:ext cx="351" cy="13"/>
            </a:xfrm>
            <a:custGeom>
              <a:avLst/>
              <a:gdLst>
                <a:gd name="T0" fmla="*/ 0 w 701"/>
                <a:gd name="T1" fmla="*/ 6 h 27"/>
                <a:gd name="T2" fmla="*/ 701 w 701"/>
                <a:gd name="T3" fmla="*/ 0 h 27"/>
                <a:gd name="T4" fmla="*/ 698 w 701"/>
                <a:gd name="T5" fmla="*/ 23 h 27"/>
                <a:gd name="T6" fmla="*/ 6 w 701"/>
                <a:gd name="T7" fmla="*/ 27 h 27"/>
                <a:gd name="T8" fmla="*/ 0 w 701"/>
                <a:gd name="T9" fmla="*/ 6 h 27"/>
                <a:gd name="T10" fmla="*/ 0 w 701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7">
                  <a:moveTo>
                    <a:pt x="0" y="6"/>
                  </a:moveTo>
                  <a:lnTo>
                    <a:pt x="701" y="0"/>
                  </a:lnTo>
                  <a:lnTo>
                    <a:pt x="698" y="23"/>
                  </a:lnTo>
                  <a:lnTo>
                    <a:pt x="6" y="2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740" name="Freeform 252"/>
            <p:cNvSpPr>
              <a:spLocks/>
            </p:cNvSpPr>
            <p:nvPr/>
          </p:nvSpPr>
          <p:spPr bwMode="auto">
            <a:xfrm>
              <a:off x="3784" y="2409"/>
              <a:ext cx="352" cy="15"/>
            </a:xfrm>
            <a:custGeom>
              <a:avLst/>
              <a:gdLst>
                <a:gd name="T0" fmla="*/ 0 w 703"/>
                <a:gd name="T1" fmla="*/ 6 h 28"/>
                <a:gd name="T2" fmla="*/ 703 w 703"/>
                <a:gd name="T3" fmla="*/ 0 h 28"/>
                <a:gd name="T4" fmla="*/ 699 w 703"/>
                <a:gd name="T5" fmla="*/ 23 h 28"/>
                <a:gd name="T6" fmla="*/ 6 w 703"/>
                <a:gd name="T7" fmla="*/ 28 h 28"/>
                <a:gd name="T8" fmla="*/ 0 w 703"/>
                <a:gd name="T9" fmla="*/ 6 h 28"/>
                <a:gd name="T10" fmla="*/ 0 w 703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3" h="28">
                  <a:moveTo>
                    <a:pt x="0" y="6"/>
                  </a:moveTo>
                  <a:lnTo>
                    <a:pt x="703" y="0"/>
                  </a:lnTo>
                  <a:lnTo>
                    <a:pt x="699" y="23"/>
                  </a:lnTo>
                  <a:lnTo>
                    <a:pt x="6" y="2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741" name="AutoShape 25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47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7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752600" y="533400"/>
            <a:ext cx="5638800" cy="138271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NetSolutions estimates the depreciation on its office equipment to be $50 for the month of December.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76200" y="2362200"/>
            <a:ext cx="8915400" cy="16764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 flipH="1">
            <a:off x="76200" y="23622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 flipH="1">
            <a:off x="457200" y="23622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Line 6"/>
          <p:cNvSpPr>
            <a:spLocks noChangeShapeType="1"/>
          </p:cNvSpPr>
          <p:nvPr/>
        </p:nvSpPr>
        <p:spPr bwMode="auto">
          <a:xfrm>
            <a:off x="1295400" y="23622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7772400" y="36576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7620000" y="23622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8077200" y="2362200"/>
            <a:ext cx="52070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705600" y="2362200"/>
            <a:ext cx="450850" cy="1676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 flipH="1">
            <a:off x="5562600" y="23622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6324600" y="2362200"/>
            <a:ext cx="0" cy="1676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5" name="Line 13"/>
          <p:cNvSpPr>
            <a:spLocks noChangeShapeType="1"/>
          </p:cNvSpPr>
          <p:nvPr/>
        </p:nvSpPr>
        <p:spPr bwMode="auto">
          <a:xfrm>
            <a:off x="990600" y="2362200"/>
            <a:ext cx="0" cy="1676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19050" y="2363788"/>
            <a:ext cx="45720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16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17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18</a:t>
            </a:r>
          </a:p>
          <a:p>
            <a:pPr algn="ctr">
              <a:spcBef>
                <a:spcPct val="45000"/>
              </a:spcBef>
            </a:pPr>
            <a:r>
              <a:rPr lang="en-US" b="0">
                <a:solidFill>
                  <a:srgbClr val="B2B2B2"/>
                </a:solidFill>
              </a:rPr>
              <a:t>19</a:t>
            </a: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82550" y="3581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76200" y="3124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>
            <a:off x="76200" y="2743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Text Box 18"/>
          <p:cNvSpPr txBox="1">
            <a:spLocks noChangeArrowheads="1"/>
          </p:cNvSpPr>
          <p:nvPr/>
        </p:nvSpPr>
        <p:spPr bwMode="auto">
          <a:xfrm>
            <a:off x="1676400" y="3260725"/>
            <a:ext cx="7467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Accumulated Depreciation</a:t>
            </a:r>
            <a:r>
              <a:rPr lang="en-US">
                <a:latin typeface="Times New Roman" charset="0"/>
                <a:cs typeface="Times New Roman" charset="0"/>
              </a:rPr>
              <a:t>—</a:t>
            </a: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  Office Equipment	50  00</a:t>
            </a:r>
          </a:p>
        </p:txBody>
      </p:sp>
      <p:sp>
        <p:nvSpPr>
          <p:cNvPr id="192531" name="AutoShape 19"/>
          <p:cNvSpPr>
            <a:spLocks noChangeArrowheads="1"/>
          </p:cNvSpPr>
          <p:nvPr/>
        </p:nvSpPr>
        <p:spPr bwMode="auto">
          <a:xfrm>
            <a:off x="8305800" y="7504113"/>
            <a:ext cx="533400" cy="496887"/>
          </a:xfrm>
          <a:prstGeom prst="rightArrow">
            <a:avLst>
              <a:gd name="adj1" fmla="val 50000"/>
              <a:gd name="adj2" fmla="val 268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Text Box 20"/>
          <p:cNvSpPr txBox="1">
            <a:spLocks noChangeArrowheads="1"/>
          </p:cNvSpPr>
          <p:nvPr/>
        </p:nvSpPr>
        <p:spPr bwMode="auto">
          <a:xfrm>
            <a:off x="4648200" y="52784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50</a:t>
            </a:r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5562600" y="37179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19</a:t>
            </a:r>
          </a:p>
        </p:txBody>
      </p:sp>
      <p:sp>
        <p:nvSpPr>
          <p:cNvPr id="192534" name="Line 22"/>
          <p:cNvSpPr>
            <a:spLocks noChangeShapeType="1"/>
          </p:cNvSpPr>
          <p:nvPr/>
        </p:nvSpPr>
        <p:spPr bwMode="auto">
          <a:xfrm>
            <a:off x="4876800" y="5308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>
            <a:off x="6781800" y="530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Text Box 24"/>
          <p:cNvSpPr txBox="1">
            <a:spLocks noChangeArrowheads="1"/>
          </p:cNvSpPr>
          <p:nvPr/>
        </p:nvSpPr>
        <p:spPr bwMode="auto">
          <a:xfrm>
            <a:off x="5105400" y="4927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Depreciation Expense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2133600" y="52784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14300"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002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99"/>
                </a:solidFill>
                <a:latin typeface="Times New Roman" charset="0"/>
              </a:rPr>
              <a:t>Dec. 31	50</a:t>
            </a:r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>
            <a:off x="381000" y="5308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>
            <a:off x="2286000" y="530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228600" y="43434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Accumulated Depreciation</a:t>
            </a:r>
            <a:r>
              <a:rPr lang="en-US" sz="2400" b="0">
                <a:cs typeface="Times New Roman" charset="0"/>
              </a:rPr>
              <a:t>—</a:t>
            </a:r>
            <a:r>
              <a:rPr lang="en-US" sz="2400" b="0"/>
              <a:t>Office Equipment</a:t>
            </a:r>
          </a:p>
        </p:txBody>
      </p:sp>
      <p:sp>
        <p:nvSpPr>
          <p:cNvPr id="192541" name="Text Box 29"/>
          <p:cNvSpPr txBox="1">
            <a:spLocks noChangeArrowheads="1"/>
          </p:cNvSpPr>
          <p:nvPr/>
        </p:nvSpPr>
        <p:spPr bwMode="auto">
          <a:xfrm>
            <a:off x="3581400" y="49879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19</a:t>
            </a:r>
          </a:p>
        </p:txBody>
      </p:sp>
      <p:sp>
        <p:nvSpPr>
          <p:cNvPr id="192542" name="Text Box 30"/>
          <p:cNvSpPr txBox="1">
            <a:spLocks noChangeArrowheads="1"/>
          </p:cNvSpPr>
          <p:nvPr/>
        </p:nvSpPr>
        <p:spPr bwMode="auto">
          <a:xfrm>
            <a:off x="8077200" y="50038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53</a:t>
            </a:r>
          </a:p>
        </p:txBody>
      </p:sp>
      <p:sp>
        <p:nvSpPr>
          <p:cNvPr id="192544" name="Text Box 32"/>
          <p:cNvSpPr txBox="1">
            <a:spLocks noChangeArrowheads="1"/>
          </p:cNvSpPr>
          <p:nvPr/>
        </p:nvSpPr>
        <p:spPr bwMode="auto">
          <a:xfrm>
            <a:off x="5562600" y="2819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53</a:t>
            </a:r>
          </a:p>
        </p:txBody>
      </p:sp>
      <p:grpSp>
        <p:nvGrpSpPr>
          <p:cNvPr id="192545" name="Group 33"/>
          <p:cNvGrpSpPr>
            <a:grpSpLocks/>
          </p:cNvGrpSpPr>
          <p:nvPr/>
        </p:nvGrpSpPr>
        <p:grpSpPr bwMode="auto">
          <a:xfrm>
            <a:off x="381000" y="2803525"/>
            <a:ext cx="7543800" cy="396875"/>
            <a:chOff x="240" y="1766"/>
            <a:chExt cx="4752" cy="250"/>
          </a:xfrm>
        </p:grpSpPr>
        <p:sp>
          <p:nvSpPr>
            <p:cNvPr id="192546" name="Text Box 34"/>
            <p:cNvSpPr txBox="1">
              <a:spLocks noChangeArrowheads="1"/>
            </p:cNvSpPr>
            <p:nvPr/>
          </p:nvSpPr>
          <p:spPr bwMode="auto">
            <a:xfrm>
              <a:off x="816" y="1766"/>
              <a:ext cx="41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61150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Depreciation Expense	50  00</a:t>
              </a:r>
            </a:p>
          </p:txBody>
        </p:sp>
        <p:sp>
          <p:nvSpPr>
            <p:cNvPr id="192547" name="Text Box 35"/>
            <p:cNvSpPr txBox="1">
              <a:spLocks noChangeArrowheads="1"/>
            </p:cNvSpPr>
            <p:nvPr/>
          </p:nvSpPr>
          <p:spPr bwMode="auto">
            <a:xfrm>
              <a:off x="240" y="1766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001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	31</a:t>
              </a:r>
              <a:endParaRPr lang="en-US" b="0">
                <a:latin typeface="Times New Roman" charset="0"/>
              </a:endParaRPr>
            </a:p>
          </p:txBody>
        </p:sp>
      </p:grpSp>
      <p:sp>
        <p:nvSpPr>
          <p:cNvPr id="192548" name="AutoShape 3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14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30" grpId="0" autoUpdateAnimBg="0"/>
      <p:bldP spid="192532" grpId="0" autoUpdateAnimBg="0"/>
      <p:bldP spid="192533" grpId="0" autoUpdateAnimBg="0"/>
      <p:bldP spid="192537" grpId="0" autoUpdateAnimBg="0"/>
      <p:bldP spid="192544" grpId="0" autoUpdateAnimBg="0"/>
      <p:bldP spid="1925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reeform 2"/>
          <p:cNvSpPr>
            <a:spLocks/>
          </p:cNvSpPr>
          <p:nvPr/>
        </p:nvSpPr>
        <p:spPr bwMode="auto">
          <a:xfrm>
            <a:off x="1724025" y="3962400"/>
            <a:ext cx="5438775" cy="1371600"/>
          </a:xfrm>
          <a:custGeom>
            <a:avLst/>
            <a:gdLst>
              <a:gd name="T0" fmla="*/ 0 w 4117"/>
              <a:gd name="T1" fmla="*/ 0 h 2279"/>
              <a:gd name="T2" fmla="*/ 0 w 4117"/>
              <a:gd name="T3" fmla="*/ 2279 h 2279"/>
              <a:gd name="T4" fmla="*/ 4117 w 4117"/>
              <a:gd name="T5" fmla="*/ 2279 h 2279"/>
              <a:gd name="T6" fmla="*/ 4117 w 4117"/>
              <a:gd name="T7" fmla="*/ 0 h 2279"/>
              <a:gd name="T8" fmla="*/ 0 w 4117"/>
              <a:gd name="T9" fmla="*/ 0 h 2279"/>
              <a:gd name="T10" fmla="*/ 0 w 4117"/>
              <a:gd name="T11" fmla="*/ 0 h 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17" h="2279">
                <a:moveTo>
                  <a:pt x="0" y="0"/>
                </a:moveTo>
                <a:lnTo>
                  <a:pt x="0" y="2279"/>
                </a:lnTo>
                <a:lnTo>
                  <a:pt x="4117" y="2279"/>
                </a:lnTo>
                <a:lnTo>
                  <a:pt x="411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39" name="AutoShape 3"/>
          <p:cNvSpPr>
            <a:spLocks noChangeArrowheads="1"/>
          </p:cNvSpPr>
          <p:nvPr/>
        </p:nvSpPr>
        <p:spPr bwMode="auto">
          <a:xfrm>
            <a:off x="3200400" y="228600"/>
            <a:ext cx="5410200" cy="2286000"/>
          </a:xfrm>
          <a:prstGeom prst="wedgeRoundRectCallout">
            <a:avLst>
              <a:gd name="adj1" fmla="val -33713"/>
              <a:gd name="adj2" fmla="val 64306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200" b="0"/>
              <a:t>NetSolutions’ balance sheet  would show the office equipment at cost, less the accumulated depreciation.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1905000" y="4038600"/>
            <a:ext cx="5181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r"/>
                <a:tab pos="49149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0">
                <a:latin typeface="Times New Roman" charset="0"/>
              </a:rPr>
              <a:t>Office equipment	$1,800</a:t>
            </a:r>
          </a:p>
          <a:p>
            <a:r>
              <a:rPr lang="en-US" sz="2400" b="0">
                <a:latin typeface="Times New Roman" charset="0"/>
              </a:rPr>
              <a:t>   Less accumulated</a:t>
            </a:r>
          </a:p>
          <a:p>
            <a:r>
              <a:rPr lang="en-US" sz="2400" b="0">
                <a:latin typeface="Times New Roman" charset="0"/>
              </a:rPr>
              <a:t>      depreciation	     </a:t>
            </a:r>
            <a:r>
              <a:rPr lang="en-US" sz="2400" b="0" u="sng">
                <a:latin typeface="Times New Roman" charset="0"/>
              </a:rPr>
              <a:t>       50</a:t>
            </a:r>
            <a:r>
              <a:rPr lang="en-US" sz="2400" b="0">
                <a:latin typeface="Times New Roman" charset="0"/>
              </a:rPr>
              <a:t>	$1,750</a:t>
            </a:r>
          </a:p>
        </p:txBody>
      </p:sp>
      <p:grpSp>
        <p:nvGrpSpPr>
          <p:cNvPr id="193541" name="Group 5"/>
          <p:cNvGrpSpPr>
            <a:grpSpLocks/>
          </p:cNvGrpSpPr>
          <p:nvPr/>
        </p:nvGrpSpPr>
        <p:grpSpPr bwMode="auto">
          <a:xfrm>
            <a:off x="1524000" y="2390775"/>
            <a:ext cx="2533650" cy="2759075"/>
            <a:chOff x="960" y="1506"/>
            <a:chExt cx="1596" cy="1738"/>
          </a:xfrm>
        </p:grpSpPr>
        <p:sp>
          <p:nvSpPr>
            <p:cNvPr id="193542" name="Freeform 6"/>
            <p:cNvSpPr>
              <a:spLocks/>
            </p:cNvSpPr>
            <p:nvPr/>
          </p:nvSpPr>
          <p:spPr bwMode="auto">
            <a:xfrm>
              <a:off x="1796" y="2240"/>
              <a:ext cx="632" cy="254"/>
            </a:xfrm>
            <a:custGeom>
              <a:avLst/>
              <a:gdLst>
                <a:gd name="T0" fmla="*/ 0 w 1262"/>
                <a:gd name="T1" fmla="*/ 501 h 509"/>
                <a:gd name="T2" fmla="*/ 219 w 1262"/>
                <a:gd name="T3" fmla="*/ 1 h 509"/>
                <a:gd name="T4" fmla="*/ 1061 w 1262"/>
                <a:gd name="T5" fmla="*/ 0 h 509"/>
                <a:gd name="T6" fmla="*/ 1262 w 1262"/>
                <a:gd name="T7" fmla="*/ 509 h 509"/>
                <a:gd name="T8" fmla="*/ 0 w 1262"/>
                <a:gd name="T9" fmla="*/ 501 h 509"/>
                <a:gd name="T10" fmla="*/ 0 w 1262"/>
                <a:gd name="T11" fmla="*/ 50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2" h="509">
                  <a:moveTo>
                    <a:pt x="0" y="501"/>
                  </a:moveTo>
                  <a:lnTo>
                    <a:pt x="219" y="1"/>
                  </a:lnTo>
                  <a:lnTo>
                    <a:pt x="1061" y="0"/>
                  </a:lnTo>
                  <a:lnTo>
                    <a:pt x="1262" y="509"/>
                  </a:lnTo>
                  <a:lnTo>
                    <a:pt x="0" y="501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B8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3" name="Freeform 7"/>
            <p:cNvSpPr>
              <a:spLocks/>
            </p:cNvSpPr>
            <p:nvPr/>
          </p:nvSpPr>
          <p:spPr bwMode="auto">
            <a:xfrm>
              <a:off x="1697" y="1508"/>
              <a:ext cx="829" cy="990"/>
            </a:xfrm>
            <a:custGeom>
              <a:avLst/>
              <a:gdLst>
                <a:gd name="T0" fmla="*/ 175 w 1660"/>
                <a:gd name="T1" fmla="*/ 1977 h 1981"/>
                <a:gd name="T2" fmla="*/ 380 w 1660"/>
                <a:gd name="T3" fmla="*/ 1640 h 1981"/>
                <a:gd name="T4" fmla="*/ 428 w 1660"/>
                <a:gd name="T5" fmla="*/ 1530 h 1981"/>
                <a:gd name="T6" fmla="*/ 1285 w 1660"/>
                <a:gd name="T7" fmla="*/ 1511 h 1981"/>
                <a:gd name="T8" fmla="*/ 1479 w 1660"/>
                <a:gd name="T9" fmla="*/ 1981 h 1981"/>
                <a:gd name="T10" fmla="*/ 1660 w 1660"/>
                <a:gd name="T11" fmla="*/ 1954 h 1981"/>
                <a:gd name="T12" fmla="*/ 1572 w 1660"/>
                <a:gd name="T13" fmla="*/ 1606 h 1981"/>
                <a:gd name="T14" fmla="*/ 1578 w 1660"/>
                <a:gd name="T15" fmla="*/ 1359 h 1981"/>
                <a:gd name="T16" fmla="*/ 1572 w 1660"/>
                <a:gd name="T17" fmla="*/ 1032 h 1981"/>
                <a:gd name="T18" fmla="*/ 1506 w 1660"/>
                <a:gd name="T19" fmla="*/ 656 h 1981"/>
                <a:gd name="T20" fmla="*/ 1348 w 1660"/>
                <a:gd name="T21" fmla="*/ 279 h 1981"/>
                <a:gd name="T22" fmla="*/ 1143 w 1660"/>
                <a:gd name="T23" fmla="*/ 139 h 1981"/>
                <a:gd name="T24" fmla="*/ 1044 w 1660"/>
                <a:gd name="T25" fmla="*/ 15 h 1981"/>
                <a:gd name="T26" fmla="*/ 869 w 1660"/>
                <a:gd name="T27" fmla="*/ 0 h 1981"/>
                <a:gd name="T28" fmla="*/ 590 w 1660"/>
                <a:gd name="T29" fmla="*/ 44 h 1981"/>
                <a:gd name="T30" fmla="*/ 301 w 1660"/>
                <a:gd name="T31" fmla="*/ 201 h 1981"/>
                <a:gd name="T32" fmla="*/ 88 w 1660"/>
                <a:gd name="T33" fmla="*/ 755 h 1981"/>
                <a:gd name="T34" fmla="*/ 67 w 1660"/>
                <a:gd name="T35" fmla="*/ 952 h 1981"/>
                <a:gd name="T36" fmla="*/ 73 w 1660"/>
                <a:gd name="T37" fmla="*/ 1739 h 1981"/>
                <a:gd name="T38" fmla="*/ 0 w 1660"/>
                <a:gd name="T39" fmla="*/ 1929 h 1981"/>
                <a:gd name="T40" fmla="*/ 175 w 1660"/>
                <a:gd name="T41" fmla="*/ 1977 h 1981"/>
                <a:gd name="T42" fmla="*/ 175 w 1660"/>
                <a:gd name="T43" fmla="*/ 197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0" h="1981">
                  <a:moveTo>
                    <a:pt x="175" y="1977"/>
                  </a:moveTo>
                  <a:lnTo>
                    <a:pt x="380" y="1640"/>
                  </a:lnTo>
                  <a:lnTo>
                    <a:pt x="428" y="1530"/>
                  </a:lnTo>
                  <a:lnTo>
                    <a:pt x="1285" y="1511"/>
                  </a:lnTo>
                  <a:lnTo>
                    <a:pt x="1479" y="1981"/>
                  </a:lnTo>
                  <a:lnTo>
                    <a:pt x="1660" y="1954"/>
                  </a:lnTo>
                  <a:lnTo>
                    <a:pt x="1572" y="1606"/>
                  </a:lnTo>
                  <a:lnTo>
                    <a:pt x="1578" y="1359"/>
                  </a:lnTo>
                  <a:lnTo>
                    <a:pt x="1572" y="1032"/>
                  </a:lnTo>
                  <a:lnTo>
                    <a:pt x="1506" y="656"/>
                  </a:lnTo>
                  <a:lnTo>
                    <a:pt x="1348" y="279"/>
                  </a:lnTo>
                  <a:lnTo>
                    <a:pt x="1143" y="139"/>
                  </a:lnTo>
                  <a:lnTo>
                    <a:pt x="1044" y="15"/>
                  </a:lnTo>
                  <a:lnTo>
                    <a:pt x="869" y="0"/>
                  </a:lnTo>
                  <a:lnTo>
                    <a:pt x="590" y="44"/>
                  </a:lnTo>
                  <a:lnTo>
                    <a:pt x="301" y="201"/>
                  </a:lnTo>
                  <a:lnTo>
                    <a:pt x="88" y="755"/>
                  </a:lnTo>
                  <a:lnTo>
                    <a:pt x="67" y="952"/>
                  </a:lnTo>
                  <a:lnTo>
                    <a:pt x="73" y="1739"/>
                  </a:lnTo>
                  <a:lnTo>
                    <a:pt x="0" y="1929"/>
                  </a:lnTo>
                  <a:lnTo>
                    <a:pt x="175" y="1977"/>
                  </a:lnTo>
                  <a:lnTo>
                    <a:pt x="175" y="1977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4" name="Freeform 8"/>
            <p:cNvSpPr>
              <a:spLocks/>
            </p:cNvSpPr>
            <p:nvPr/>
          </p:nvSpPr>
          <p:spPr bwMode="auto">
            <a:xfrm>
              <a:off x="1795" y="1761"/>
              <a:ext cx="629" cy="734"/>
            </a:xfrm>
            <a:custGeom>
              <a:avLst/>
              <a:gdLst>
                <a:gd name="T0" fmla="*/ 205 w 1259"/>
                <a:gd name="T1" fmla="*/ 300 h 1469"/>
                <a:gd name="T2" fmla="*/ 278 w 1259"/>
                <a:gd name="T3" fmla="*/ 249 h 1469"/>
                <a:gd name="T4" fmla="*/ 508 w 1259"/>
                <a:gd name="T5" fmla="*/ 190 h 1469"/>
                <a:gd name="T6" fmla="*/ 745 w 1259"/>
                <a:gd name="T7" fmla="*/ 216 h 1469"/>
                <a:gd name="T8" fmla="*/ 956 w 1259"/>
                <a:gd name="T9" fmla="*/ 131 h 1469"/>
                <a:gd name="T10" fmla="*/ 1002 w 1259"/>
                <a:gd name="T11" fmla="*/ 0 h 1469"/>
                <a:gd name="T12" fmla="*/ 1259 w 1259"/>
                <a:gd name="T13" fmla="*/ 537 h 1469"/>
                <a:gd name="T14" fmla="*/ 1086 w 1259"/>
                <a:gd name="T15" fmla="*/ 946 h 1469"/>
                <a:gd name="T16" fmla="*/ 983 w 1259"/>
                <a:gd name="T17" fmla="*/ 1037 h 1469"/>
                <a:gd name="T18" fmla="*/ 970 w 1259"/>
                <a:gd name="T19" fmla="*/ 1307 h 1469"/>
                <a:gd name="T20" fmla="*/ 890 w 1259"/>
                <a:gd name="T21" fmla="*/ 1469 h 1469"/>
                <a:gd name="T22" fmla="*/ 378 w 1259"/>
                <a:gd name="T23" fmla="*/ 1469 h 1469"/>
                <a:gd name="T24" fmla="*/ 285 w 1259"/>
                <a:gd name="T25" fmla="*/ 1315 h 1469"/>
                <a:gd name="T26" fmla="*/ 262 w 1259"/>
                <a:gd name="T27" fmla="*/ 1053 h 1469"/>
                <a:gd name="T28" fmla="*/ 156 w 1259"/>
                <a:gd name="T29" fmla="*/ 937 h 1469"/>
                <a:gd name="T30" fmla="*/ 0 w 1259"/>
                <a:gd name="T31" fmla="*/ 492 h 1469"/>
                <a:gd name="T32" fmla="*/ 205 w 1259"/>
                <a:gd name="T33" fmla="*/ 300 h 1469"/>
                <a:gd name="T34" fmla="*/ 205 w 1259"/>
                <a:gd name="T35" fmla="*/ 30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9" h="1469">
                  <a:moveTo>
                    <a:pt x="205" y="300"/>
                  </a:moveTo>
                  <a:lnTo>
                    <a:pt x="278" y="249"/>
                  </a:lnTo>
                  <a:lnTo>
                    <a:pt x="508" y="190"/>
                  </a:lnTo>
                  <a:lnTo>
                    <a:pt x="745" y="216"/>
                  </a:lnTo>
                  <a:lnTo>
                    <a:pt x="956" y="131"/>
                  </a:lnTo>
                  <a:lnTo>
                    <a:pt x="1002" y="0"/>
                  </a:lnTo>
                  <a:lnTo>
                    <a:pt x="1259" y="537"/>
                  </a:lnTo>
                  <a:lnTo>
                    <a:pt x="1086" y="946"/>
                  </a:lnTo>
                  <a:lnTo>
                    <a:pt x="983" y="1037"/>
                  </a:lnTo>
                  <a:lnTo>
                    <a:pt x="970" y="1307"/>
                  </a:lnTo>
                  <a:lnTo>
                    <a:pt x="890" y="1469"/>
                  </a:lnTo>
                  <a:lnTo>
                    <a:pt x="378" y="1469"/>
                  </a:lnTo>
                  <a:lnTo>
                    <a:pt x="285" y="1315"/>
                  </a:lnTo>
                  <a:lnTo>
                    <a:pt x="262" y="1053"/>
                  </a:lnTo>
                  <a:lnTo>
                    <a:pt x="156" y="937"/>
                  </a:lnTo>
                  <a:lnTo>
                    <a:pt x="0" y="492"/>
                  </a:lnTo>
                  <a:lnTo>
                    <a:pt x="205" y="300"/>
                  </a:lnTo>
                  <a:lnTo>
                    <a:pt x="205" y="30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5" name="Freeform 9"/>
            <p:cNvSpPr>
              <a:spLocks/>
            </p:cNvSpPr>
            <p:nvPr/>
          </p:nvSpPr>
          <p:spPr bwMode="auto">
            <a:xfrm>
              <a:off x="2189" y="1952"/>
              <a:ext cx="92" cy="35"/>
            </a:xfrm>
            <a:custGeom>
              <a:avLst/>
              <a:gdLst>
                <a:gd name="T0" fmla="*/ 0 w 184"/>
                <a:gd name="T1" fmla="*/ 59 h 70"/>
                <a:gd name="T2" fmla="*/ 51 w 184"/>
                <a:gd name="T3" fmla="*/ 66 h 70"/>
                <a:gd name="T4" fmla="*/ 137 w 184"/>
                <a:gd name="T5" fmla="*/ 70 h 70"/>
                <a:gd name="T6" fmla="*/ 175 w 184"/>
                <a:gd name="T7" fmla="*/ 51 h 70"/>
                <a:gd name="T8" fmla="*/ 184 w 184"/>
                <a:gd name="T9" fmla="*/ 24 h 70"/>
                <a:gd name="T10" fmla="*/ 91 w 184"/>
                <a:gd name="T11" fmla="*/ 0 h 70"/>
                <a:gd name="T12" fmla="*/ 30 w 184"/>
                <a:gd name="T13" fmla="*/ 3 h 70"/>
                <a:gd name="T14" fmla="*/ 0 w 184"/>
                <a:gd name="T15" fmla="*/ 59 h 70"/>
                <a:gd name="T16" fmla="*/ 0 w 184"/>
                <a:gd name="T17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70">
                  <a:moveTo>
                    <a:pt x="0" y="59"/>
                  </a:moveTo>
                  <a:lnTo>
                    <a:pt x="51" y="66"/>
                  </a:lnTo>
                  <a:lnTo>
                    <a:pt x="137" y="70"/>
                  </a:lnTo>
                  <a:lnTo>
                    <a:pt x="175" y="51"/>
                  </a:lnTo>
                  <a:lnTo>
                    <a:pt x="184" y="24"/>
                  </a:lnTo>
                  <a:lnTo>
                    <a:pt x="91" y="0"/>
                  </a:lnTo>
                  <a:lnTo>
                    <a:pt x="30" y="3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6" name="Freeform 10"/>
            <p:cNvSpPr>
              <a:spLocks/>
            </p:cNvSpPr>
            <p:nvPr/>
          </p:nvSpPr>
          <p:spPr bwMode="auto">
            <a:xfrm>
              <a:off x="1934" y="1955"/>
              <a:ext cx="103" cy="39"/>
            </a:xfrm>
            <a:custGeom>
              <a:avLst/>
              <a:gdLst>
                <a:gd name="T0" fmla="*/ 0 w 205"/>
                <a:gd name="T1" fmla="*/ 63 h 78"/>
                <a:gd name="T2" fmla="*/ 30 w 205"/>
                <a:gd name="T3" fmla="*/ 67 h 78"/>
                <a:gd name="T4" fmla="*/ 76 w 205"/>
                <a:gd name="T5" fmla="*/ 78 h 78"/>
                <a:gd name="T6" fmla="*/ 136 w 205"/>
                <a:gd name="T7" fmla="*/ 74 h 78"/>
                <a:gd name="T8" fmla="*/ 195 w 205"/>
                <a:gd name="T9" fmla="*/ 67 h 78"/>
                <a:gd name="T10" fmla="*/ 205 w 205"/>
                <a:gd name="T11" fmla="*/ 44 h 78"/>
                <a:gd name="T12" fmla="*/ 171 w 205"/>
                <a:gd name="T13" fmla="*/ 10 h 78"/>
                <a:gd name="T14" fmla="*/ 104 w 205"/>
                <a:gd name="T15" fmla="*/ 0 h 78"/>
                <a:gd name="T16" fmla="*/ 24 w 205"/>
                <a:gd name="T17" fmla="*/ 17 h 78"/>
                <a:gd name="T18" fmla="*/ 0 w 205"/>
                <a:gd name="T19" fmla="*/ 63 h 78"/>
                <a:gd name="T20" fmla="*/ 0 w 205"/>
                <a:gd name="T21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78">
                  <a:moveTo>
                    <a:pt x="0" y="63"/>
                  </a:moveTo>
                  <a:lnTo>
                    <a:pt x="30" y="67"/>
                  </a:lnTo>
                  <a:lnTo>
                    <a:pt x="76" y="78"/>
                  </a:lnTo>
                  <a:lnTo>
                    <a:pt x="136" y="74"/>
                  </a:lnTo>
                  <a:lnTo>
                    <a:pt x="195" y="67"/>
                  </a:lnTo>
                  <a:lnTo>
                    <a:pt x="205" y="44"/>
                  </a:lnTo>
                  <a:lnTo>
                    <a:pt x="171" y="10"/>
                  </a:lnTo>
                  <a:lnTo>
                    <a:pt x="104" y="0"/>
                  </a:lnTo>
                  <a:lnTo>
                    <a:pt x="24" y="17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7" name="Freeform 11"/>
            <p:cNvSpPr>
              <a:spLocks/>
            </p:cNvSpPr>
            <p:nvPr/>
          </p:nvSpPr>
          <p:spPr bwMode="auto">
            <a:xfrm>
              <a:off x="2357" y="2059"/>
              <a:ext cx="70" cy="115"/>
            </a:xfrm>
            <a:custGeom>
              <a:avLst/>
              <a:gdLst>
                <a:gd name="T0" fmla="*/ 50 w 139"/>
                <a:gd name="T1" fmla="*/ 25 h 230"/>
                <a:gd name="T2" fmla="*/ 4 w 139"/>
                <a:gd name="T3" fmla="*/ 101 h 230"/>
                <a:gd name="T4" fmla="*/ 0 w 139"/>
                <a:gd name="T5" fmla="*/ 230 h 230"/>
                <a:gd name="T6" fmla="*/ 92 w 139"/>
                <a:gd name="T7" fmla="*/ 202 h 230"/>
                <a:gd name="T8" fmla="*/ 139 w 139"/>
                <a:gd name="T9" fmla="*/ 109 h 230"/>
                <a:gd name="T10" fmla="*/ 105 w 139"/>
                <a:gd name="T11" fmla="*/ 0 h 230"/>
                <a:gd name="T12" fmla="*/ 50 w 139"/>
                <a:gd name="T13" fmla="*/ 25 h 230"/>
                <a:gd name="T14" fmla="*/ 50 w 139"/>
                <a:gd name="T15" fmla="*/ 2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30">
                  <a:moveTo>
                    <a:pt x="50" y="25"/>
                  </a:moveTo>
                  <a:lnTo>
                    <a:pt x="4" y="101"/>
                  </a:lnTo>
                  <a:lnTo>
                    <a:pt x="0" y="230"/>
                  </a:lnTo>
                  <a:lnTo>
                    <a:pt x="92" y="202"/>
                  </a:lnTo>
                  <a:lnTo>
                    <a:pt x="139" y="109"/>
                  </a:lnTo>
                  <a:lnTo>
                    <a:pt x="105" y="0"/>
                  </a:lnTo>
                  <a:lnTo>
                    <a:pt x="50" y="25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8" name="Freeform 12"/>
            <p:cNvSpPr>
              <a:spLocks/>
            </p:cNvSpPr>
            <p:nvPr/>
          </p:nvSpPr>
          <p:spPr bwMode="auto">
            <a:xfrm>
              <a:off x="1786" y="2060"/>
              <a:ext cx="84" cy="122"/>
            </a:xfrm>
            <a:custGeom>
              <a:avLst/>
              <a:gdLst>
                <a:gd name="T0" fmla="*/ 49 w 167"/>
                <a:gd name="T1" fmla="*/ 0 h 244"/>
                <a:gd name="T2" fmla="*/ 124 w 167"/>
                <a:gd name="T3" fmla="*/ 67 h 244"/>
                <a:gd name="T4" fmla="*/ 152 w 167"/>
                <a:gd name="T5" fmla="*/ 112 h 244"/>
                <a:gd name="T6" fmla="*/ 167 w 167"/>
                <a:gd name="T7" fmla="*/ 173 h 244"/>
                <a:gd name="T8" fmla="*/ 139 w 167"/>
                <a:gd name="T9" fmla="*/ 244 h 244"/>
                <a:gd name="T10" fmla="*/ 67 w 167"/>
                <a:gd name="T11" fmla="*/ 217 h 244"/>
                <a:gd name="T12" fmla="*/ 0 w 167"/>
                <a:gd name="T13" fmla="*/ 78 h 244"/>
                <a:gd name="T14" fmla="*/ 49 w 167"/>
                <a:gd name="T15" fmla="*/ 0 h 244"/>
                <a:gd name="T16" fmla="*/ 49 w 167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44">
                  <a:moveTo>
                    <a:pt x="49" y="0"/>
                  </a:moveTo>
                  <a:lnTo>
                    <a:pt x="124" y="67"/>
                  </a:lnTo>
                  <a:lnTo>
                    <a:pt x="152" y="112"/>
                  </a:lnTo>
                  <a:lnTo>
                    <a:pt x="167" y="173"/>
                  </a:lnTo>
                  <a:lnTo>
                    <a:pt x="139" y="244"/>
                  </a:lnTo>
                  <a:lnTo>
                    <a:pt x="67" y="217"/>
                  </a:lnTo>
                  <a:lnTo>
                    <a:pt x="0" y="78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9" name="Freeform 13"/>
            <p:cNvSpPr>
              <a:spLocks/>
            </p:cNvSpPr>
            <p:nvPr/>
          </p:nvSpPr>
          <p:spPr bwMode="auto">
            <a:xfrm>
              <a:off x="2212" y="1953"/>
              <a:ext cx="42" cy="33"/>
            </a:xfrm>
            <a:custGeom>
              <a:avLst/>
              <a:gdLst>
                <a:gd name="T0" fmla="*/ 0 w 83"/>
                <a:gd name="T1" fmla="*/ 0 h 66"/>
                <a:gd name="T2" fmla="*/ 5 w 83"/>
                <a:gd name="T3" fmla="*/ 66 h 66"/>
                <a:gd name="T4" fmla="*/ 66 w 83"/>
                <a:gd name="T5" fmla="*/ 66 h 66"/>
                <a:gd name="T6" fmla="*/ 83 w 83"/>
                <a:gd name="T7" fmla="*/ 9 h 66"/>
                <a:gd name="T8" fmla="*/ 0 w 83"/>
                <a:gd name="T9" fmla="*/ 0 h 66"/>
                <a:gd name="T10" fmla="*/ 0 w 8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66">
                  <a:moveTo>
                    <a:pt x="0" y="0"/>
                  </a:moveTo>
                  <a:lnTo>
                    <a:pt x="5" y="66"/>
                  </a:lnTo>
                  <a:lnTo>
                    <a:pt x="66" y="66"/>
                  </a:lnTo>
                  <a:lnTo>
                    <a:pt x="83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0" name="Freeform 14"/>
            <p:cNvSpPr>
              <a:spLocks/>
            </p:cNvSpPr>
            <p:nvPr/>
          </p:nvSpPr>
          <p:spPr bwMode="auto">
            <a:xfrm>
              <a:off x="1964" y="1958"/>
              <a:ext cx="45" cy="33"/>
            </a:xfrm>
            <a:custGeom>
              <a:avLst/>
              <a:gdLst>
                <a:gd name="T0" fmla="*/ 0 w 92"/>
                <a:gd name="T1" fmla="*/ 0 h 67"/>
                <a:gd name="T2" fmla="*/ 10 w 92"/>
                <a:gd name="T3" fmla="*/ 65 h 67"/>
                <a:gd name="T4" fmla="*/ 82 w 92"/>
                <a:gd name="T5" fmla="*/ 67 h 67"/>
                <a:gd name="T6" fmla="*/ 92 w 92"/>
                <a:gd name="T7" fmla="*/ 0 h 67"/>
                <a:gd name="T8" fmla="*/ 0 w 92"/>
                <a:gd name="T9" fmla="*/ 0 h 67"/>
                <a:gd name="T10" fmla="*/ 0 w 92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7">
                  <a:moveTo>
                    <a:pt x="0" y="0"/>
                  </a:moveTo>
                  <a:lnTo>
                    <a:pt x="10" y="65"/>
                  </a:lnTo>
                  <a:lnTo>
                    <a:pt x="82" y="6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1" name="Freeform 15"/>
            <p:cNvSpPr>
              <a:spLocks/>
            </p:cNvSpPr>
            <p:nvPr/>
          </p:nvSpPr>
          <p:spPr bwMode="auto">
            <a:xfrm>
              <a:off x="2213" y="1974"/>
              <a:ext cx="89" cy="22"/>
            </a:xfrm>
            <a:custGeom>
              <a:avLst/>
              <a:gdLst>
                <a:gd name="T0" fmla="*/ 0 w 178"/>
                <a:gd name="T1" fmla="*/ 25 h 46"/>
                <a:gd name="T2" fmla="*/ 100 w 178"/>
                <a:gd name="T3" fmla="*/ 23 h 46"/>
                <a:gd name="T4" fmla="*/ 138 w 178"/>
                <a:gd name="T5" fmla="*/ 0 h 46"/>
                <a:gd name="T6" fmla="*/ 178 w 178"/>
                <a:gd name="T7" fmla="*/ 14 h 46"/>
                <a:gd name="T8" fmla="*/ 110 w 178"/>
                <a:gd name="T9" fmla="*/ 44 h 46"/>
                <a:gd name="T10" fmla="*/ 79 w 178"/>
                <a:gd name="T11" fmla="*/ 46 h 46"/>
                <a:gd name="T12" fmla="*/ 0 w 178"/>
                <a:gd name="T13" fmla="*/ 25 h 46"/>
                <a:gd name="T14" fmla="*/ 0 w 178"/>
                <a:gd name="T15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46">
                  <a:moveTo>
                    <a:pt x="0" y="25"/>
                  </a:moveTo>
                  <a:lnTo>
                    <a:pt x="100" y="23"/>
                  </a:lnTo>
                  <a:lnTo>
                    <a:pt x="138" y="0"/>
                  </a:lnTo>
                  <a:lnTo>
                    <a:pt x="178" y="14"/>
                  </a:lnTo>
                  <a:lnTo>
                    <a:pt x="110" y="44"/>
                  </a:lnTo>
                  <a:lnTo>
                    <a:pt x="79" y="4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2" name="Freeform 16"/>
            <p:cNvSpPr>
              <a:spLocks/>
            </p:cNvSpPr>
            <p:nvPr/>
          </p:nvSpPr>
          <p:spPr bwMode="auto">
            <a:xfrm>
              <a:off x="1919" y="1985"/>
              <a:ext cx="81" cy="17"/>
            </a:xfrm>
            <a:custGeom>
              <a:avLst/>
              <a:gdLst>
                <a:gd name="T0" fmla="*/ 0 w 162"/>
                <a:gd name="T1" fmla="*/ 6 h 34"/>
                <a:gd name="T2" fmla="*/ 32 w 162"/>
                <a:gd name="T3" fmla="*/ 34 h 34"/>
                <a:gd name="T4" fmla="*/ 124 w 162"/>
                <a:gd name="T5" fmla="*/ 34 h 34"/>
                <a:gd name="T6" fmla="*/ 162 w 162"/>
                <a:gd name="T7" fmla="*/ 19 h 34"/>
                <a:gd name="T8" fmla="*/ 21 w 162"/>
                <a:gd name="T9" fmla="*/ 0 h 34"/>
                <a:gd name="T10" fmla="*/ 0 w 162"/>
                <a:gd name="T11" fmla="*/ 6 h 34"/>
                <a:gd name="T12" fmla="*/ 0 w 162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34">
                  <a:moveTo>
                    <a:pt x="0" y="6"/>
                  </a:moveTo>
                  <a:lnTo>
                    <a:pt x="32" y="34"/>
                  </a:lnTo>
                  <a:lnTo>
                    <a:pt x="124" y="34"/>
                  </a:lnTo>
                  <a:lnTo>
                    <a:pt x="162" y="19"/>
                  </a:lnTo>
                  <a:lnTo>
                    <a:pt x="2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3" name="Freeform 17"/>
            <p:cNvSpPr>
              <a:spLocks/>
            </p:cNvSpPr>
            <p:nvPr/>
          </p:nvSpPr>
          <p:spPr bwMode="auto">
            <a:xfrm>
              <a:off x="2165" y="1937"/>
              <a:ext cx="91" cy="43"/>
            </a:xfrm>
            <a:custGeom>
              <a:avLst/>
              <a:gdLst>
                <a:gd name="T0" fmla="*/ 48 w 181"/>
                <a:gd name="T1" fmla="*/ 88 h 88"/>
                <a:gd name="T2" fmla="*/ 0 w 181"/>
                <a:gd name="T3" fmla="*/ 84 h 88"/>
                <a:gd name="T4" fmla="*/ 0 w 181"/>
                <a:gd name="T5" fmla="*/ 61 h 88"/>
                <a:gd name="T6" fmla="*/ 80 w 181"/>
                <a:gd name="T7" fmla="*/ 0 h 88"/>
                <a:gd name="T8" fmla="*/ 149 w 181"/>
                <a:gd name="T9" fmla="*/ 2 h 88"/>
                <a:gd name="T10" fmla="*/ 181 w 181"/>
                <a:gd name="T11" fmla="*/ 42 h 88"/>
                <a:gd name="T12" fmla="*/ 86 w 181"/>
                <a:gd name="T13" fmla="*/ 33 h 88"/>
                <a:gd name="T14" fmla="*/ 48 w 181"/>
                <a:gd name="T15" fmla="*/ 88 h 88"/>
                <a:gd name="T16" fmla="*/ 48 w 181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88">
                  <a:moveTo>
                    <a:pt x="48" y="88"/>
                  </a:moveTo>
                  <a:lnTo>
                    <a:pt x="0" y="84"/>
                  </a:lnTo>
                  <a:lnTo>
                    <a:pt x="0" y="61"/>
                  </a:lnTo>
                  <a:lnTo>
                    <a:pt x="80" y="0"/>
                  </a:lnTo>
                  <a:lnTo>
                    <a:pt x="149" y="2"/>
                  </a:lnTo>
                  <a:lnTo>
                    <a:pt x="181" y="42"/>
                  </a:lnTo>
                  <a:lnTo>
                    <a:pt x="86" y="33"/>
                  </a:lnTo>
                  <a:lnTo>
                    <a:pt x="48" y="88"/>
                  </a:lnTo>
                  <a:lnTo>
                    <a:pt x="48" y="8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4" name="Freeform 18"/>
            <p:cNvSpPr>
              <a:spLocks/>
            </p:cNvSpPr>
            <p:nvPr/>
          </p:nvSpPr>
          <p:spPr bwMode="auto">
            <a:xfrm>
              <a:off x="1948" y="1942"/>
              <a:ext cx="101" cy="39"/>
            </a:xfrm>
            <a:custGeom>
              <a:avLst/>
              <a:gdLst>
                <a:gd name="T0" fmla="*/ 204 w 204"/>
                <a:gd name="T1" fmla="*/ 78 h 78"/>
                <a:gd name="T2" fmla="*/ 166 w 204"/>
                <a:gd name="T3" fmla="*/ 0 h 78"/>
                <a:gd name="T4" fmla="*/ 107 w 204"/>
                <a:gd name="T5" fmla="*/ 0 h 78"/>
                <a:gd name="T6" fmla="*/ 0 w 204"/>
                <a:gd name="T7" fmla="*/ 22 h 78"/>
                <a:gd name="T8" fmla="*/ 143 w 204"/>
                <a:gd name="T9" fmla="*/ 36 h 78"/>
                <a:gd name="T10" fmla="*/ 204 w 204"/>
                <a:gd name="T11" fmla="*/ 78 h 78"/>
                <a:gd name="T12" fmla="*/ 204 w 204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78">
                  <a:moveTo>
                    <a:pt x="204" y="78"/>
                  </a:moveTo>
                  <a:lnTo>
                    <a:pt x="166" y="0"/>
                  </a:lnTo>
                  <a:lnTo>
                    <a:pt x="107" y="0"/>
                  </a:lnTo>
                  <a:lnTo>
                    <a:pt x="0" y="22"/>
                  </a:lnTo>
                  <a:lnTo>
                    <a:pt x="143" y="36"/>
                  </a:lnTo>
                  <a:lnTo>
                    <a:pt x="204" y="78"/>
                  </a:lnTo>
                  <a:lnTo>
                    <a:pt x="204" y="7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5" name="Freeform 19"/>
            <p:cNvSpPr>
              <a:spLocks/>
            </p:cNvSpPr>
            <p:nvPr/>
          </p:nvSpPr>
          <p:spPr bwMode="auto">
            <a:xfrm>
              <a:off x="2010" y="2201"/>
              <a:ext cx="218" cy="63"/>
            </a:xfrm>
            <a:custGeom>
              <a:avLst/>
              <a:gdLst>
                <a:gd name="T0" fmla="*/ 0 w 435"/>
                <a:gd name="T1" fmla="*/ 0 h 125"/>
                <a:gd name="T2" fmla="*/ 26 w 435"/>
                <a:gd name="T3" fmla="*/ 34 h 125"/>
                <a:gd name="T4" fmla="*/ 142 w 435"/>
                <a:gd name="T5" fmla="*/ 125 h 125"/>
                <a:gd name="T6" fmla="*/ 300 w 435"/>
                <a:gd name="T7" fmla="*/ 125 h 125"/>
                <a:gd name="T8" fmla="*/ 412 w 435"/>
                <a:gd name="T9" fmla="*/ 34 h 125"/>
                <a:gd name="T10" fmla="*/ 435 w 435"/>
                <a:gd name="T11" fmla="*/ 2 h 125"/>
                <a:gd name="T12" fmla="*/ 395 w 435"/>
                <a:gd name="T13" fmla="*/ 28 h 125"/>
                <a:gd name="T14" fmla="*/ 300 w 435"/>
                <a:gd name="T15" fmla="*/ 64 h 125"/>
                <a:gd name="T16" fmla="*/ 138 w 435"/>
                <a:gd name="T17" fmla="*/ 64 h 125"/>
                <a:gd name="T18" fmla="*/ 17 w 435"/>
                <a:gd name="T19" fmla="*/ 9 h 125"/>
                <a:gd name="T20" fmla="*/ 0 w 435"/>
                <a:gd name="T21" fmla="*/ 0 h 125"/>
                <a:gd name="T22" fmla="*/ 0 w 435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5" h="125">
                  <a:moveTo>
                    <a:pt x="0" y="0"/>
                  </a:moveTo>
                  <a:lnTo>
                    <a:pt x="26" y="34"/>
                  </a:lnTo>
                  <a:lnTo>
                    <a:pt x="142" y="125"/>
                  </a:lnTo>
                  <a:lnTo>
                    <a:pt x="300" y="125"/>
                  </a:lnTo>
                  <a:lnTo>
                    <a:pt x="412" y="34"/>
                  </a:lnTo>
                  <a:lnTo>
                    <a:pt x="435" y="2"/>
                  </a:lnTo>
                  <a:lnTo>
                    <a:pt x="395" y="28"/>
                  </a:lnTo>
                  <a:lnTo>
                    <a:pt x="300" y="64"/>
                  </a:lnTo>
                  <a:lnTo>
                    <a:pt x="138" y="64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6" name="Freeform 20"/>
            <p:cNvSpPr>
              <a:spLocks/>
            </p:cNvSpPr>
            <p:nvPr/>
          </p:nvSpPr>
          <p:spPr bwMode="auto">
            <a:xfrm>
              <a:off x="2019" y="2186"/>
              <a:ext cx="207" cy="43"/>
            </a:xfrm>
            <a:custGeom>
              <a:avLst/>
              <a:gdLst>
                <a:gd name="T0" fmla="*/ 0 w 414"/>
                <a:gd name="T1" fmla="*/ 0 h 88"/>
                <a:gd name="T2" fmla="*/ 9 w 414"/>
                <a:gd name="T3" fmla="*/ 46 h 88"/>
                <a:gd name="T4" fmla="*/ 106 w 414"/>
                <a:gd name="T5" fmla="*/ 88 h 88"/>
                <a:gd name="T6" fmla="*/ 266 w 414"/>
                <a:gd name="T7" fmla="*/ 88 h 88"/>
                <a:gd name="T8" fmla="*/ 386 w 414"/>
                <a:gd name="T9" fmla="*/ 55 h 88"/>
                <a:gd name="T10" fmla="*/ 414 w 414"/>
                <a:gd name="T11" fmla="*/ 36 h 88"/>
                <a:gd name="T12" fmla="*/ 414 w 414"/>
                <a:gd name="T13" fmla="*/ 0 h 88"/>
                <a:gd name="T14" fmla="*/ 0 w 414"/>
                <a:gd name="T15" fmla="*/ 0 h 88"/>
                <a:gd name="T16" fmla="*/ 0 w 41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88">
                  <a:moveTo>
                    <a:pt x="0" y="0"/>
                  </a:moveTo>
                  <a:lnTo>
                    <a:pt x="9" y="46"/>
                  </a:lnTo>
                  <a:lnTo>
                    <a:pt x="106" y="88"/>
                  </a:lnTo>
                  <a:lnTo>
                    <a:pt x="266" y="88"/>
                  </a:lnTo>
                  <a:lnTo>
                    <a:pt x="386" y="55"/>
                  </a:lnTo>
                  <a:lnTo>
                    <a:pt x="414" y="36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7" name="Freeform 21"/>
            <p:cNvSpPr>
              <a:spLocks/>
            </p:cNvSpPr>
            <p:nvPr/>
          </p:nvSpPr>
          <p:spPr bwMode="auto">
            <a:xfrm>
              <a:off x="2035" y="2213"/>
              <a:ext cx="179" cy="20"/>
            </a:xfrm>
            <a:custGeom>
              <a:avLst/>
              <a:gdLst>
                <a:gd name="T0" fmla="*/ 0 w 357"/>
                <a:gd name="T1" fmla="*/ 4 h 40"/>
                <a:gd name="T2" fmla="*/ 122 w 357"/>
                <a:gd name="T3" fmla="*/ 17 h 40"/>
                <a:gd name="T4" fmla="*/ 234 w 357"/>
                <a:gd name="T5" fmla="*/ 17 h 40"/>
                <a:gd name="T6" fmla="*/ 357 w 357"/>
                <a:gd name="T7" fmla="*/ 0 h 40"/>
                <a:gd name="T8" fmla="*/ 243 w 357"/>
                <a:gd name="T9" fmla="*/ 40 h 40"/>
                <a:gd name="T10" fmla="*/ 84 w 357"/>
                <a:gd name="T11" fmla="*/ 40 h 40"/>
                <a:gd name="T12" fmla="*/ 0 w 357"/>
                <a:gd name="T13" fmla="*/ 4 h 40"/>
                <a:gd name="T14" fmla="*/ 0 w 357"/>
                <a:gd name="T1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40">
                  <a:moveTo>
                    <a:pt x="0" y="4"/>
                  </a:moveTo>
                  <a:lnTo>
                    <a:pt x="122" y="17"/>
                  </a:lnTo>
                  <a:lnTo>
                    <a:pt x="234" y="17"/>
                  </a:lnTo>
                  <a:lnTo>
                    <a:pt x="357" y="0"/>
                  </a:lnTo>
                  <a:lnTo>
                    <a:pt x="243" y="40"/>
                  </a:lnTo>
                  <a:lnTo>
                    <a:pt x="84" y="4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8" name="Freeform 22"/>
            <p:cNvSpPr>
              <a:spLocks/>
            </p:cNvSpPr>
            <p:nvPr/>
          </p:nvSpPr>
          <p:spPr bwMode="auto">
            <a:xfrm>
              <a:off x="2065" y="2241"/>
              <a:ext cx="105" cy="9"/>
            </a:xfrm>
            <a:custGeom>
              <a:avLst/>
              <a:gdLst>
                <a:gd name="T0" fmla="*/ 0 w 209"/>
                <a:gd name="T1" fmla="*/ 0 h 19"/>
                <a:gd name="T2" fmla="*/ 42 w 209"/>
                <a:gd name="T3" fmla="*/ 19 h 19"/>
                <a:gd name="T4" fmla="*/ 180 w 209"/>
                <a:gd name="T5" fmla="*/ 19 h 19"/>
                <a:gd name="T6" fmla="*/ 209 w 209"/>
                <a:gd name="T7" fmla="*/ 0 h 19"/>
                <a:gd name="T8" fmla="*/ 118 w 209"/>
                <a:gd name="T9" fmla="*/ 6 h 19"/>
                <a:gd name="T10" fmla="*/ 0 w 209"/>
                <a:gd name="T11" fmla="*/ 0 h 19"/>
                <a:gd name="T12" fmla="*/ 0 w 20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9">
                  <a:moveTo>
                    <a:pt x="0" y="0"/>
                  </a:moveTo>
                  <a:lnTo>
                    <a:pt x="42" y="19"/>
                  </a:lnTo>
                  <a:lnTo>
                    <a:pt x="180" y="19"/>
                  </a:lnTo>
                  <a:lnTo>
                    <a:pt x="209" y="0"/>
                  </a:lnTo>
                  <a:lnTo>
                    <a:pt x="11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9" name="Freeform 23"/>
            <p:cNvSpPr>
              <a:spLocks/>
            </p:cNvSpPr>
            <p:nvPr/>
          </p:nvSpPr>
          <p:spPr bwMode="auto">
            <a:xfrm>
              <a:off x="1976" y="1976"/>
              <a:ext cx="24" cy="13"/>
            </a:xfrm>
            <a:custGeom>
              <a:avLst/>
              <a:gdLst>
                <a:gd name="T0" fmla="*/ 2 w 48"/>
                <a:gd name="T1" fmla="*/ 0 h 27"/>
                <a:gd name="T2" fmla="*/ 48 w 48"/>
                <a:gd name="T3" fmla="*/ 0 h 27"/>
                <a:gd name="T4" fmla="*/ 29 w 48"/>
                <a:gd name="T5" fmla="*/ 27 h 27"/>
                <a:gd name="T6" fmla="*/ 0 w 48"/>
                <a:gd name="T7" fmla="*/ 17 h 27"/>
                <a:gd name="T8" fmla="*/ 2 w 48"/>
                <a:gd name="T9" fmla="*/ 0 h 27"/>
                <a:gd name="T10" fmla="*/ 2 w 4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7">
                  <a:moveTo>
                    <a:pt x="2" y="0"/>
                  </a:moveTo>
                  <a:lnTo>
                    <a:pt x="48" y="0"/>
                  </a:lnTo>
                  <a:lnTo>
                    <a:pt x="29" y="27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0" name="Freeform 24"/>
            <p:cNvSpPr>
              <a:spLocks/>
            </p:cNvSpPr>
            <p:nvPr/>
          </p:nvSpPr>
          <p:spPr bwMode="auto">
            <a:xfrm>
              <a:off x="2222" y="1971"/>
              <a:ext cx="22" cy="9"/>
            </a:xfrm>
            <a:custGeom>
              <a:avLst/>
              <a:gdLst>
                <a:gd name="T0" fmla="*/ 0 w 43"/>
                <a:gd name="T1" fmla="*/ 0 h 19"/>
                <a:gd name="T2" fmla="*/ 43 w 43"/>
                <a:gd name="T3" fmla="*/ 0 h 19"/>
                <a:gd name="T4" fmla="*/ 32 w 43"/>
                <a:gd name="T5" fmla="*/ 19 h 19"/>
                <a:gd name="T6" fmla="*/ 0 w 43"/>
                <a:gd name="T7" fmla="*/ 19 h 19"/>
                <a:gd name="T8" fmla="*/ 0 w 43"/>
                <a:gd name="T9" fmla="*/ 0 h 19"/>
                <a:gd name="T10" fmla="*/ 0 w 4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">
                  <a:moveTo>
                    <a:pt x="0" y="0"/>
                  </a:moveTo>
                  <a:lnTo>
                    <a:pt x="43" y="0"/>
                  </a:lnTo>
                  <a:lnTo>
                    <a:pt x="3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1" name="Freeform 25"/>
            <p:cNvSpPr>
              <a:spLocks/>
            </p:cNvSpPr>
            <p:nvPr/>
          </p:nvSpPr>
          <p:spPr bwMode="auto">
            <a:xfrm>
              <a:off x="1975" y="1965"/>
              <a:ext cx="12" cy="12"/>
            </a:xfrm>
            <a:custGeom>
              <a:avLst/>
              <a:gdLst>
                <a:gd name="T0" fmla="*/ 0 w 23"/>
                <a:gd name="T1" fmla="*/ 2 h 25"/>
                <a:gd name="T2" fmla="*/ 2 w 23"/>
                <a:gd name="T3" fmla="*/ 25 h 25"/>
                <a:gd name="T4" fmla="*/ 23 w 23"/>
                <a:gd name="T5" fmla="*/ 19 h 25"/>
                <a:gd name="T6" fmla="*/ 19 w 23"/>
                <a:gd name="T7" fmla="*/ 0 h 25"/>
                <a:gd name="T8" fmla="*/ 0 w 23"/>
                <a:gd name="T9" fmla="*/ 2 h 25"/>
                <a:gd name="T10" fmla="*/ 0 w 2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5">
                  <a:moveTo>
                    <a:pt x="0" y="2"/>
                  </a:moveTo>
                  <a:lnTo>
                    <a:pt x="2" y="25"/>
                  </a:lnTo>
                  <a:lnTo>
                    <a:pt x="23" y="19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2" name="Freeform 26"/>
            <p:cNvSpPr>
              <a:spLocks/>
            </p:cNvSpPr>
            <p:nvPr/>
          </p:nvSpPr>
          <p:spPr bwMode="auto">
            <a:xfrm>
              <a:off x="2221" y="1960"/>
              <a:ext cx="13" cy="13"/>
            </a:xfrm>
            <a:custGeom>
              <a:avLst/>
              <a:gdLst>
                <a:gd name="T0" fmla="*/ 0 w 24"/>
                <a:gd name="T1" fmla="*/ 2 h 24"/>
                <a:gd name="T2" fmla="*/ 3 w 24"/>
                <a:gd name="T3" fmla="*/ 24 h 24"/>
                <a:gd name="T4" fmla="*/ 24 w 24"/>
                <a:gd name="T5" fmla="*/ 23 h 24"/>
                <a:gd name="T6" fmla="*/ 17 w 24"/>
                <a:gd name="T7" fmla="*/ 0 h 24"/>
                <a:gd name="T8" fmla="*/ 0 w 24"/>
                <a:gd name="T9" fmla="*/ 2 h 24"/>
                <a:gd name="T10" fmla="*/ 0 w 24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0" y="2"/>
                  </a:moveTo>
                  <a:lnTo>
                    <a:pt x="3" y="24"/>
                  </a:lnTo>
                  <a:lnTo>
                    <a:pt x="24" y="23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3" name="Freeform 27"/>
            <p:cNvSpPr>
              <a:spLocks/>
            </p:cNvSpPr>
            <p:nvPr/>
          </p:nvSpPr>
          <p:spPr bwMode="auto">
            <a:xfrm>
              <a:off x="1794" y="1885"/>
              <a:ext cx="412" cy="619"/>
            </a:xfrm>
            <a:custGeom>
              <a:avLst/>
              <a:gdLst>
                <a:gd name="T0" fmla="*/ 295 w 825"/>
                <a:gd name="T1" fmla="*/ 60 h 1237"/>
                <a:gd name="T2" fmla="*/ 261 w 825"/>
                <a:gd name="T3" fmla="*/ 102 h 1237"/>
                <a:gd name="T4" fmla="*/ 291 w 825"/>
                <a:gd name="T5" fmla="*/ 142 h 1237"/>
                <a:gd name="T6" fmla="*/ 234 w 825"/>
                <a:gd name="T7" fmla="*/ 207 h 1237"/>
                <a:gd name="T8" fmla="*/ 188 w 825"/>
                <a:gd name="T9" fmla="*/ 193 h 1237"/>
                <a:gd name="T10" fmla="*/ 188 w 825"/>
                <a:gd name="T11" fmla="*/ 309 h 1237"/>
                <a:gd name="T12" fmla="*/ 276 w 825"/>
                <a:gd name="T13" fmla="*/ 490 h 1237"/>
                <a:gd name="T14" fmla="*/ 335 w 825"/>
                <a:gd name="T15" fmla="*/ 490 h 1237"/>
                <a:gd name="T16" fmla="*/ 506 w 825"/>
                <a:gd name="T17" fmla="*/ 423 h 1237"/>
                <a:gd name="T18" fmla="*/ 443 w 825"/>
                <a:gd name="T19" fmla="*/ 463 h 1237"/>
                <a:gd name="T20" fmla="*/ 342 w 825"/>
                <a:gd name="T21" fmla="*/ 634 h 1237"/>
                <a:gd name="T22" fmla="*/ 342 w 825"/>
                <a:gd name="T23" fmla="*/ 691 h 1237"/>
                <a:gd name="T24" fmla="*/ 474 w 825"/>
                <a:gd name="T25" fmla="*/ 895 h 1237"/>
                <a:gd name="T26" fmla="*/ 559 w 825"/>
                <a:gd name="T27" fmla="*/ 963 h 1237"/>
                <a:gd name="T28" fmla="*/ 825 w 825"/>
                <a:gd name="T29" fmla="*/ 963 h 1237"/>
                <a:gd name="T30" fmla="*/ 633 w 825"/>
                <a:gd name="T31" fmla="*/ 1150 h 1237"/>
                <a:gd name="T32" fmla="*/ 633 w 825"/>
                <a:gd name="T33" fmla="*/ 1237 h 1237"/>
                <a:gd name="T34" fmla="*/ 392 w 825"/>
                <a:gd name="T35" fmla="*/ 1237 h 1237"/>
                <a:gd name="T36" fmla="*/ 289 w 825"/>
                <a:gd name="T37" fmla="*/ 1058 h 1237"/>
                <a:gd name="T38" fmla="*/ 276 w 825"/>
                <a:gd name="T39" fmla="*/ 809 h 1237"/>
                <a:gd name="T40" fmla="*/ 179 w 825"/>
                <a:gd name="T41" fmla="*/ 731 h 1237"/>
                <a:gd name="T42" fmla="*/ 148 w 825"/>
                <a:gd name="T43" fmla="*/ 539 h 1237"/>
                <a:gd name="T44" fmla="*/ 133 w 825"/>
                <a:gd name="T45" fmla="*/ 471 h 1237"/>
                <a:gd name="T46" fmla="*/ 74 w 825"/>
                <a:gd name="T47" fmla="*/ 385 h 1237"/>
                <a:gd name="T48" fmla="*/ 0 w 825"/>
                <a:gd name="T49" fmla="*/ 239 h 1237"/>
                <a:gd name="T50" fmla="*/ 158 w 825"/>
                <a:gd name="T51" fmla="*/ 112 h 1237"/>
                <a:gd name="T52" fmla="*/ 209 w 825"/>
                <a:gd name="T53" fmla="*/ 45 h 1237"/>
                <a:gd name="T54" fmla="*/ 276 w 825"/>
                <a:gd name="T55" fmla="*/ 3 h 1237"/>
                <a:gd name="T56" fmla="*/ 299 w 825"/>
                <a:gd name="T57" fmla="*/ 0 h 1237"/>
                <a:gd name="T58" fmla="*/ 295 w 825"/>
                <a:gd name="T59" fmla="*/ 60 h 1237"/>
                <a:gd name="T60" fmla="*/ 295 w 825"/>
                <a:gd name="T61" fmla="*/ 6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5" h="1237">
                  <a:moveTo>
                    <a:pt x="295" y="60"/>
                  </a:moveTo>
                  <a:lnTo>
                    <a:pt x="261" y="102"/>
                  </a:lnTo>
                  <a:lnTo>
                    <a:pt x="291" y="142"/>
                  </a:lnTo>
                  <a:lnTo>
                    <a:pt x="234" y="207"/>
                  </a:lnTo>
                  <a:lnTo>
                    <a:pt x="188" y="193"/>
                  </a:lnTo>
                  <a:lnTo>
                    <a:pt x="188" y="309"/>
                  </a:lnTo>
                  <a:lnTo>
                    <a:pt x="276" y="490"/>
                  </a:lnTo>
                  <a:lnTo>
                    <a:pt x="335" y="490"/>
                  </a:lnTo>
                  <a:lnTo>
                    <a:pt x="506" y="423"/>
                  </a:lnTo>
                  <a:lnTo>
                    <a:pt x="443" y="463"/>
                  </a:lnTo>
                  <a:lnTo>
                    <a:pt x="342" y="634"/>
                  </a:lnTo>
                  <a:lnTo>
                    <a:pt x="342" y="691"/>
                  </a:lnTo>
                  <a:lnTo>
                    <a:pt x="474" y="895"/>
                  </a:lnTo>
                  <a:lnTo>
                    <a:pt x="559" y="963"/>
                  </a:lnTo>
                  <a:lnTo>
                    <a:pt x="825" y="963"/>
                  </a:lnTo>
                  <a:lnTo>
                    <a:pt x="633" y="1150"/>
                  </a:lnTo>
                  <a:lnTo>
                    <a:pt x="633" y="1237"/>
                  </a:lnTo>
                  <a:lnTo>
                    <a:pt x="392" y="1237"/>
                  </a:lnTo>
                  <a:lnTo>
                    <a:pt x="289" y="1058"/>
                  </a:lnTo>
                  <a:lnTo>
                    <a:pt x="276" y="809"/>
                  </a:lnTo>
                  <a:lnTo>
                    <a:pt x="179" y="731"/>
                  </a:lnTo>
                  <a:lnTo>
                    <a:pt x="148" y="539"/>
                  </a:lnTo>
                  <a:lnTo>
                    <a:pt x="133" y="471"/>
                  </a:lnTo>
                  <a:lnTo>
                    <a:pt x="74" y="385"/>
                  </a:lnTo>
                  <a:lnTo>
                    <a:pt x="0" y="239"/>
                  </a:lnTo>
                  <a:lnTo>
                    <a:pt x="158" y="112"/>
                  </a:lnTo>
                  <a:lnTo>
                    <a:pt x="209" y="45"/>
                  </a:lnTo>
                  <a:lnTo>
                    <a:pt x="276" y="3"/>
                  </a:lnTo>
                  <a:lnTo>
                    <a:pt x="299" y="0"/>
                  </a:lnTo>
                  <a:lnTo>
                    <a:pt x="295" y="60"/>
                  </a:lnTo>
                  <a:lnTo>
                    <a:pt x="295" y="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4" name="Freeform 28"/>
            <p:cNvSpPr>
              <a:spLocks/>
            </p:cNvSpPr>
            <p:nvPr/>
          </p:nvSpPr>
          <p:spPr bwMode="auto">
            <a:xfrm>
              <a:off x="2163" y="1920"/>
              <a:ext cx="29" cy="52"/>
            </a:xfrm>
            <a:custGeom>
              <a:avLst/>
              <a:gdLst>
                <a:gd name="T0" fmla="*/ 40 w 57"/>
                <a:gd name="T1" fmla="*/ 0 h 103"/>
                <a:gd name="T2" fmla="*/ 57 w 57"/>
                <a:gd name="T3" fmla="*/ 42 h 103"/>
                <a:gd name="T4" fmla="*/ 0 w 57"/>
                <a:gd name="T5" fmla="*/ 103 h 103"/>
                <a:gd name="T6" fmla="*/ 40 w 57"/>
                <a:gd name="T7" fmla="*/ 0 h 103"/>
                <a:gd name="T8" fmla="*/ 40 w 57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40" y="0"/>
                  </a:moveTo>
                  <a:lnTo>
                    <a:pt x="57" y="42"/>
                  </a:lnTo>
                  <a:lnTo>
                    <a:pt x="0" y="10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5" name="Freeform 29"/>
            <p:cNvSpPr>
              <a:spLocks/>
            </p:cNvSpPr>
            <p:nvPr/>
          </p:nvSpPr>
          <p:spPr bwMode="auto">
            <a:xfrm>
              <a:off x="2168" y="1979"/>
              <a:ext cx="41" cy="43"/>
            </a:xfrm>
            <a:custGeom>
              <a:avLst/>
              <a:gdLst>
                <a:gd name="T0" fmla="*/ 0 w 82"/>
                <a:gd name="T1" fmla="*/ 0 h 85"/>
                <a:gd name="T2" fmla="*/ 55 w 82"/>
                <a:gd name="T3" fmla="*/ 85 h 85"/>
                <a:gd name="T4" fmla="*/ 82 w 82"/>
                <a:gd name="T5" fmla="*/ 11 h 85"/>
                <a:gd name="T6" fmla="*/ 0 w 82"/>
                <a:gd name="T7" fmla="*/ 0 h 85"/>
                <a:gd name="T8" fmla="*/ 0 w 82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5">
                  <a:moveTo>
                    <a:pt x="0" y="0"/>
                  </a:moveTo>
                  <a:lnTo>
                    <a:pt x="55" y="85"/>
                  </a:lnTo>
                  <a:lnTo>
                    <a:pt x="82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6" name="Freeform 30"/>
            <p:cNvSpPr>
              <a:spLocks/>
            </p:cNvSpPr>
            <p:nvPr/>
          </p:nvSpPr>
          <p:spPr bwMode="auto">
            <a:xfrm>
              <a:off x="2033" y="2055"/>
              <a:ext cx="40" cy="82"/>
            </a:xfrm>
            <a:custGeom>
              <a:avLst/>
              <a:gdLst>
                <a:gd name="T0" fmla="*/ 80 w 80"/>
                <a:gd name="T1" fmla="*/ 0 h 163"/>
                <a:gd name="T2" fmla="*/ 0 w 80"/>
                <a:gd name="T3" fmla="*/ 101 h 163"/>
                <a:gd name="T4" fmla="*/ 27 w 80"/>
                <a:gd name="T5" fmla="*/ 163 h 163"/>
                <a:gd name="T6" fmla="*/ 50 w 80"/>
                <a:gd name="T7" fmla="*/ 154 h 163"/>
                <a:gd name="T8" fmla="*/ 36 w 80"/>
                <a:gd name="T9" fmla="*/ 121 h 163"/>
                <a:gd name="T10" fmla="*/ 80 w 80"/>
                <a:gd name="T11" fmla="*/ 91 h 163"/>
                <a:gd name="T12" fmla="*/ 80 w 80"/>
                <a:gd name="T13" fmla="*/ 0 h 163"/>
                <a:gd name="T14" fmla="*/ 80 w 80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3">
                  <a:moveTo>
                    <a:pt x="80" y="0"/>
                  </a:moveTo>
                  <a:lnTo>
                    <a:pt x="0" y="101"/>
                  </a:lnTo>
                  <a:lnTo>
                    <a:pt x="27" y="163"/>
                  </a:lnTo>
                  <a:lnTo>
                    <a:pt x="50" y="154"/>
                  </a:lnTo>
                  <a:lnTo>
                    <a:pt x="36" y="121"/>
                  </a:lnTo>
                  <a:lnTo>
                    <a:pt x="80" y="9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7" name="Freeform 31"/>
            <p:cNvSpPr>
              <a:spLocks/>
            </p:cNvSpPr>
            <p:nvPr/>
          </p:nvSpPr>
          <p:spPr bwMode="auto">
            <a:xfrm>
              <a:off x="2048" y="2127"/>
              <a:ext cx="143" cy="42"/>
            </a:xfrm>
            <a:custGeom>
              <a:avLst/>
              <a:gdLst>
                <a:gd name="T0" fmla="*/ 0 w 285"/>
                <a:gd name="T1" fmla="*/ 27 h 86"/>
                <a:gd name="T2" fmla="*/ 118 w 285"/>
                <a:gd name="T3" fmla="*/ 86 h 86"/>
                <a:gd name="T4" fmla="*/ 285 w 285"/>
                <a:gd name="T5" fmla="*/ 21 h 86"/>
                <a:gd name="T6" fmla="*/ 209 w 285"/>
                <a:gd name="T7" fmla="*/ 6 h 86"/>
                <a:gd name="T8" fmla="*/ 148 w 285"/>
                <a:gd name="T9" fmla="*/ 25 h 86"/>
                <a:gd name="T10" fmla="*/ 66 w 285"/>
                <a:gd name="T11" fmla="*/ 0 h 86"/>
                <a:gd name="T12" fmla="*/ 0 w 285"/>
                <a:gd name="T13" fmla="*/ 27 h 86"/>
                <a:gd name="T14" fmla="*/ 0 w 285"/>
                <a:gd name="T15" fmla="*/ 2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86">
                  <a:moveTo>
                    <a:pt x="0" y="27"/>
                  </a:moveTo>
                  <a:lnTo>
                    <a:pt x="118" y="86"/>
                  </a:lnTo>
                  <a:lnTo>
                    <a:pt x="285" y="21"/>
                  </a:lnTo>
                  <a:lnTo>
                    <a:pt x="209" y="6"/>
                  </a:lnTo>
                  <a:lnTo>
                    <a:pt x="148" y="25"/>
                  </a:lnTo>
                  <a:lnTo>
                    <a:pt x="66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8" name="Freeform 32"/>
            <p:cNvSpPr>
              <a:spLocks/>
            </p:cNvSpPr>
            <p:nvPr/>
          </p:nvSpPr>
          <p:spPr bwMode="auto">
            <a:xfrm>
              <a:off x="2046" y="2244"/>
              <a:ext cx="112" cy="43"/>
            </a:xfrm>
            <a:custGeom>
              <a:avLst/>
              <a:gdLst>
                <a:gd name="T0" fmla="*/ 45 w 222"/>
                <a:gd name="T1" fmla="*/ 88 h 88"/>
                <a:gd name="T2" fmla="*/ 222 w 222"/>
                <a:gd name="T3" fmla="*/ 74 h 88"/>
                <a:gd name="T4" fmla="*/ 222 w 222"/>
                <a:gd name="T5" fmla="*/ 42 h 88"/>
                <a:gd name="T6" fmla="*/ 76 w 222"/>
                <a:gd name="T7" fmla="*/ 38 h 88"/>
                <a:gd name="T8" fmla="*/ 0 w 222"/>
                <a:gd name="T9" fmla="*/ 0 h 88"/>
                <a:gd name="T10" fmla="*/ 45 w 222"/>
                <a:gd name="T11" fmla="*/ 88 h 88"/>
                <a:gd name="T12" fmla="*/ 45 w 22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88">
                  <a:moveTo>
                    <a:pt x="45" y="88"/>
                  </a:moveTo>
                  <a:lnTo>
                    <a:pt x="222" y="74"/>
                  </a:lnTo>
                  <a:lnTo>
                    <a:pt x="222" y="42"/>
                  </a:lnTo>
                  <a:lnTo>
                    <a:pt x="76" y="38"/>
                  </a:lnTo>
                  <a:lnTo>
                    <a:pt x="0" y="0"/>
                  </a:lnTo>
                  <a:lnTo>
                    <a:pt x="45" y="88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9" name="Freeform 33"/>
            <p:cNvSpPr>
              <a:spLocks/>
            </p:cNvSpPr>
            <p:nvPr/>
          </p:nvSpPr>
          <p:spPr bwMode="auto">
            <a:xfrm>
              <a:off x="2197" y="2111"/>
              <a:ext cx="59" cy="88"/>
            </a:xfrm>
            <a:custGeom>
              <a:avLst/>
              <a:gdLst>
                <a:gd name="T0" fmla="*/ 0 w 118"/>
                <a:gd name="T1" fmla="*/ 15 h 175"/>
                <a:gd name="T2" fmla="*/ 118 w 118"/>
                <a:gd name="T3" fmla="*/ 175 h 175"/>
                <a:gd name="T4" fmla="*/ 36 w 118"/>
                <a:gd name="T5" fmla="*/ 9 h 175"/>
                <a:gd name="T6" fmla="*/ 0 w 118"/>
                <a:gd name="T7" fmla="*/ 0 h 175"/>
                <a:gd name="T8" fmla="*/ 0 w 118"/>
                <a:gd name="T9" fmla="*/ 15 h 175"/>
                <a:gd name="T10" fmla="*/ 0 w 118"/>
                <a:gd name="T11" fmla="*/ 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75">
                  <a:moveTo>
                    <a:pt x="0" y="15"/>
                  </a:moveTo>
                  <a:lnTo>
                    <a:pt x="118" y="17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0" name="Freeform 34"/>
            <p:cNvSpPr>
              <a:spLocks/>
            </p:cNvSpPr>
            <p:nvPr/>
          </p:nvSpPr>
          <p:spPr bwMode="auto">
            <a:xfrm>
              <a:off x="2071" y="2078"/>
              <a:ext cx="72" cy="71"/>
            </a:xfrm>
            <a:custGeom>
              <a:avLst/>
              <a:gdLst>
                <a:gd name="T0" fmla="*/ 17 w 145"/>
                <a:gd name="T1" fmla="*/ 0 h 143"/>
                <a:gd name="T2" fmla="*/ 48 w 145"/>
                <a:gd name="T3" fmla="*/ 82 h 143"/>
                <a:gd name="T4" fmla="*/ 145 w 145"/>
                <a:gd name="T5" fmla="*/ 113 h 143"/>
                <a:gd name="T6" fmla="*/ 25 w 145"/>
                <a:gd name="T7" fmla="*/ 143 h 143"/>
                <a:gd name="T8" fmla="*/ 0 w 145"/>
                <a:gd name="T9" fmla="*/ 42 h 143"/>
                <a:gd name="T10" fmla="*/ 17 w 145"/>
                <a:gd name="T11" fmla="*/ 0 h 143"/>
                <a:gd name="T12" fmla="*/ 17 w 145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3">
                  <a:moveTo>
                    <a:pt x="17" y="0"/>
                  </a:moveTo>
                  <a:lnTo>
                    <a:pt x="48" y="82"/>
                  </a:lnTo>
                  <a:lnTo>
                    <a:pt x="145" y="113"/>
                  </a:lnTo>
                  <a:lnTo>
                    <a:pt x="25" y="143"/>
                  </a:lnTo>
                  <a:lnTo>
                    <a:pt x="0" y="4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1" name="Freeform 35"/>
            <p:cNvSpPr>
              <a:spLocks/>
            </p:cNvSpPr>
            <p:nvPr/>
          </p:nvSpPr>
          <p:spPr bwMode="auto">
            <a:xfrm>
              <a:off x="2095" y="1946"/>
              <a:ext cx="48" cy="171"/>
            </a:xfrm>
            <a:custGeom>
              <a:avLst/>
              <a:gdLst>
                <a:gd name="T0" fmla="*/ 97 w 97"/>
                <a:gd name="T1" fmla="*/ 0 h 342"/>
                <a:gd name="T2" fmla="*/ 34 w 97"/>
                <a:gd name="T3" fmla="*/ 124 h 342"/>
                <a:gd name="T4" fmla="*/ 34 w 97"/>
                <a:gd name="T5" fmla="*/ 245 h 342"/>
                <a:gd name="T6" fmla="*/ 0 w 97"/>
                <a:gd name="T7" fmla="*/ 310 h 342"/>
                <a:gd name="T8" fmla="*/ 61 w 97"/>
                <a:gd name="T9" fmla="*/ 342 h 342"/>
                <a:gd name="T10" fmla="*/ 91 w 97"/>
                <a:gd name="T11" fmla="*/ 306 h 342"/>
                <a:gd name="T12" fmla="*/ 70 w 97"/>
                <a:gd name="T13" fmla="*/ 219 h 342"/>
                <a:gd name="T14" fmla="*/ 70 w 97"/>
                <a:gd name="T15" fmla="*/ 107 h 342"/>
                <a:gd name="T16" fmla="*/ 97 w 97"/>
                <a:gd name="T17" fmla="*/ 0 h 342"/>
                <a:gd name="T18" fmla="*/ 97 w 97"/>
                <a:gd name="T1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2">
                  <a:moveTo>
                    <a:pt x="97" y="0"/>
                  </a:moveTo>
                  <a:lnTo>
                    <a:pt x="34" y="124"/>
                  </a:lnTo>
                  <a:lnTo>
                    <a:pt x="34" y="245"/>
                  </a:lnTo>
                  <a:lnTo>
                    <a:pt x="0" y="310"/>
                  </a:lnTo>
                  <a:lnTo>
                    <a:pt x="61" y="342"/>
                  </a:lnTo>
                  <a:lnTo>
                    <a:pt x="91" y="306"/>
                  </a:lnTo>
                  <a:lnTo>
                    <a:pt x="70" y="219"/>
                  </a:lnTo>
                  <a:lnTo>
                    <a:pt x="70" y="107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2" name="Freeform 36"/>
            <p:cNvSpPr>
              <a:spLocks/>
            </p:cNvSpPr>
            <p:nvPr/>
          </p:nvSpPr>
          <p:spPr bwMode="auto">
            <a:xfrm>
              <a:off x="2158" y="2091"/>
              <a:ext cx="26" cy="15"/>
            </a:xfrm>
            <a:custGeom>
              <a:avLst/>
              <a:gdLst>
                <a:gd name="T0" fmla="*/ 0 w 54"/>
                <a:gd name="T1" fmla="*/ 0 h 31"/>
                <a:gd name="T2" fmla="*/ 2 w 54"/>
                <a:gd name="T3" fmla="*/ 31 h 31"/>
                <a:gd name="T4" fmla="*/ 54 w 54"/>
                <a:gd name="T5" fmla="*/ 31 h 31"/>
                <a:gd name="T6" fmla="*/ 0 w 54"/>
                <a:gd name="T7" fmla="*/ 0 h 31"/>
                <a:gd name="T8" fmla="*/ 0 w 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1">
                  <a:moveTo>
                    <a:pt x="0" y="0"/>
                  </a:moveTo>
                  <a:lnTo>
                    <a:pt x="2" y="31"/>
                  </a:lnTo>
                  <a:lnTo>
                    <a:pt x="54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3" name="Freeform 37"/>
            <p:cNvSpPr>
              <a:spLocks/>
            </p:cNvSpPr>
            <p:nvPr/>
          </p:nvSpPr>
          <p:spPr bwMode="auto">
            <a:xfrm>
              <a:off x="2240" y="1918"/>
              <a:ext cx="68" cy="39"/>
            </a:xfrm>
            <a:custGeom>
              <a:avLst/>
              <a:gdLst>
                <a:gd name="T0" fmla="*/ 0 w 135"/>
                <a:gd name="T1" fmla="*/ 31 h 78"/>
                <a:gd name="T2" fmla="*/ 127 w 135"/>
                <a:gd name="T3" fmla="*/ 78 h 78"/>
                <a:gd name="T4" fmla="*/ 135 w 135"/>
                <a:gd name="T5" fmla="*/ 61 h 78"/>
                <a:gd name="T6" fmla="*/ 80 w 135"/>
                <a:gd name="T7" fmla="*/ 12 h 78"/>
                <a:gd name="T8" fmla="*/ 24 w 135"/>
                <a:gd name="T9" fmla="*/ 0 h 78"/>
                <a:gd name="T10" fmla="*/ 0 w 135"/>
                <a:gd name="T11" fmla="*/ 31 h 78"/>
                <a:gd name="T12" fmla="*/ 0 w 135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78">
                  <a:moveTo>
                    <a:pt x="0" y="31"/>
                  </a:moveTo>
                  <a:lnTo>
                    <a:pt x="127" y="78"/>
                  </a:lnTo>
                  <a:lnTo>
                    <a:pt x="135" y="61"/>
                  </a:lnTo>
                  <a:lnTo>
                    <a:pt x="80" y="12"/>
                  </a:lnTo>
                  <a:lnTo>
                    <a:pt x="24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4" name="Freeform 38"/>
            <p:cNvSpPr>
              <a:spLocks/>
            </p:cNvSpPr>
            <p:nvPr/>
          </p:nvSpPr>
          <p:spPr bwMode="auto">
            <a:xfrm>
              <a:off x="2184" y="1900"/>
              <a:ext cx="160" cy="441"/>
            </a:xfrm>
            <a:custGeom>
              <a:avLst/>
              <a:gdLst>
                <a:gd name="T0" fmla="*/ 273 w 319"/>
                <a:gd name="T1" fmla="*/ 0 h 880"/>
                <a:gd name="T2" fmla="*/ 288 w 319"/>
                <a:gd name="T3" fmla="*/ 106 h 880"/>
                <a:gd name="T4" fmla="*/ 254 w 319"/>
                <a:gd name="T5" fmla="*/ 186 h 880"/>
                <a:gd name="T6" fmla="*/ 136 w 319"/>
                <a:gd name="T7" fmla="*/ 222 h 880"/>
                <a:gd name="T8" fmla="*/ 230 w 319"/>
                <a:gd name="T9" fmla="*/ 245 h 880"/>
                <a:gd name="T10" fmla="*/ 51 w 319"/>
                <a:gd name="T11" fmla="*/ 270 h 880"/>
                <a:gd name="T12" fmla="*/ 43 w 319"/>
                <a:gd name="T13" fmla="*/ 327 h 880"/>
                <a:gd name="T14" fmla="*/ 169 w 319"/>
                <a:gd name="T15" fmla="*/ 479 h 880"/>
                <a:gd name="T16" fmla="*/ 279 w 319"/>
                <a:gd name="T17" fmla="*/ 454 h 880"/>
                <a:gd name="T18" fmla="*/ 212 w 319"/>
                <a:gd name="T19" fmla="*/ 642 h 880"/>
                <a:gd name="T20" fmla="*/ 188 w 319"/>
                <a:gd name="T21" fmla="*/ 604 h 880"/>
                <a:gd name="T22" fmla="*/ 0 w 319"/>
                <a:gd name="T23" fmla="*/ 880 h 880"/>
                <a:gd name="T24" fmla="*/ 197 w 319"/>
                <a:gd name="T25" fmla="*/ 682 h 880"/>
                <a:gd name="T26" fmla="*/ 266 w 319"/>
                <a:gd name="T27" fmla="*/ 635 h 880"/>
                <a:gd name="T28" fmla="*/ 319 w 319"/>
                <a:gd name="T29" fmla="*/ 352 h 880"/>
                <a:gd name="T30" fmla="*/ 319 w 319"/>
                <a:gd name="T31" fmla="*/ 103 h 880"/>
                <a:gd name="T32" fmla="*/ 273 w 319"/>
                <a:gd name="T33" fmla="*/ 0 h 880"/>
                <a:gd name="T34" fmla="*/ 273 w 319"/>
                <a:gd name="T35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880">
                  <a:moveTo>
                    <a:pt x="273" y="0"/>
                  </a:moveTo>
                  <a:lnTo>
                    <a:pt x="288" y="106"/>
                  </a:lnTo>
                  <a:lnTo>
                    <a:pt x="254" y="186"/>
                  </a:lnTo>
                  <a:lnTo>
                    <a:pt x="136" y="222"/>
                  </a:lnTo>
                  <a:lnTo>
                    <a:pt x="230" y="245"/>
                  </a:lnTo>
                  <a:lnTo>
                    <a:pt x="51" y="270"/>
                  </a:lnTo>
                  <a:lnTo>
                    <a:pt x="43" y="327"/>
                  </a:lnTo>
                  <a:lnTo>
                    <a:pt x="169" y="479"/>
                  </a:lnTo>
                  <a:lnTo>
                    <a:pt x="279" y="454"/>
                  </a:lnTo>
                  <a:lnTo>
                    <a:pt x="212" y="642"/>
                  </a:lnTo>
                  <a:lnTo>
                    <a:pt x="188" y="604"/>
                  </a:lnTo>
                  <a:lnTo>
                    <a:pt x="0" y="880"/>
                  </a:lnTo>
                  <a:lnTo>
                    <a:pt x="197" y="682"/>
                  </a:lnTo>
                  <a:lnTo>
                    <a:pt x="266" y="635"/>
                  </a:lnTo>
                  <a:lnTo>
                    <a:pt x="319" y="352"/>
                  </a:lnTo>
                  <a:lnTo>
                    <a:pt x="319" y="103"/>
                  </a:lnTo>
                  <a:lnTo>
                    <a:pt x="273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5" name="Freeform 39"/>
            <p:cNvSpPr>
              <a:spLocks/>
            </p:cNvSpPr>
            <p:nvPr/>
          </p:nvSpPr>
          <p:spPr bwMode="auto">
            <a:xfrm>
              <a:off x="2132" y="2295"/>
              <a:ext cx="44" cy="34"/>
            </a:xfrm>
            <a:custGeom>
              <a:avLst/>
              <a:gdLst>
                <a:gd name="T0" fmla="*/ 0 w 87"/>
                <a:gd name="T1" fmla="*/ 2 h 68"/>
                <a:gd name="T2" fmla="*/ 53 w 87"/>
                <a:gd name="T3" fmla="*/ 68 h 68"/>
                <a:gd name="T4" fmla="*/ 87 w 87"/>
                <a:gd name="T5" fmla="*/ 32 h 68"/>
                <a:gd name="T6" fmla="*/ 63 w 87"/>
                <a:gd name="T7" fmla="*/ 0 h 68"/>
                <a:gd name="T8" fmla="*/ 0 w 87"/>
                <a:gd name="T9" fmla="*/ 2 h 68"/>
                <a:gd name="T10" fmla="*/ 0 w 87"/>
                <a:gd name="T11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68">
                  <a:moveTo>
                    <a:pt x="0" y="2"/>
                  </a:moveTo>
                  <a:lnTo>
                    <a:pt x="53" y="68"/>
                  </a:lnTo>
                  <a:lnTo>
                    <a:pt x="87" y="32"/>
                  </a:lnTo>
                  <a:lnTo>
                    <a:pt x="6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6" name="Freeform 40"/>
            <p:cNvSpPr>
              <a:spLocks/>
            </p:cNvSpPr>
            <p:nvPr/>
          </p:nvSpPr>
          <p:spPr bwMode="auto">
            <a:xfrm>
              <a:off x="2222" y="2352"/>
              <a:ext cx="28" cy="119"/>
            </a:xfrm>
            <a:custGeom>
              <a:avLst/>
              <a:gdLst>
                <a:gd name="T0" fmla="*/ 30 w 55"/>
                <a:gd name="T1" fmla="*/ 25 h 237"/>
                <a:gd name="T2" fmla="*/ 0 w 55"/>
                <a:gd name="T3" fmla="*/ 237 h 237"/>
                <a:gd name="T4" fmla="*/ 55 w 55"/>
                <a:gd name="T5" fmla="*/ 112 h 237"/>
                <a:gd name="T6" fmla="*/ 55 w 55"/>
                <a:gd name="T7" fmla="*/ 0 h 237"/>
                <a:gd name="T8" fmla="*/ 30 w 55"/>
                <a:gd name="T9" fmla="*/ 25 h 237"/>
                <a:gd name="T10" fmla="*/ 30 w 55"/>
                <a:gd name="T11" fmla="*/ 2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37">
                  <a:moveTo>
                    <a:pt x="30" y="25"/>
                  </a:moveTo>
                  <a:lnTo>
                    <a:pt x="0" y="237"/>
                  </a:lnTo>
                  <a:lnTo>
                    <a:pt x="55" y="112"/>
                  </a:lnTo>
                  <a:lnTo>
                    <a:pt x="55" y="0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7" name="Freeform 41"/>
            <p:cNvSpPr>
              <a:spLocks/>
            </p:cNvSpPr>
            <p:nvPr/>
          </p:nvSpPr>
          <p:spPr bwMode="auto">
            <a:xfrm>
              <a:off x="1900" y="1534"/>
              <a:ext cx="403" cy="333"/>
            </a:xfrm>
            <a:custGeom>
              <a:avLst/>
              <a:gdLst>
                <a:gd name="T0" fmla="*/ 553 w 806"/>
                <a:gd name="T1" fmla="*/ 0 h 667"/>
                <a:gd name="T2" fmla="*/ 308 w 806"/>
                <a:gd name="T3" fmla="*/ 48 h 667"/>
                <a:gd name="T4" fmla="*/ 131 w 806"/>
                <a:gd name="T5" fmla="*/ 169 h 667"/>
                <a:gd name="T6" fmla="*/ 407 w 806"/>
                <a:gd name="T7" fmla="*/ 158 h 667"/>
                <a:gd name="T8" fmla="*/ 234 w 806"/>
                <a:gd name="T9" fmla="*/ 308 h 667"/>
                <a:gd name="T10" fmla="*/ 308 w 806"/>
                <a:gd name="T11" fmla="*/ 396 h 667"/>
                <a:gd name="T12" fmla="*/ 0 w 806"/>
                <a:gd name="T13" fmla="*/ 667 h 667"/>
                <a:gd name="T14" fmla="*/ 523 w 806"/>
                <a:gd name="T15" fmla="*/ 436 h 667"/>
                <a:gd name="T16" fmla="*/ 420 w 806"/>
                <a:gd name="T17" fmla="*/ 612 h 667"/>
                <a:gd name="T18" fmla="*/ 553 w 806"/>
                <a:gd name="T19" fmla="*/ 593 h 667"/>
                <a:gd name="T20" fmla="*/ 707 w 806"/>
                <a:gd name="T21" fmla="*/ 462 h 667"/>
                <a:gd name="T22" fmla="*/ 806 w 806"/>
                <a:gd name="T23" fmla="*/ 289 h 667"/>
                <a:gd name="T24" fmla="*/ 388 w 806"/>
                <a:gd name="T25" fmla="*/ 443 h 667"/>
                <a:gd name="T26" fmla="*/ 557 w 806"/>
                <a:gd name="T27" fmla="*/ 221 h 667"/>
                <a:gd name="T28" fmla="*/ 483 w 806"/>
                <a:gd name="T29" fmla="*/ 118 h 667"/>
                <a:gd name="T30" fmla="*/ 553 w 806"/>
                <a:gd name="T31" fmla="*/ 0 h 667"/>
                <a:gd name="T32" fmla="*/ 553 w 806"/>
                <a:gd name="T3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6" h="667">
                  <a:moveTo>
                    <a:pt x="553" y="0"/>
                  </a:moveTo>
                  <a:lnTo>
                    <a:pt x="308" y="48"/>
                  </a:lnTo>
                  <a:lnTo>
                    <a:pt x="131" y="169"/>
                  </a:lnTo>
                  <a:lnTo>
                    <a:pt x="407" y="158"/>
                  </a:lnTo>
                  <a:lnTo>
                    <a:pt x="234" y="308"/>
                  </a:lnTo>
                  <a:lnTo>
                    <a:pt x="308" y="396"/>
                  </a:lnTo>
                  <a:lnTo>
                    <a:pt x="0" y="667"/>
                  </a:lnTo>
                  <a:lnTo>
                    <a:pt x="523" y="436"/>
                  </a:lnTo>
                  <a:lnTo>
                    <a:pt x="420" y="612"/>
                  </a:lnTo>
                  <a:lnTo>
                    <a:pt x="553" y="593"/>
                  </a:lnTo>
                  <a:lnTo>
                    <a:pt x="707" y="462"/>
                  </a:lnTo>
                  <a:lnTo>
                    <a:pt x="806" y="289"/>
                  </a:lnTo>
                  <a:lnTo>
                    <a:pt x="388" y="443"/>
                  </a:lnTo>
                  <a:lnTo>
                    <a:pt x="557" y="221"/>
                  </a:lnTo>
                  <a:lnTo>
                    <a:pt x="483" y="118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8" name="Freeform 42"/>
            <p:cNvSpPr>
              <a:spLocks/>
            </p:cNvSpPr>
            <p:nvPr/>
          </p:nvSpPr>
          <p:spPr bwMode="auto">
            <a:xfrm>
              <a:off x="2333" y="1731"/>
              <a:ext cx="126" cy="285"/>
            </a:xfrm>
            <a:custGeom>
              <a:avLst/>
              <a:gdLst>
                <a:gd name="T0" fmla="*/ 0 w 253"/>
                <a:gd name="T1" fmla="*/ 11 h 570"/>
                <a:gd name="T2" fmla="*/ 95 w 253"/>
                <a:gd name="T3" fmla="*/ 300 h 570"/>
                <a:gd name="T4" fmla="*/ 253 w 253"/>
                <a:gd name="T5" fmla="*/ 570 h 570"/>
                <a:gd name="T6" fmla="*/ 186 w 253"/>
                <a:gd name="T7" fmla="*/ 220 h 570"/>
                <a:gd name="T8" fmla="*/ 91 w 253"/>
                <a:gd name="T9" fmla="*/ 0 h 570"/>
                <a:gd name="T10" fmla="*/ 131 w 253"/>
                <a:gd name="T11" fmla="*/ 271 h 570"/>
                <a:gd name="T12" fmla="*/ 0 w 253"/>
                <a:gd name="T13" fmla="*/ 11 h 570"/>
                <a:gd name="T14" fmla="*/ 0 w 253"/>
                <a:gd name="T15" fmla="*/ 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570">
                  <a:moveTo>
                    <a:pt x="0" y="11"/>
                  </a:moveTo>
                  <a:lnTo>
                    <a:pt x="95" y="300"/>
                  </a:lnTo>
                  <a:lnTo>
                    <a:pt x="253" y="570"/>
                  </a:lnTo>
                  <a:lnTo>
                    <a:pt x="186" y="220"/>
                  </a:lnTo>
                  <a:lnTo>
                    <a:pt x="91" y="0"/>
                  </a:lnTo>
                  <a:lnTo>
                    <a:pt x="131" y="27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9" name="Freeform 43"/>
            <p:cNvSpPr>
              <a:spLocks/>
            </p:cNvSpPr>
            <p:nvPr/>
          </p:nvSpPr>
          <p:spPr bwMode="auto">
            <a:xfrm>
              <a:off x="2068" y="1943"/>
              <a:ext cx="31" cy="161"/>
            </a:xfrm>
            <a:custGeom>
              <a:avLst/>
              <a:gdLst>
                <a:gd name="T0" fmla="*/ 0 w 60"/>
                <a:gd name="T1" fmla="*/ 0 h 322"/>
                <a:gd name="T2" fmla="*/ 60 w 60"/>
                <a:gd name="T3" fmla="*/ 69 h 322"/>
                <a:gd name="T4" fmla="*/ 60 w 60"/>
                <a:gd name="T5" fmla="*/ 236 h 322"/>
                <a:gd name="T6" fmla="*/ 9 w 60"/>
                <a:gd name="T7" fmla="*/ 322 h 322"/>
                <a:gd name="T8" fmla="*/ 9 w 60"/>
                <a:gd name="T9" fmla="*/ 219 h 322"/>
                <a:gd name="T10" fmla="*/ 38 w 60"/>
                <a:gd name="T11" fmla="*/ 103 h 322"/>
                <a:gd name="T12" fmla="*/ 0 w 60"/>
                <a:gd name="T13" fmla="*/ 0 h 322"/>
                <a:gd name="T14" fmla="*/ 0 w 60"/>
                <a:gd name="T1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22">
                  <a:moveTo>
                    <a:pt x="0" y="0"/>
                  </a:moveTo>
                  <a:lnTo>
                    <a:pt x="60" y="69"/>
                  </a:lnTo>
                  <a:lnTo>
                    <a:pt x="60" y="236"/>
                  </a:lnTo>
                  <a:lnTo>
                    <a:pt x="9" y="322"/>
                  </a:lnTo>
                  <a:lnTo>
                    <a:pt x="9" y="219"/>
                  </a:lnTo>
                  <a:lnTo>
                    <a:pt x="38" y="1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0" name="Freeform 44"/>
            <p:cNvSpPr>
              <a:spLocks/>
            </p:cNvSpPr>
            <p:nvPr/>
          </p:nvSpPr>
          <p:spPr bwMode="auto">
            <a:xfrm>
              <a:off x="1910" y="1902"/>
              <a:ext cx="150" cy="33"/>
            </a:xfrm>
            <a:custGeom>
              <a:avLst/>
              <a:gdLst>
                <a:gd name="T0" fmla="*/ 0 w 300"/>
                <a:gd name="T1" fmla="*/ 45 h 64"/>
                <a:gd name="T2" fmla="*/ 118 w 300"/>
                <a:gd name="T3" fmla="*/ 0 h 64"/>
                <a:gd name="T4" fmla="*/ 274 w 300"/>
                <a:gd name="T5" fmla="*/ 21 h 64"/>
                <a:gd name="T6" fmla="*/ 300 w 300"/>
                <a:gd name="T7" fmla="*/ 64 h 64"/>
                <a:gd name="T8" fmla="*/ 251 w 300"/>
                <a:gd name="T9" fmla="*/ 53 h 64"/>
                <a:gd name="T10" fmla="*/ 198 w 300"/>
                <a:gd name="T11" fmla="*/ 30 h 64"/>
                <a:gd name="T12" fmla="*/ 84 w 300"/>
                <a:gd name="T13" fmla="*/ 30 h 64"/>
                <a:gd name="T14" fmla="*/ 0 w 300"/>
                <a:gd name="T15" fmla="*/ 45 h 64"/>
                <a:gd name="T16" fmla="*/ 0 w 300"/>
                <a:gd name="T17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4">
                  <a:moveTo>
                    <a:pt x="0" y="45"/>
                  </a:moveTo>
                  <a:lnTo>
                    <a:pt x="118" y="0"/>
                  </a:lnTo>
                  <a:lnTo>
                    <a:pt x="274" y="21"/>
                  </a:lnTo>
                  <a:lnTo>
                    <a:pt x="300" y="64"/>
                  </a:lnTo>
                  <a:lnTo>
                    <a:pt x="251" y="53"/>
                  </a:lnTo>
                  <a:lnTo>
                    <a:pt x="198" y="30"/>
                  </a:lnTo>
                  <a:lnTo>
                    <a:pt x="84" y="3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1" name="Freeform 45"/>
            <p:cNvSpPr>
              <a:spLocks/>
            </p:cNvSpPr>
            <p:nvPr/>
          </p:nvSpPr>
          <p:spPr bwMode="auto">
            <a:xfrm>
              <a:off x="2158" y="1904"/>
              <a:ext cx="98" cy="28"/>
            </a:xfrm>
            <a:custGeom>
              <a:avLst/>
              <a:gdLst>
                <a:gd name="T0" fmla="*/ 0 w 196"/>
                <a:gd name="T1" fmla="*/ 55 h 55"/>
                <a:gd name="T2" fmla="*/ 67 w 196"/>
                <a:gd name="T3" fmla="*/ 0 h 55"/>
                <a:gd name="T4" fmla="*/ 196 w 196"/>
                <a:gd name="T5" fmla="*/ 1 h 55"/>
                <a:gd name="T6" fmla="*/ 0 w 196"/>
                <a:gd name="T7" fmla="*/ 55 h 55"/>
                <a:gd name="T8" fmla="*/ 0 w 196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5">
                  <a:moveTo>
                    <a:pt x="0" y="55"/>
                  </a:moveTo>
                  <a:lnTo>
                    <a:pt x="67" y="0"/>
                  </a:lnTo>
                  <a:lnTo>
                    <a:pt x="196" y="1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2" name="Freeform 46"/>
            <p:cNvSpPr>
              <a:spLocks/>
            </p:cNvSpPr>
            <p:nvPr/>
          </p:nvSpPr>
          <p:spPr bwMode="auto">
            <a:xfrm>
              <a:off x="2283" y="1909"/>
              <a:ext cx="36" cy="33"/>
            </a:xfrm>
            <a:custGeom>
              <a:avLst/>
              <a:gdLst>
                <a:gd name="T0" fmla="*/ 0 w 72"/>
                <a:gd name="T1" fmla="*/ 0 h 67"/>
                <a:gd name="T2" fmla="*/ 72 w 72"/>
                <a:gd name="T3" fmla="*/ 67 h 67"/>
                <a:gd name="T4" fmla="*/ 55 w 72"/>
                <a:gd name="T5" fmla="*/ 23 h 67"/>
                <a:gd name="T6" fmla="*/ 0 w 72"/>
                <a:gd name="T7" fmla="*/ 0 h 67"/>
                <a:gd name="T8" fmla="*/ 0 w 7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7">
                  <a:moveTo>
                    <a:pt x="0" y="0"/>
                  </a:moveTo>
                  <a:lnTo>
                    <a:pt x="72" y="67"/>
                  </a:lnTo>
                  <a:lnTo>
                    <a:pt x="55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3" name="Freeform 47"/>
            <p:cNvSpPr>
              <a:spLocks/>
            </p:cNvSpPr>
            <p:nvPr/>
          </p:nvSpPr>
          <p:spPr bwMode="auto">
            <a:xfrm>
              <a:off x="2165" y="1937"/>
              <a:ext cx="54" cy="34"/>
            </a:xfrm>
            <a:custGeom>
              <a:avLst/>
              <a:gdLst>
                <a:gd name="T0" fmla="*/ 0 w 109"/>
                <a:gd name="T1" fmla="*/ 69 h 69"/>
                <a:gd name="T2" fmla="*/ 52 w 109"/>
                <a:gd name="T3" fmla="*/ 0 h 69"/>
                <a:gd name="T4" fmla="*/ 109 w 109"/>
                <a:gd name="T5" fmla="*/ 0 h 69"/>
                <a:gd name="T6" fmla="*/ 0 w 109"/>
                <a:gd name="T7" fmla="*/ 69 h 69"/>
                <a:gd name="T8" fmla="*/ 0 w 10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9">
                  <a:moveTo>
                    <a:pt x="0" y="69"/>
                  </a:moveTo>
                  <a:lnTo>
                    <a:pt x="52" y="0"/>
                  </a:lnTo>
                  <a:lnTo>
                    <a:pt x="109" y="0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4" name="Freeform 48"/>
            <p:cNvSpPr>
              <a:spLocks/>
            </p:cNvSpPr>
            <p:nvPr/>
          </p:nvSpPr>
          <p:spPr bwMode="auto">
            <a:xfrm>
              <a:off x="2177" y="1937"/>
              <a:ext cx="129" cy="46"/>
            </a:xfrm>
            <a:custGeom>
              <a:avLst/>
              <a:gdLst>
                <a:gd name="T0" fmla="*/ 118 w 259"/>
                <a:gd name="T1" fmla="*/ 0 h 93"/>
                <a:gd name="T2" fmla="*/ 255 w 259"/>
                <a:gd name="T3" fmla="*/ 55 h 93"/>
                <a:gd name="T4" fmla="*/ 259 w 259"/>
                <a:gd name="T5" fmla="*/ 90 h 93"/>
                <a:gd name="T6" fmla="*/ 196 w 259"/>
                <a:gd name="T7" fmla="*/ 91 h 93"/>
                <a:gd name="T8" fmla="*/ 198 w 259"/>
                <a:gd name="T9" fmla="*/ 63 h 93"/>
                <a:gd name="T10" fmla="*/ 73 w 259"/>
                <a:gd name="T11" fmla="*/ 34 h 93"/>
                <a:gd name="T12" fmla="*/ 29 w 259"/>
                <a:gd name="T13" fmla="*/ 93 h 93"/>
                <a:gd name="T14" fmla="*/ 0 w 259"/>
                <a:gd name="T15" fmla="*/ 86 h 93"/>
                <a:gd name="T16" fmla="*/ 48 w 259"/>
                <a:gd name="T17" fmla="*/ 27 h 93"/>
                <a:gd name="T18" fmla="*/ 133 w 259"/>
                <a:gd name="T19" fmla="*/ 29 h 93"/>
                <a:gd name="T20" fmla="*/ 118 w 259"/>
                <a:gd name="T21" fmla="*/ 0 h 93"/>
                <a:gd name="T22" fmla="*/ 118 w 259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93">
                  <a:moveTo>
                    <a:pt x="118" y="0"/>
                  </a:moveTo>
                  <a:lnTo>
                    <a:pt x="255" y="55"/>
                  </a:lnTo>
                  <a:lnTo>
                    <a:pt x="259" y="90"/>
                  </a:lnTo>
                  <a:lnTo>
                    <a:pt x="196" y="91"/>
                  </a:lnTo>
                  <a:lnTo>
                    <a:pt x="198" y="63"/>
                  </a:lnTo>
                  <a:lnTo>
                    <a:pt x="73" y="34"/>
                  </a:lnTo>
                  <a:lnTo>
                    <a:pt x="29" y="93"/>
                  </a:lnTo>
                  <a:lnTo>
                    <a:pt x="0" y="86"/>
                  </a:lnTo>
                  <a:lnTo>
                    <a:pt x="48" y="27"/>
                  </a:lnTo>
                  <a:lnTo>
                    <a:pt x="133" y="29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5" name="Freeform 49"/>
            <p:cNvSpPr>
              <a:spLocks/>
            </p:cNvSpPr>
            <p:nvPr/>
          </p:nvSpPr>
          <p:spPr bwMode="auto">
            <a:xfrm>
              <a:off x="1911" y="1938"/>
              <a:ext cx="123" cy="50"/>
            </a:xfrm>
            <a:custGeom>
              <a:avLst/>
              <a:gdLst>
                <a:gd name="T0" fmla="*/ 213 w 247"/>
                <a:gd name="T1" fmla="*/ 0 h 99"/>
                <a:gd name="T2" fmla="*/ 55 w 247"/>
                <a:gd name="T3" fmla="*/ 27 h 99"/>
                <a:gd name="T4" fmla="*/ 0 w 247"/>
                <a:gd name="T5" fmla="*/ 99 h 99"/>
                <a:gd name="T6" fmla="*/ 53 w 247"/>
                <a:gd name="T7" fmla="*/ 99 h 99"/>
                <a:gd name="T8" fmla="*/ 84 w 247"/>
                <a:gd name="T9" fmla="*/ 57 h 99"/>
                <a:gd name="T10" fmla="*/ 247 w 247"/>
                <a:gd name="T11" fmla="*/ 30 h 99"/>
                <a:gd name="T12" fmla="*/ 156 w 247"/>
                <a:gd name="T13" fmla="*/ 21 h 99"/>
                <a:gd name="T14" fmla="*/ 213 w 247"/>
                <a:gd name="T15" fmla="*/ 0 h 99"/>
                <a:gd name="T16" fmla="*/ 213 w 247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99">
                  <a:moveTo>
                    <a:pt x="213" y="0"/>
                  </a:moveTo>
                  <a:lnTo>
                    <a:pt x="55" y="27"/>
                  </a:lnTo>
                  <a:lnTo>
                    <a:pt x="0" y="99"/>
                  </a:lnTo>
                  <a:lnTo>
                    <a:pt x="53" y="99"/>
                  </a:lnTo>
                  <a:lnTo>
                    <a:pt x="84" y="57"/>
                  </a:lnTo>
                  <a:lnTo>
                    <a:pt x="247" y="30"/>
                  </a:lnTo>
                  <a:lnTo>
                    <a:pt x="156" y="21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6" name="Freeform 50"/>
            <p:cNvSpPr>
              <a:spLocks/>
            </p:cNvSpPr>
            <p:nvPr/>
          </p:nvSpPr>
          <p:spPr bwMode="auto">
            <a:xfrm>
              <a:off x="2020" y="1958"/>
              <a:ext cx="32" cy="30"/>
            </a:xfrm>
            <a:custGeom>
              <a:avLst/>
              <a:gdLst>
                <a:gd name="T0" fmla="*/ 0 w 64"/>
                <a:gd name="T1" fmla="*/ 0 h 59"/>
                <a:gd name="T2" fmla="*/ 26 w 64"/>
                <a:gd name="T3" fmla="*/ 59 h 59"/>
                <a:gd name="T4" fmla="*/ 64 w 64"/>
                <a:gd name="T5" fmla="*/ 47 h 59"/>
                <a:gd name="T6" fmla="*/ 0 w 64"/>
                <a:gd name="T7" fmla="*/ 0 h 59"/>
                <a:gd name="T8" fmla="*/ 0 w 6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9">
                  <a:moveTo>
                    <a:pt x="0" y="0"/>
                  </a:moveTo>
                  <a:lnTo>
                    <a:pt x="26" y="59"/>
                  </a:lnTo>
                  <a:lnTo>
                    <a:pt x="6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7" name="Freeform 51"/>
            <p:cNvSpPr>
              <a:spLocks/>
            </p:cNvSpPr>
            <p:nvPr/>
          </p:nvSpPr>
          <p:spPr bwMode="auto">
            <a:xfrm>
              <a:off x="2218" y="1984"/>
              <a:ext cx="49" cy="14"/>
            </a:xfrm>
            <a:custGeom>
              <a:avLst/>
              <a:gdLst>
                <a:gd name="T0" fmla="*/ 0 w 97"/>
                <a:gd name="T1" fmla="*/ 0 h 29"/>
                <a:gd name="T2" fmla="*/ 97 w 97"/>
                <a:gd name="T3" fmla="*/ 2 h 29"/>
                <a:gd name="T4" fmla="*/ 66 w 97"/>
                <a:gd name="T5" fmla="*/ 29 h 29"/>
                <a:gd name="T6" fmla="*/ 0 w 97"/>
                <a:gd name="T7" fmla="*/ 0 h 29"/>
                <a:gd name="T8" fmla="*/ 0 w 9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9">
                  <a:moveTo>
                    <a:pt x="0" y="0"/>
                  </a:moveTo>
                  <a:lnTo>
                    <a:pt x="97" y="2"/>
                  </a:lnTo>
                  <a:lnTo>
                    <a:pt x="66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8" name="Freeform 52"/>
            <p:cNvSpPr>
              <a:spLocks/>
            </p:cNvSpPr>
            <p:nvPr/>
          </p:nvSpPr>
          <p:spPr bwMode="auto">
            <a:xfrm>
              <a:off x="1945" y="1986"/>
              <a:ext cx="82" cy="16"/>
            </a:xfrm>
            <a:custGeom>
              <a:avLst/>
              <a:gdLst>
                <a:gd name="T0" fmla="*/ 0 w 166"/>
                <a:gd name="T1" fmla="*/ 0 h 32"/>
                <a:gd name="T2" fmla="*/ 54 w 166"/>
                <a:gd name="T3" fmla="*/ 10 h 32"/>
                <a:gd name="T4" fmla="*/ 166 w 166"/>
                <a:gd name="T5" fmla="*/ 10 h 32"/>
                <a:gd name="T6" fmla="*/ 76 w 166"/>
                <a:gd name="T7" fmla="*/ 32 h 32"/>
                <a:gd name="T8" fmla="*/ 12 w 166"/>
                <a:gd name="T9" fmla="*/ 15 h 32"/>
                <a:gd name="T10" fmla="*/ 0 w 166"/>
                <a:gd name="T11" fmla="*/ 0 h 32"/>
                <a:gd name="T12" fmla="*/ 0 w 16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32">
                  <a:moveTo>
                    <a:pt x="0" y="0"/>
                  </a:moveTo>
                  <a:lnTo>
                    <a:pt x="54" y="10"/>
                  </a:lnTo>
                  <a:lnTo>
                    <a:pt x="166" y="10"/>
                  </a:lnTo>
                  <a:lnTo>
                    <a:pt x="76" y="32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9" name="Freeform 53"/>
            <p:cNvSpPr>
              <a:spLocks/>
            </p:cNvSpPr>
            <p:nvPr/>
          </p:nvSpPr>
          <p:spPr bwMode="auto">
            <a:xfrm>
              <a:off x="1988" y="1956"/>
              <a:ext cx="33" cy="33"/>
            </a:xfrm>
            <a:custGeom>
              <a:avLst/>
              <a:gdLst>
                <a:gd name="T0" fmla="*/ 0 w 65"/>
                <a:gd name="T1" fmla="*/ 8 h 67"/>
                <a:gd name="T2" fmla="*/ 6 w 65"/>
                <a:gd name="T3" fmla="*/ 40 h 67"/>
                <a:gd name="T4" fmla="*/ 34 w 65"/>
                <a:gd name="T5" fmla="*/ 29 h 67"/>
                <a:gd name="T6" fmla="*/ 34 w 65"/>
                <a:gd name="T7" fmla="*/ 67 h 67"/>
                <a:gd name="T8" fmla="*/ 55 w 65"/>
                <a:gd name="T9" fmla="*/ 46 h 67"/>
                <a:gd name="T10" fmla="*/ 65 w 65"/>
                <a:gd name="T11" fmla="*/ 0 h 67"/>
                <a:gd name="T12" fmla="*/ 0 w 65"/>
                <a:gd name="T13" fmla="*/ 8 h 67"/>
                <a:gd name="T14" fmla="*/ 0 w 65"/>
                <a:gd name="T15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7">
                  <a:moveTo>
                    <a:pt x="0" y="8"/>
                  </a:moveTo>
                  <a:lnTo>
                    <a:pt x="6" y="40"/>
                  </a:lnTo>
                  <a:lnTo>
                    <a:pt x="34" y="29"/>
                  </a:lnTo>
                  <a:lnTo>
                    <a:pt x="34" y="67"/>
                  </a:lnTo>
                  <a:lnTo>
                    <a:pt x="55" y="46"/>
                  </a:lnTo>
                  <a:lnTo>
                    <a:pt x="6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0" name="Freeform 54"/>
            <p:cNvSpPr>
              <a:spLocks/>
            </p:cNvSpPr>
            <p:nvPr/>
          </p:nvSpPr>
          <p:spPr bwMode="auto">
            <a:xfrm>
              <a:off x="1958" y="1955"/>
              <a:ext cx="12" cy="32"/>
            </a:xfrm>
            <a:custGeom>
              <a:avLst/>
              <a:gdLst>
                <a:gd name="T0" fmla="*/ 0 w 25"/>
                <a:gd name="T1" fmla="*/ 10 h 65"/>
                <a:gd name="T2" fmla="*/ 25 w 25"/>
                <a:gd name="T3" fmla="*/ 65 h 65"/>
                <a:gd name="T4" fmla="*/ 25 w 25"/>
                <a:gd name="T5" fmla="*/ 0 h 65"/>
                <a:gd name="T6" fmla="*/ 0 w 25"/>
                <a:gd name="T7" fmla="*/ 10 h 65"/>
                <a:gd name="T8" fmla="*/ 0 w 25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10"/>
                  </a:moveTo>
                  <a:lnTo>
                    <a:pt x="25" y="65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1" name="Freeform 55"/>
            <p:cNvSpPr>
              <a:spLocks/>
            </p:cNvSpPr>
            <p:nvPr/>
          </p:nvSpPr>
          <p:spPr bwMode="auto">
            <a:xfrm>
              <a:off x="2206" y="1953"/>
              <a:ext cx="11" cy="31"/>
            </a:xfrm>
            <a:custGeom>
              <a:avLst/>
              <a:gdLst>
                <a:gd name="T0" fmla="*/ 0 w 21"/>
                <a:gd name="T1" fmla="*/ 9 h 62"/>
                <a:gd name="T2" fmla="*/ 21 w 21"/>
                <a:gd name="T3" fmla="*/ 62 h 62"/>
                <a:gd name="T4" fmla="*/ 21 w 21"/>
                <a:gd name="T5" fmla="*/ 0 h 62"/>
                <a:gd name="T6" fmla="*/ 0 w 21"/>
                <a:gd name="T7" fmla="*/ 9 h 62"/>
                <a:gd name="T8" fmla="*/ 0 w 21"/>
                <a:gd name="T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2">
                  <a:moveTo>
                    <a:pt x="0" y="9"/>
                  </a:moveTo>
                  <a:lnTo>
                    <a:pt x="21" y="62"/>
                  </a:lnTo>
                  <a:lnTo>
                    <a:pt x="21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2" name="Freeform 56"/>
            <p:cNvSpPr>
              <a:spLocks/>
            </p:cNvSpPr>
            <p:nvPr/>
          </p:nvSpPr>
          <p:spPr bwMode="auto">
            <a:xfrm>
              <a:off x="2233" y="1957"/>
              <a:ext cx="29" cy="34"/>
            </a:xfrm>
            <a:custGeom>
              <a:avLst/>
              <a:gdLst>
                <a:gd name="T0" fmla="*/ 10 w 59"/>
                <a:gd name="T1" fmla="*/ 0 h 69"/>
                <a:gd name="T2" fmla="*/ 0 w 59"/>
                <a:gd name="T3" fmla="*/ 32 h 69"/>
                <a:gd name="T4" fmla="*/ 25 w 59"/>
                <a:gd name="T5" fmla="*/ 32 h 69"/>
                <a:gd name="T6" fmla="*/ 25 w 59"/>
                <a:gd name="T7" fmla="*/ 69 h 69"/>
                <a:gd name="T8" fmla="*/ 50 w 59"/>
                <a:gd name="T9" fmla="*/ 48 h 69"/>
                <a:gd name="T10" fmla="*/ 59 w 59"/>
                <a:gd name="T11" fmla="*/ 6 h 69"/>
                <a:gd name="T12" fmla="*/ 10 w 59"/>
                <a:gd name="T13" fmla="*/ 0 h 69"/>
                <a:gd name="T14" fmla="*/ 10 w 59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9">
                  <a:moveTo>
                    <a:pt x="10" y="0"/>
                  </a:moveTo>
                  <a:lnTo>
                    <a:pt x="0" y="32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0" y="48"/>
                  </a:lnTo>
                  <a:lnTo>
                    <a:pt x="59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3" name="Freeform 57"/>
            <p:cNvSpPr>
              <a:spLocks/>
            </p:cNvSpPr>
            <p:nvPr/>
          </p:nvSpPr>
          <p:spPr bwMode="auto">
            <a:xfrm>
              <a:off x="2103" y="2109"/>
              <a:ext cx="102" cy="40"/>
            </a:xfrm>
            <a:custGeom>
              <a:avLst/>
              <a:gdLst>
                <a:gd name="T0" fmla="*/ 103 w 203"/>
                <a:gd name="T1" fmla="*/ 25 h 80"/>
                <a:gd name="T2" fmla="*/ 0 w 203"/>
                <a:gd name="T3" fmla="*/ 74 h 80"/>
                <a:gd name="T4" fmla="*/ 57 w 203"/>
                <a:gd name="T5" fmla="*/ 80 h 80"/>
                <a:gd name="T6" fmla="*/ 106 w 203"/>
                <a:gd name="T7" fmla="*/ 55 h 80"/>
                <a:gd name="T8" fmla="*/ 184 w 203"/>
                <a:gd name="T9" fmla="*/ 65 h 80"/>
                <a:gd name="T10" fmla="*/ 203 w 203"/>
                <a:gd name="T11" fmla="*/ 15 h 80"/>
                <a:gd name="T12" fmla="*/ 184 w 203"/>
                <a:gd name="T13" fmla="*/ 0 h 80"/>
                <a:gd name="T14" fmla="*/ 171 w 203"/>
                <a:gd name="T15" fmla="*/ 46 h 80"/>
                <a:gd name="T16" fmla="*/ 103 w 203"/>
                <a:gd name="T17" fmla="*/ 25 h 80"/>
                <a:gd name="T18" fmla="*/ 103 w 203"/>
                <a:gd name="T19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80">
                  <a:moveTo>
                    <a:pt x="103" y="25"/>
                  </a:moveTo>
                  <a:lnTo>
                    <a:pt x="0" y="74"/>
                  </a:lnTo>
                  <a:lnTo>
                    <a:pt x="57" y="80"/>
                  </a:lnTo>
                  <a:lnTo>
                    <a:pt x="106" y="55"/>
                  </a:lnTo>
                  <a:lnTo>
                    <a:pt x="184" y="65"/>
                  </a:lnTo>
                  <a:lnTo>
                    <a:pt x="203" y="15"/>
                  </a:lnTo>
                  <a:lnTo>
                    <a:pt x="184" y="0"/>
                  </a:lnTo>
                  <a:lnTo>
                    <a:pt x="171" y="46"/>
                  </a:lnTo>
                  <a:lnTo>
                    <a:pt x="103" y="25"/>
                  </a:lnTo>
                  <a:lnTo>
                    <a:pt x="10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4" name="Freeform 58"/>
            <p:cNvSpPr>
              <a:spLocks/>
            </p:cNvSpPr>
            <p:nvPr/>
          </p:nvSpPr>
          <p:spPr bwMode="auto">
            <a:xfrm>
              <a:off x="2055" y="2126"/>
              <a:ext cx="36" cy="9"/>
            </a:xfrm>
            <a:custGeom>
              <a:avLst/>
              <a:gdLst>
                <a:gd name="T0" fmla="*/ 72 w 72"/>
                <a:gd name="T1" fmla="*/ 10 h 19"/>
                <a:gd name="T2" fmla="*/ 38 w 72"/>
                <a:gd name="T3" fmla="*/ 0 h 19"/>
                <a:gd name="T4" fmla="*/ 0 w 72"/>
                <a:gd name="T5" fmla="*/ 19 h 19"/>
                <a:gd name="T6" fmla="*/ 72 w 72"/>
                <a:gd name="T7" fmla="*/ 10 h 19"/>
                <a:gd name="T8" fmla="*/ 72 w 72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9">
                  <a:moveTo>
                    <a:pt x="72" y="10"/>
                  </a:moveTo>
                  <a:lnTo>
                    <a:pt x="38" y="0"/>
                  </a:lnTo>
                  <a:lnTo>
                    <a:pt x="0" y="19"/>
                  </a:lnTo>
                  <a:lnTo>
                    <a:pt x="72" y="10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5" name="Freeform 59"/>
            <p:cNvSpPr>
              <a:spLocks/>
            </p:cNvSpPr>
            <p:nvPr/>
          </p:nvSpPr>
          <p:spPr bwMode="auto">
            <a:xfrm>
              <a:off x="1964" y="2113"/>
              <a:ext cx="55" cy="92"/>
            </a:xfrm>
            <a:custGeom>
              <a:avLst/>
              <a:gdLst>
                <a:gd name="T0" fmla="*/ 111 w 111"/>
                <a:gd name="T1" fmla="*/ 0 h 182"/>
                <a:gd name="T2" fmla="*/ 0 w 111"/>
                <a:gd name="T3" fmla="*/ 95 h 182"/>
                <a:gd name="T4" fmla="*/ 0 w 111"/>
                <a:gd name="T5" fmla="*/ 182 h 182"/>
                <a:gd name="T6" fmla="*/ 111 w 111"/>
                <a:gd name="T7" fmla="*/ 0 h 182"/>
                <a:gd name="T8" fmla="*/ 111 w 111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82">
                  <a:moveTo>
                    <a:pt x="111" y="0"/>
                  </a:moveTo>
                  <a:lnTo>
                    <a:pt x="0" y="95"/>
                  </a:lnTo>
                  <a:lnTo>
                    <a:pt x="0" y="182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6" name="Freeform 60"/>
            <p:cNvSpPr>
              <a:spLocks/>
            </p:cNvSpPr>
            <p:nvPr/>
          </p:nvSpPr>
          <p:spPr bwMode="auto">
            <a:xfrm>
              <a:off x="2217" y="2115"/>
              <a:ext cx="55" cy="90"/>
            </a:xfrm>
            <a:custGeom>
              <a:avLst/>
              <a:gdLst>
                <a:gd name="T0" fmla="*/ 0 w 110"/>
                <a:gd name="T1" fmla="*/ 0 h 178"/>
                <a:gd name="T2" fmla="*/ 110 w 110"/>
                <a:gd name="T3" fmla="*/ 129 h 178"/>
                <a:gd name="T4" fmla="*/ 84 w 110"/>
                <a:gd name="T5" fmla="*/ 178 h 178"/>
                <a:gd name="T6" fmla="*/ 0 w 110"/>
                <a:gd name="T7" fmla="*/ 0 h 178"/>
                <a:gd name="T8" fmla="*/ 0 w 11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78">
                  <a:moveTo>
                    <a:pt x="0" y="0"/>
                  </a:moveTo>
                  <a:lnTo>
                    <a:pt x="110" y="129"/>
                  </a:lnTo>
                  <a:lnTo>
                    <a:pt x="84" y="1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7" name="Freeform 61"/>
            <p:cNvSpPr>
              <a:spLocks/>
            </p:cNvSpPr>
            <p:nvPr/>
          </p:nvSpPr>
          <p:spPr bwMode="auto">
            <a:xfrm>
              <a:off x="1996" y="2178"/>
              <a:ext cx="245" cy="30"/>
            </a:xfrm>
            <a:custGeom>
              <a:avLst/>
              <a:gdLst>
                <a:gd name="T0" fmla="*/ 29 w 491"/>
                <a:gd name="T1" fmla="*/ 23 h 61"/>
                <a:gd name="T2" fmla="*/ 219 w 491"/>
                <a:gd name="T3" fmla="*/ 23 h 61"/>
                <a:gd name="T4" fmla="*/ 453 w 491"/>
                <a:gd name="T5" fmla="*/ 27 h 61"/>
                <a:gd name="T6" fmla="*/ 453 w 491"/>
                <a:gd name="T7" fmla="*/ 61 h 61"/>
                <a:gd name="T8" fmla="*/ 491 w 491"/>
                <a:gd name="T9" fmla="*/ 27 h 61"/>
                <a:gd name="T10" fmla="*/ 481 w 491"/>
                <a:gd name="T11" fmla="*/ 10 h 61"/>
                <a:gd name="T12" fmla="*/ 310 w 491"/>
                <a:gd name="T13" fmla="*/ 0 h 61"/>
                <a:gd name="T14" fmla="*/ 261 w 491"/>
                <a:gd name="T15" fmla="*/ 13 h 61"/>
                <a:gd name="T16" fmla="*/ 202 w 491"/>
                <a:gd name="T17" fmla="*/ 0 h 61"/>
                <a:gd name="T18" fmla="*/ 0 w 491"/>
                <a:gd name="T19" fmla="*/ 8 h 61"/>
                <a:gd name="T20" fmla="*/ 29 w 491"/>
                <a:gd name="T21" fmla="*/ 23 h 61"/>
                <a:gd name="T22" fmla="*/ 29 w 491"/>
                <a:gd name="T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61">
                  <a:moveTo>
                    <a:pt x="29" y="23"/>
                  </a:moveTo>
                  <a:lnTo>
                    <a:pt x="219" y="23"/>
                  </a:lnTo>
                  <a:lnTo>
                    <a:pt x="453" y="27"/>
                  </a:lnTo>
                  <a:lnTo>
                    <a:pt x="453" y="61"/>
                  </a:lnTo>
                  <a:lnTo>
                    <a:pt x="491" y="27"/>
                  </a:lnTo>
                  <a:lnTo>
                    <a:pt x="481" y="10"/>
                  </a:lnTo>
                  <a:lnTo>
                    <a:pt x="310" y="0"/>
                  </a:lnTo>
                  <a:lnTo>
                    <a:pt x="261" y="13"/>
                  </a:lnTo>
                  <a:lnTo>
                    <a:pt x="202" y="0"/>
                  </a:lnTo>
                  <a:lnTo>
                    <a:pt x="0" y="8"/>
                  </a:lnTo>
                  <a:lnTo>
                    <a:pt x="29" y="23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8" name="Freeform 62"/>
            <p:cNvSpPr>
              <a:spLocks/>
            </p:cNvSpPr>
            <p:nvPr/>
          </p:nvSpPr>
          <p:spPr bwMode="auto">
            <a:xfrm>
              <a:off x="2002" y="2183"/>
              <a:ext cx="21" cy="24"/>
            </a:xfrm>
            <a:custGeom>
              <a:avLst/>
              <a:gdLst>
                <a:gd name="T0" fmla="*/ 0 w 41"/>
                <a:gd name="T1" fmla="*/ 0 h 49"/>
                <a:gd name="T2" fmla="*/ 17 w 41"/>
                <a:gd name="T3" fmla="*/ 36 h 49"/>
                <a:gd name="T4" fmla="*/ 41 w 41"/>
                <a:gd name="T5" fmla="*/ 49 h 49"/>
                <a:gd name="T6" fmla="*/ 41 w 41"/>
                <a:gd name="T7" fmla="*/ 5 h 49"/>
                <a:gd name="T8" fmla="*/ 0 w 41"/>
                <a:gd name="T9" fmla="*/ 0 h 49"/>
                <a:gd name="T10" fmla="*/ 0 w 41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9">
                  <a:moveTo>
                    <a:pt x="0" y="0"/>
                  </a:moveTo>
                  <a:lnTo>
                    <a:pt x="17" y="36"/>
                  </a:lnTo>
                  <a:lnTo>
                    <a:pt x="41" y="49"/>
                  </a:lnTo>
                  <a:lnTo>
                    <a:pt x="4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9" name="Freeform 63"/>
            <p:cNvSpPr>
              <a:spLocks/>
            </p:cNvSpPr>
            <p:nvPr/>
          </p:nvSpPr>
          <p:spPr bwMode="auto">
            <a:xfrm>
              <a:off x="2029" y="2212"/>
              <a:ext cx="188" cy="26"/>
            </a:xfrm>
            <a:custGeom>
              <a:avLst/>
              <a:gdLst>
                <a:gd name="T0" fmla="*/ 0 w 374"/>
                <a:gd name="T1" fmla="*/ 0 h 52"/>
                <a:gd name="T2" fmla="*/ 106 w 374"/>
                <a:gd name="T3" fmla="*/ 33 h 52"/>
                <a:gd name="T4" fmla="*/ 264 w 374"/>
                <a:gd name="T5" fmla="*/ 33 h 52"/>
                <a:gd name="T6" fmla="*/ 374 w 374"/>
                <a:gd name="T7" fmla="*/ 2 h 52"/>
                <a:gd name="T8" fmla="*/ 260 w 374"/>
                <a:gd name="T9" fmla="*/ 52 h 52"/>
                <a:gd name="T10" fmla="*/ 102 w 374"/>
                <a:gd name="T11" fmla="*/ 52 h 52"/>
                <a:gd name="T12" fmla="*/ 0 w 374"/>
                <a:gd name="T13" fmla="*/ 0 h 52"/>
                <a:gd name="T14" fmla="*/ 0 w 374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52">
                  <a:moveTo>
                    <a:pt x="0" y="0"/>
                  </a:moveTo>
                  <a:lnTo>
                    <a:pt x="106" y="33"/>
                  </a:lnTo>
                  <a:lnTo>
                    <a:pt x="264" y="33"/>
                  </a:lnTo>
                  <a:lnTo>
                    <a:pt x="374" y="2"/>
                  </a:lnTo>
                  <a:lnTo>
                    <a:pt x="260" y="52"/>
                  </a:lnTo>
                  <a:lnTo>
                    <a:pt x="102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0" name="Freeform 64"/>
            <p:cNvSpPr>
              <a:spLocks/>
            </p:cNvSpPr>
            <p:nvPr/>
          </p:nvSpPr>
          <p:spPr bwMode="auto">
            <a:xfrm>
              <a:off x="2020" y="2212"/>
              <a:ext cx="200" cy="57"/>
            </a:xfrm>
            <a:custGeom>
              <a:avLst/>
              <a:gdLst>
                <a:gd name="T0" fmla="*/ 49 w 401"/>
                <a:gd name="T1" fmla="*/ 59 h 114"/>
                <a:gd name="T2" fmla="*/ 133 w 401"/>
                <a:gd name="T3" fmla="*/ 114 h 114"/>
                <a:gd name="T4" fmla="*/ 281 w 401"/>
                <a:gd name="T5" fmla="*/ 114 h 114"/>
                <a:gd name="T6" fmla="*/ 359 w 401"/>
                <a:gd name="T7" fmla="*/ 54 h 114"/>
                <a:gd name="T8" fmla="*/ 401 w 401"/>
                <a:gd name="T9" fmla="*/ 10 h 114"/>
                <a:gd name="T10" fmla="*/ 275 w 401"/>
                <a:gd name="T11" fmla="*/ 90 h 114"/>
                <a:gd name="T12" fmla="*/ 121 w 401"/>
                <a:gd name="T13" fmla="*/ 90 h 114"/>
                <a:gd name="T14" fmla="*/ 0 w 401"/>
                <a:gd name="T15" fmla="*/ 0 h 114"/>
                <a:gd name="T16" fmla="*/ 49 w 401"/>
                <a:gd name="T17" fmla="*/ 59 h 114"/>
                <a:gd name="T18" fmla="*/ 49 w 401"/>
                <a:gd name="T19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114">
                  <a:moveTo>
                    <a:pt x="49" y="59"/>
                  </a:moveTo>
                  <a:lnTo>
                    <a:pt x="133" y="114"/>
                  </a:lnTo>
                  <a:lnTo>
                    <a:pt x="281" y="114"/>
                  </a:lnTo>
                  <a:lnTo>
                    <a:pt x="359" y="54"/>
                  </a:lnTo>
                  <a:lnTo>
                    <a:pt x="401" y="10"/>
                  </a:lnTo>
                  <a:lnTo>
                    <a:pt x="275" y="90"/>
                  </a:lnTo>
                  <a:lnTo>
                    <a:pt x="121" y="90"/>
                  </a:lnTo>
                  <a:lnTo>
                    <a:pt x="0" y="0"/>
                  </a:lnTo>
                  <a:lnTo>
                    <a:pt x="49" y="59"/>
                  </a:lnTo>
                  <a:lnTo>
                    <a:pt x="4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1" name="Freeform 65"/>
            <p:cNvSpPr>
              <a:spLocks/>
            </p:cNvSpPr>
            <p:nvPr/>
          </p:nvSpPr>
          <p:spPr bwMode="auto">
            <a:xfrm>
              <a:off x="1657" y="1506"/>
              <a:ext cx="513" cy="1002"/>
            </a:xfrm>
            <a:custGeom>
              <a:avLst/>
              <a:gdLst>
                <a:gd name="T0" fmla="*/ 1027 w 1027"/>
                <a:gd name="T1" fmla="*/ 4 h 2004"/>
                <a:gd name="T2" fmla="*/ 730 w 1027"/>
                <a:gd name="T3" fmla="*/ 0 h 2004"/>
                <a:gd name="T4" fmla="*/ 373 w 1027"/>
                <a:gd name="T5" fmla="*/ 177 h 2004"/>
                <a:gd name="T6" fmla="*/ 164 w 1027"/>
                <a:gd name="T7" fmla="*/ 743 h 2004"/>
                <a:gd name="T8" fmla="*/ 130 w 1027"/>
                <a:gd name="T9" fmla="*/ 968 h 2004"/>
                <a:gd name="T10" fmla="*/ 130 w 1027"/>
                <a:gd name="T11" fmla="*/ 1513 h 2004"/>
                <a:gd name="T12" fmla="*/ 65 w 1027"/>
                <a:gd name="T13" fmla="*/ 1793 h 2004"/>
                <a:gd name="T14" fmla="*/ 0 w 1027"/>
                <a:gd name="T15" fmla="*/ 2004 h 2004"/>
                <a:gd name="T16" fmla="*/ 287 w 1027"/>
                <a:gd name="T17" fmla="*/ 2000 h 2004"/>
                <a:gd name="T18" fmla="*/ 430 w 1027"/>
                <a:gd name="T19" fmla="*/ 1789 h 2004"/>
                <a:gd name="T20" fmla="*/ 421 w 1027"/>
                <a:gd name="T21" fmla="*/ 1899 h 2004"/>
                <a:gd name="T22" fmla="*/ 502 w 1027"/>
                <a:gd name="T23" fmla="*/ 1608 h 2004"/>
                <a:gd name="T24" fmla="*/ 533 w 1027"/>
                <a:gd name="T25" fmla="*/ 1595 h 2004"/>
                <a:gd name="T26" fmla="*/ 537 w 1027"/>
                <a:gd name="T27" fmla="*/ 1819 h 2004"/>
                <a:gd name="T28" fmla="*/ 605 w 1027"/>
                <a:gd name="T29" fmla="*/ 2004 h 2004"/>
                <a:gd name="T30" fmla="*/ 704 w 1027"/>
                <a:gd name="T31" fmla="*/ 2004 h 2004"/>
                <a:gd name="T32" fmla="*/ 584 w 1027"/>
                <a:gd name="T33" fmla="*/ 1806 h 2004"/>
                <a:gd name="T34" fmla="*/ 576 w 1027"/>
                <a:gd name="T35" fmla="*/ 1599 h 2004"/>
                <a:gd name="T36" fmla="*/ 687 w 1027"/>
                <a:gd name="T37" fmla="*/ 1663 h 2004"/>
                <a:gd name="T38" fmla="*/ 476 w 1027"/>
                <a:gd name="T39" fmla="*/ 1462 h 2004"/>
                <a:gd name="T40" fmla="*/ 421 w 1027"/>
                <a:gd name="T41" fmla="*/ 1306 h 2004"/>
                <a:gd name="T42" fmla="*/ 390 w 1027"/>
                <a:gd name="T43" fmla="*/ 1350 h 2004"/>
                <a:gd name="T44" fmla="*/ 390 w 1027"/>
                <a:gd name="T45" fmla="*/ 1608 h 2004"/>
                <a:gd name="T46" fmla="*/ 318 w 1027"/>
                <a:gd name="T47" fmla="*/ 1874 h 2004"/>
                <a:gd name="T48" fmla="*/ 314 w 1027"/>
                <a:gd name="T49" fmla="*/ 1547 h 2004"/>
                <a:gd name="T50" fmla="*/ 202 w 1027"/>
                <a:gd name="T51" fmla="*/ 1831 h 2004"/>
                <a:gd name="T52" fmla="*/ 185 w 1027"/>
                <a:gd name="T53" fmla="*/ 1380 h 2004"/>
                <a:gd name="T54" fmla="*/ 158 w 1027"/>
                <a:gd name="T55" fmla="*/ 945 h 2004"/>
                <a:gd name="T56" fmla="*/ 189 w 1027"/>
                <a:gd name="T57" fmla="*/ 781 h 2004"/>
                <a:gd name="T58" fmla="*/ 335 w 1027"/>
                <a:gd name="T59" fmla="*/ 454 h 2004"/>
                <a:gd name="T60" fmla="*/ 451 w 1027"/>
                <a:gd name="T61" fmla="*/ 205 h 2004"/>
                <a:gd name="T62" fmla="*/ 692 w 1027"/>
                <a:gd name="T63" fmla="*/ 65 h 2004"/>
                <a:gd name="T64" fmla="*/ 1027 w 1027"/>
                <a:gd name="T65" fmla="*/ 4 h 2004"/>
                <a:gd name="T66" fmla="*/ 1027 w 1027"/>
                <a:gd name="T67" fmla="*/ 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" h="2004">
                  <a:moveTo>
                    <a:pt x="1027" y="4"/>
                  </a:moveTo>
                  <a:lnTo>
                    <a:pt x="730" y="0"/>
                  </a:lnTo>
                  <a:lnTo>
                    <a:pt x="373" y="177"/>
                  </a:lnTo>
                  <a:lnTo>
                    <a:pt x="164" y="743"/>
                  </a:lnTo>
                  <a:lnTo>
                    <a:pt x="130" y="968"/>
                  </a:lnTo>
                  <a:lnTo>
                    <a:pt x="130" y="1513"/>
                  </a:lnTo>
                  <a:lnTo>
                    <a:pt x="65" y="1793"/>
                  </a:lnTo>
                  <a:lnTo>
                    <a:pt x="0" y="2004"/>
                  </a:lnTo>
                  <a:lnTo>
                    <a:pt x="287" y="2000"/>
                  </a:lnTo>
                  <a:lnTo>
                    <a:pt x="430" y="1789"/>
                  </a:lnTo>
                  <a:lnTo>
                    <a:pt x="421" y="1899"/>
                  </a:lnTo>
                  <a:lnTo>
                    <a:pt x="502" y="1608"/>
                  </a:lnTo>
                  <a:lnTo>
                    <a:pt x="533" y="1595"/>
                  </a:lnTo>
                  <a:lnTo>
                    <a:pt x="537" y="1819"/>
                  </a:lnTo>
                  <a:lnTo>
                    <a:pt x="605" y="2004"/>
                  </a:lnTo>
                  <a:lnTo>
                    <a:pt x="704" y="2004"/>
                  </a:lnTo>
                  <a:lnTo>
                    <a:pt x="584" y="1806"/>
                  </a:lnTo>
                  <a:lnTo>
                    <a:pt x="576" y="1599"/>
                  </a:lnTo>
                  <a:lnTo>
                    <a:pt x="687" y="1663"/>
                  </a:lnTo>
                  <a:lnTo>
                    <a:pt x="476" y="1462"/>
                  </a:lnTo>
                  <a:lnTo>
                    <a:pt x="421" y="1306"/>
                  </a:lnTo>
                  <a:lnTo>
                    <a:pt x="390" y="1350"/>
                  </a:lnTo>
                  <a:lnTo>
                    <a:pt x="390" y="1608"/>
                  </a:lnTo>
                  <a:lnTo>
                    <a:pt x="318" y="1874"/>
                  </a:lnTo>
                  <a:lnTo>
                    <a:pt x="314" y="1547"/>
                  </a:lnTo>
                  <a:lnTo>
                    <a:pt x="202" y="1831"/>
                  </a:lnTo>
                  <a:lnTo>
                    <a:pt x="185" y="1380"/>
                  </a:lnTo>
                  <a:lnTo>
                    <a:pt x="158" y="945"/>
                  </a:lnTo>
                  <a:lnTo>
                    <a:pt x="189" y="781"/>
                  </a:lnTo>
                  <a:lnTo>
                    <a:pt x="335" y="454"/>
                  </a:lnTo>
                  <a:lnTo>
                    <a:pt x="451" y="205"/>
                  </a:lnTo>
                  <a:lnTo>
                    <a:pt x="692" y="65"/>
                  </a:lnTo>
                  <a:lnTo>
                    <a:pt x="1027" y="4"/>
                  </a:lnTo>
                  <a:lnTo>
                    <a:pt x="102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2" name="Freeform 66"/>
            <p:cNvSpPr>
              <a:spLocks/>
            </p:cNvSpPr>
            <p:nvPr/>
          </p:nvSpPr>
          <p:spPr bwMode="auto">
            <a:xfrm>
              <a:off x="1923" y="1736"/>
              <a:ext cx="633" cy="772"/>
            </a:xfrm>
            <a:custGeom>
              <a:avLst/>
              <a:gdLst>
                <a:gd name="T0" fmla="*/ 739 w 1266"/>
                <a:gd name="T1" fmla="*/ 0 h 1544"/>
                <a:gd name="T2" fmla="*/ 657 w 1266"/>
                <a:gd name="T3" fmla="*/ 158 h 1544"/>
                <a:gd name="T4" fmla="*/ 494 w 1266"/>
                <a:gd name="T5" fmla="*/ 249 h 1544"/>
                <a:gd name="T6" fmla="*/ 232 w 1266"/>
                <a:gd name="T7" fmla="*/ 223 h 1544"/>
                <a:gd name="T8" fmla="*/ 403 w 1266"/>
                <a:gd name="T9" fmla="*/ 141 h 1544"/>
                <a:gd name="T10" fmla="*/ 218 w 1266"/>
                <a:gd name="T11" fmla="*/ 167 h 1544"/>
                <a:gd name="T12" fmla="*/ 0 w 1266"/>
                <a:gd name="T13" fmla="*/ 314 h 1544"/>
                <a:gd name="T14" fmla="*/ 99 w 1266"/>
                <a:gd name="T15" fmla="*/ 314 h 1544"/>
                <a:gd name="T16" fmla="*/ 218 w 1266"/>
                <a:gd name="T17" fmla="*/ 280 h 1544"/>
                <a:gd name="T18" fmla="*/ 488 w 1266"/>
                <a:gd name="T19" fmla="*/ 314 h 1544"/>
                <a:gd name="T20" fmla="*/ 713 w 1266"/>
                <a:gd name="T21" fmla="*/ 205 h 1544"/>
                <a:gd name="T22" fmla="*/ 747 w 1266"/>
                <a:gd name="T23" fmla="*/ 95 h 1544"/>
                <a:gd name="T24" fmla="*/ 768 w 1266"/>
                <a:gd name="T25" fmla="*/ 211 h 1544"/>
                <a:gd name="T26" fmla="*/ 756 w 1266"/>
                <a:gd name="T27" fmla="*/ 287 h 1544"/>
                <a:gd name="T28" fmla="*/ 815 w 1266"/>
                <a:gd name="T29" fmla="*/ 276 h 1544"/>
                <a:gd name="T30" fmla="*/ 876 w 1266"/>
                <a:gd name="T31" fmla="*/ 434 h 1544"/>
                <a:gd name="T32" fmla="*/ 958 w 1266"/>
                <a:gd name="T33" fmla="*/ 559 h 1544"/>
                <a:gd name="T34" fmla="*/ 918 w 1266"/>
                <a:gd name="T35" fmla="*/ 675 h 1544"/>
                <a:gd name="T36" fmla="*/ 965 w 1266"/>
                <a:gd name="T37" fmla="*/ 671 h 1544"/>
                <a:gd name="T38" fmla="*/ 983 w 1266"/>
                <a:gd name="T39" fmla="*/ 757 h 1544"/>
                <a:gd name="T40" fmla="*/ 958 w 1266"/>
                <a:gd name="T41" fmla="*/ 833 h 1544"/>
                <a:gd name="T42" fmla="*/ 884 w 1266"/>
                <a:gd name="T43" fmla="*/ 833 h 1544"/>
                <a:gd name="T44" fmla="*/ 880 w 1266"/>
                <a:gd name="T45" fmla="*/ 627 h 1544"/>
                <a:gd name="T46" fmla="*/ 811 w 1266"/>
                <a:gd name="T47" fmla="*/ 981 h 1544"/>
                <a:gd name="T48" fmla="*/ 532 w 1266"/>
                <a:gd name="T49" fmla="*/ 1255 h 1544"/>
                <a:gd name="T50" fmla="*/ 224 w 1266"/>
                <a:gd name="T51" fmla="*/ 1255 h 1544"/>
                <a:gd name="T52" fmla="*/ 304 w 1266"/>
                <a:gd name="T53" fmla="*/ 1306 h 1544"/>
                <a:gd name="T54" fmla="*/ 524 w 1266"/>
                <a:gd name="T55" fmla="*/ 1306 h 1544"/>
                <a:gd name="T56" fmla="*/ 699 w 1266"/>
                <a:gd name="T57" fmla="*/ 1139 h 1544"/>
                <a:gd name="T58" fmla="*/ 699 w 1266"/>
                <a:gd name="T59" fmla="*/ 1333 h 1544"/>
                <a:gd name="T60" fmla="*/ 623 w 1266"/>
                <a:gd name="T61" fmla="*/ 1544 h 1544"/>
                <a:gd name="T62" fmla="*/ 760 w 1266"/>
                <a:gd name="T63" fmla="*/ 1346 h 1544"/>
                <a:gd name="T64" fmla="*/ 777 w 1266"/>
                <a:gd name="T65" fmla="*/ 1238 h 1544"/>
                <a:gd name="T66" fmla="*/ 743 w 1266"/>
                <a:gd name="T67" fmla="*/ 1179 h 1544"/>
                <a:gd name="T68" fmla="*/ 747 w 1266"/>
                <a:gd name="T69" fmla="*/ 1104 h 1544"/>
                <a:gd name="T70" fmla="*/ 811 w 1266"/>
                <a:gd name="T71" fmla="*/ 1220 h 1544"/>
                <a:gd name="T72" fmla="*/ 914 w 1266"/>
                <a:gd name="T73" fmla="*/ 1340 h 1544"/>
                <a:gd name="T74" fmla="*/ 988 w 1266"/>
                <a:gd name="T75" fmla="*/ 1540 h 1544"/>
                <a:gd name="T76" fmla="*/ 1266 w 1266"/>
                <a:gd name="T77" fmla="*/ 1540 h 1544"/>
                <a:gd name="T78" fmla="*/ 1163 w 1266"/>
                <a:gd name="T79" fmla="*/ 1207 h 1544"/>
                <a:gd name="T80" fmla="*/ 1125 w 1266"/>
                <a:gd name="T81" fmla="*/ 894 h 1544"/>
                <a:gd name="T82" fmla="*/ 1074 w 1266"/>
                <a:gd name="T83" fmla="*/ 1234 h 1544"/>
                <a:gd name="T84" fmla="*/ 992 w 1266"/>
                <a:gd name="T85" fmla="*/ 1152 h 1544"/>
                <a:gd name="T86" fmla="*/ 988 w 1266"/>
                <a:gd name="T87" fmla="*/ 1329 h 1544"/>
                <a:gd name="T88" fmla="*/ 914 w 1266"/>
                <a:gd name="T89" fmla="*/ 1162 h 1544"/>
                <a:gd name="T90" fmla="*/ 897 w 1266"/>
                <a:gd name="T91" fmla="*/ 911 h 1544"/>
                <a:gd name="T92" fmla="*/ 1053 w 1266"/>
                <a:gd name="T93" fmla="*/ 804 h 1544"/>
                <a:gd name="T94" fmla="*/ 1017 w 1266"/>
                <a:gd name="T95" fmla="*/ 502 h 1544"/>
                <a:gd name="T96" fmla="*/ 901 w 1266"/>
                <a:gd name="T97" fmla="*/ 335 h 1544"/>
                <a:gd name="T98" fmla="*/ 739 w 1266"/>
                <a:gd name="T99" fmla="*/ 0 h 1544"/>
                <a:gd name="T100" fmla="*/ 739 w 1266"/>
                <a:gd name="T101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6" h="1544">
                  <a:moveTo>
                    <a:pt x="739" y="0"/>
                  </a:moveTo>
                  <a:lnTo>
                    <a:pt x="657" y="158"/>
                  </a:lnTo>
                  <a:lnTo>
                    <a:pt x="494" y="249"/>
                  </a:lnTo>
                  <a:lnTo>
                    <a:pt x="232" y="223"/>
                  </a:lnTo>
                  <a:lnTo>
                    <a:pt x="403" y="141"/>
                  </a:lnTo>
                  <a:lnTo>
                    <a:pt x="218" y="167"/>
                  </a:lnTo>
                  <a:lnTo>
                    <a:pt x="0" y="314"/>
                  </a:lnTo>
                  <a:lnTo>
                    <a:pt x="99" y="314"/>
                  </a:lnTo>
                  <a:lnTo>
                    <a:pt x="218" y="280"/>
                  </a:lnTo>
                  <a:lnTo>
                    <a:pt x="488" y="314"/>
                  </a:lnTo>
                  <a:lnTo>
                    <a:pt x="713" y="205"/>
                  </a:lnTo>
                  <a:lnTo>
                    <a:pt x="747" y="95"/>
                  </a:lnTo>
                  <a:lnTo>
                    <a:pt x="768" y="211"/>
                  </a:lnTo>
                  <a:lnTo>
                    <a:pt x="756" y="287"/>
                  </a:lnTo>
                  <a:lnTo>
                    <a:pt x="815" y="276"/>
                  </a:lnTo>
                  <a:lnTo>
                    <a:pt x="876" y="434"/>
                  </a:lnTo>
                  <a:lnTo>
                    <a:pt x="958" y="559"/>
                  </a:lnTo>
                  <a:lnTo>
                    <a:pt x="918" y="675"/>
                  </a:lnTo>
                  <a:lnTo>
                    <a:pt x="965" y="671"/>
                  </a:lnTo>
                  <a:lnTo>
                    <a:pt x="983" y="757"/>
                  </a:lnTo>
                  <a:lnTo>
                    <a:pt x="958" y="833"/>
                  </a:lnTo>
                  <a:lnTo>
                    <a:pt x="884" y="833"/>
                  </a:lnTo>
                  <a:lnTo>
                    <a:pt x="880" y="627"/>
                  </a:lnTo>
                  <a:lnTo>
                    <a:pt x="811" y="981"/>
                  </a:lnTo>
                  <a:lnTo>
                    <a:pt x="532" y="1255"/>
                  </a:lnTo>
                  <a:lnTo>
                    <a:pt x="224" y="1255"/>
                  </a:lnTo>
                  <a:lnTo>
                    <a:pt x="304" y="1306"/>
                  </a:lnTo>
                  <a:lnTo>
                    <a:pt x="524" y="1306"/>
                  </a:lnTo>
                  <a:lnTo>
                    <a:pt x="699" y="1139"/>
                  </a:lnTo>
                  <a:lnTo>
                    <a:pt x="699" y="1333"/>
                  </a:lnTo>
                  <a:lnTo>
                    <a:pt x="623" y="1544"/>
                  </a:lnTo>
                  <a:lnTo>
                    <a:pt x="760" y="1346"/>
                  </a:lnTo>
                  <a:lnTo>
                    <a:pt x="777" y="1238"/>
                  </a:lnTo>
                  <a:lnTo>
                    <a:pt x="743" y="1179"/>
                  </a:lnTo>
                  <a:lnTo>
                    <a:pt x="747" y="1104"/>
                  </a:lnTo>
                  <a:lnTo>
                    <a:pt x="811" y="1220"/>
                  </a:lnTo>
                  <a:lnTo>
                    <a:pt x="914" y="1340"/>
                  </a:lnTo>
                  <a:lnTo>
                    <a:pt x="988" y="1540"/>
                  </a:lnTo>
                  <a:lnTo>
                    <a:pt x="1266" y="1540"/>
                  </a:lnTo>
                  <a:lnTo>
                    <a:pt x="1163" y="1207"/>
                  </a:lnTo>
                  <a:lnTo>
                    <a:pt x="1125" y="894"/>
                  </a:lnTo>
                  <a:lnTo>
                    <a:pt x="1074" y="1234"/>
                  </a:lnTo>
                  <a:lnTo>
                    <a:pt x="992" y="1152"/>
                  </a:lnTo>
                  <a:lnTo>
                    <a:pt x="988" y="1329"/>
                  </a:lnTo>
                  <a:lnTo>
                    <a:pt x="914" y="1162"/>
                  </a:lnTo>
                  <a:lnTo>
                    <a:pt x="897" y="911"/>
                  </a:lnTo>
                  <a:lnTo>
                    <a:pt x="1053" y="804"/>
                  </a:lnTo>
                  <a:lnTo>
                    <a:pt x="1017" y="502"/>
                  </a:lnTo>
                  <a:lnTo>
                    <a:pt x="901" y="335"/>
                  </a:lnTo>
                  <a:lnTo>
                    <a:pt x="739" y="0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3" name="Freeform 67"/>
            <p:cNvSpPr>
              <a:spLocks/>
            </p:cNvSpPr>
            <p:nvPr/>
          </p:nvSpPr>
          <p:spPr bwMode="auto">
            <a:xfrm>
              <a:off x="1776" y="1908"/>
              <a:ext cx="123" cy="266"/>
            </a:xfrm>
            <a:custGeom>
              <a:avLst/>
              <a:gdLst>
                <a:gd name="T0" fmla="*/ 245 w 245"/>
                <a:gd name="T1" fmla="*/ 0 h 532"/>
                <a:gd name="T2" fmla="*/ 167 w 245"/>
                <a:gd name="T3" fmla="*/ 141 h 532"/>
                <a:gd name="T4" fmla="*/ 57 w 245"/>
                <a:gd name="T5" fmla="*/ 198 h 532"/>
                <a:gd name="T6" fmla="*/ 82 w 245"/>
                <a:gd name="T7" fmla="*/ 297 h 532"/>
                <a:gd name="T8" fmla="*/ 143 w 245"/>
                <a:gd name="T9" fmla="*/ 378 h 532"/>
                <a:gd name="T10" fmla="*/ 74 w 245"/>
                <a:gd name="T11" fmla="*/ 331 h 532"/>
                <a:gd name="T12" fmla="*/ 40 w 245"/>
                <a:gd name="T13" fmla="*/ 382 h 532"/>
                <a:gd name="T14" fmla="*/ 95 w 245"/>
                <a:gd name="T15" fmla="*/ 532 h 532"/>
                <a:gd name="T16" fmla="*/ 51 w 245"/>
                <a:gd name="T17" fmla="*/ 502 h 532"/>
                <a:gd name="T18" fmla="*/ 0 w 245"/>
                <a:gd name="T19" fmla="*/ 396 h 532"/>
                <a:gd name="T20" fmla="*/ 17 w 245"/>
                <a:gd name="T21" fmla="*/ 188 h 532"/>
                <a:gd name="T22" fmla="*/ 146 w 245"/>
                <a:gd name="T23" fmla="*/ 82 h 532"/>
                <a:gd name="T24" fmla="*/ 245 w 245"/>
                <a:gd name="T25" fmla="*/ 0 h 532"/>
                <a:gd name="T26" fmla="*/ 245 w 24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5" h="532">
                  <a:moveTo>
                    <a:pt x="245" y="0"/>
                  </a:moveTo>
                  <a:lnTo>
                    <a:pt x="167" y="141"/>
                  </a:lnTo>
                  <a:lnTo>
                    <a:pt x="57" y="198"/>
                  </a:lnTo>
                  <a:lnTo>
                    <a:pt x="82" y="297"/>
                  </a:lnTo>
                  <a:lnTo>
                    <a:pt x="143" y="378"/>
                  </a:lnTo>
                  <a:lnTo>
                    <a:pt x="74" y="331"/>
                  </a:lnTo>
                  <a:lnTo>
                    <a:pt x="40" y="382"/>
                  </a:lnTo>
                  <a:lnTo>
                    <a:pt x="95" y="532"/>
                  </a:lnTo>
                  <a:lnTo>
                    <a:pt x="51" y="502"/>
                  </a:lnTo>
                  <a:lnTo>
                    <a:pt x="0" y="396"/>
                  </a:lnTo>
                  <a:lnTo>
                    <a:pt x="17" y="188"/>
                  </a:lnTo>
                  <a:lnTo>
                    <a:pt x="146" y="8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4" name="Freeform 68"/>
            <p:cNvSpPr>
              <a:spLocks/>
            </p:cNvSpPr>
            <p:nvPr/>
          </p:nvSpPr>
          <p:spPr bwMode="auto">
            <a:xfrm>
              <a:off x="1843" y="1946"/>
              <a:ext cx="20" cy="151"/>
            </a:xfrm>
            <a:custGeom>
              <a:avLst/>
              <a:gdLst>
                <a:gd name="T0" fmla="*/ 0 w 40"/>
                <a:gd name="T1" fmla="*/ 61 h 302"/>
                <a:gd name="T2" fmla="*/ 40 w 40"/>
                <a:gd name="T3" fmla="*/ 302 h 302"/>
                <a:gd name="T4" fmla="*/ 40 w 40"/>
                <a:gd name="T5" fmla="*/ 0 h 302"/>
                <a:gd name="T6" fmla="*/ 0 w 40"/>
                <a:gd name="T7" fmla="*/ 61 h 302"/>
                <a:gd name="T8" fmla="*/ 0 w 40"/>
                <a:gd name="T9" fmla="*/ 6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2">
                  <a:moveTo>
                    <a:pt x="0" y="61"/>
                  </a:moveTo>
                  <a:lnTo>
                    <a:pt x="40" y="302"/>
                  </a:lnTo>
                  <a:lnTo>
                    <a:pt x="40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5" name="Freeform 69"/>
            <p:cNvSpPr>
              <a:spLocks/>
            </p:cNvSpPr>
            <p:nvPr/>
          </p:nvSpPr>
          <p:spPr bwMode="auto">
            <a:xfrm>
              <a:off x="2138" y="1515"/>
              <a:ext cx="356" cy="537"/>
            </a:xfrm>
            <a:custGeom>
              <a:avLst/>
              <a:gdLst>
                <a:gd name="T0" fmla="*/ 160 w 713"/>
                <a:gd name="T1" fmla="*/ 0 h 1074"/>
                <a:gd name="T2" fmla="*/ 310 w 713"/>
                <a:gd name="T3" fmla="*/ 120 h 1074"/>
                <a:gd name="T4" fmla="*/ 523 w 713"/>
                <a:gd name="T5" fmla="*/ 266 h 1074"/>
                <a:gd name="T6" fmla="*/ 639 w 713"/>
                <a:gd name="T7" fmla="*/ 624 h 1074"/>
                <a:gd name="T8" fmla="*/ 713 w 713"/>
                <a:gd name="T9" fmla="*/ 1074 h 1074"/>
                <a:gd name="T10" fmla="*/ 611 w 713"/>
                <a:gd name="T11" fmla="*/ 654 h 1074"/>
                <a:gd name="T12" fmla="*/ 468 w 713"/>
                <a:gd name="T13" fmla="*/ 331 h 1074"/>
                <a:gd name="T14" fmla="*/ 460 w 713"/>
                <a:gd name="T15" fmla="*/ 474 h 1074"/>
                <a:gd name="T16" fmla="*/ 331 w 713"/>
                <a:gd name="T17" fmla="*/ 270 h 1074"/>
                <a:gd name="T18" fmla="*/ 0 w 713"/>
                <a:gd name="T19" fmla="*/ 426 h 1074"/>
                <a:gd name="T20" fmla="*/ 236 w 713"/>
                <a:gd name="T21" fmla="*/ 202 h 1074"/>
                <a:gd name="T22" fmla="*/ 65 w 713"/>
                <a:gd name="T23" fmla="*/ 181 h 1074"/>
                <a:gd name="T24" fmla="*/ 225 w 713"/>
                <a:gd name="T25" fmla="*/ 124 h 1074"/>
                <a:gd name="T26" fmla="*/ 160 w 713"/>
                <a:gd name="T27" fmla="*/ 0 h 1074"/>
                <a:gd name="T28" fmla="*/ 160 w 713"/>
                <a:gd name="T29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3" h="1074">
                  <a:moveTo>
                    <a:pt x="160" y="0"/>
                  </a:moveTo>
                  <a:lnTo>
                    <a:pt x="310" y="120"/>
                  </a:lnTo>
                  <a:lnTo>
                    <a:pt x="523" y="266"/>
                  </a:lnTo>
                  <a:lnTo>
                    <a:pt x="639" y="624"/>
                  </a:lnTo>
                  <a:lnTo>
                    <a:pt x="713" y="1074"/>
                  </a:lnTo>
                  <a:lnTo>
                    <a:pt x="611" y="654"/>
                  </a:lnTo>
                  <a:lnTo>
                    <a:pt x="468" y="331"/>
                  </a:lnTo>
                  <a:lnTo>
                    <a:pt x="460" y="474"/>
                  </a:lnTo>
                  <a:lnTo>
                    <a:pt x="331" y="270"/>
                  </a:lnTo>
                  <a:lnTo>
                    <a:pt x="0" y="426"/>
                  </a:lnTo>
                  <a:lnTo>
                    <a:pt x="236" y="202"/>
                  </a:lnTo>
                  <a:lnTo>
                    <a:pt x="65" y="181"/>
                  </a:lnTo>
                  <a:lnTo>
                    <a:pt x="225" y="124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6" name="Freeform 70"/>
            <p:cNvSpPr>
              <a:spLocks/>
            </p:cNvSpPr>
            <p:nvPr/>
          </p:nvSpPr>
          <p:spPr bwMode="auto">
            <a:xfrm>
              <a:off x="1820" y="1970"/>
              <a:ext cx="17" cy="75"/>
            </a:xfrm>
            <a:custGeom>
              <a:avLst/>
              <a:gdLst>
                <a:gd name="T0" fmla="*/ 0 w 35"/>
                <a:gd name="T1" fmla="*/ 34 h 150"/>
                <a:gd name="T2" fmla="*/ 35 w 35"/>
                <a:gd name="T3" fmla="*/ 150 h 150"/>
                <a:gd name="T4" fmla="*/ 35 w 35"/>
                <a:gd name="T5" fmla="*/ 0 h 150"/>
                <a:gd name="T6" fmla="*/ 0 w 35"/>
                <a:gd name="T7" fmla="*/ 34 h 150"/>
                <a:gd name="T8" fmla="*/ 0 w 35"/>
                <a:gd name="T9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0">
                  <a:moveTo>
                    <a:pt x="0" y="34"/>
                  </a:moveTo>
                  <a:lnTo>
                    <a:pt x="35" y="150"/>
                  </a:lnTo>
                  <a:lnTo>
                    <a:pt x="35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7" name="Freeform 71"/>
            <p:cNvSpPr>
              <a:spLocks/>
            </p:cNvSpPr>
            <p:nvPr/>
          </p:nvSpPr>
          <p:spPr bwMode="auto">
            <a:xfrm>
              <a:off x="1809" y="2099"/>
              <a:ext cx="64" cy="95"/>
            </a:xfrm>
            <a:custGeom>
              <a:avLst/>
              <a:gdLst>
                <a:gd name="T0" fmla="*/ 0 w 129"/>
                <a:gd name="T1" fmla="*/ 0 h 190"/>
                <a:gd name="T2" fmla="*/ 64 w 129"/>
                <a:gd name="T3" fmla="*/ 61 h 190"/>
                <a:gd name="T4" fmla="*/ 68 w 129"/>
                <a:gd name="T5" fmla="*/ 95 h 190"/>
                <a:gd name="T6" fmla="*/ 121 w 129"/>
                <a:gd name="T7" fmla="*/ 86 h 190"/>
                <a:gd name="T8" fmla="*/ 129 w 129"/>
                <a:gd name="T9" fmla="*/ 190 h 190"/>
                <a:gd name="T10" fmla="*/ 43 w 129"/>
                <a:gd name="T11" fmla="*/ 154 h 190"/>
                <a:gd name="T12" fmla="*/ 64 w 129"/>
                <a:gd name="T13" fmla="*/ 116 h 190"/>
                <a:gd name="T14" fmla="*/ 0 w 129"/>
                <a:gd name="T15" fmla="*/ 0 h 190"/>
                <a:gd name="T16" fmla="*/ 0 w 129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90">
                  <a:moveTo>
                    <a:pt x="0" y="0"/>
                  </a:moveTo>
                  <a:lnTo>
                    <a:pt x="64" y="61"/>
                  </a:lnTo>
                  <a:lnTo>
                    <a:pt x="68" y="95"/>
                  </a:lnTo>
                  <a:lnTo>
                    <a:pt x="121" y="86"/>
                  </a:lnTo>
                  <a:lnTo>
                    <a:pt x="129" y="190"/>
                  </a:lnTo>
                  <a:lnTo>
                    <a:pt x="43" y="154"/>
                  </a:lnTo>
                  <a:lnTo>
                    <a:pt x="64" y="1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8" name="Freeform 72"/>
            <p:cNvSpPr>
              <a:spLocks/>
            </p:cNvSpPr>
            <p:nvPr/>
          </p:nvSpPr>
          <p:spPr bwMode="auto">
            <a:xfrm>
              <a:off x="2359" y="2099"/>
              <a:ext cx="36" cy="65"/>
            </a:xfrm>
            <a:custGeom>
              <a:avLst/>
              <a:gdLst>
                <a:gd name="T0" fmla="*/ 73 w 73"/>
                <a:gd name="T1" fmla="*/ 0 h 129"/>
                <a:gd name="T2" fmla="*/ 46 w 73"/>
                <a:gd name="T3" fmla="*/ 61 h 129"/>
                <a:gd name="T4" fmla="*/ 0 w 73"/>
                <a:gd name="T5" fmla="*/ 61 h 129"/>
                <a:gd name="T6" fmla="*/ 0 w 73"/>
                <a:gd name="T7" fmla="*/ 129 h 129"/>
                <a:gd name="T8" fmla="*/ 46 w 73"/>
                <a:gd name="T9" fmla="*/ 126 h 129"/>
                <a:gd name="T10" fmla="*/ 73 w 73"/>
                <a:gd name="T11" fmla="*/ 0 h 129"/>
                <a:gd name="T12" fmla="*/ 73 w 73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9">
                  <a:moveTo>
                    <a:pt x="73" y="0"/>
                  </a:moveTo>
                  <a:lnTo>
                    <a:pt x="46" y="61"/>
                  </a:lnTo>
                  <a:lnTo>
                    <a:pt x="0" y="61"/>
                  </a:lnTo>
                  <a:lnTo>
                    <a:pt x="0" y="129"/>
                  </a:lnTo>
                  <a:lnTo>
                    <a:pt x="46" y="126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9" name="Freeform 73"/>
            <p:cNvSpPr>
              <a:spLocks/>
            </p:cNvSpPr>
            <p:nvPr/>
          </p:nvSpPr>
          <p:spPr bwMode="auto">
            <a:xfrm>
              <a:off x="2361" y="1946"/>
              <a:ext cx="24" cy="75"/>
            </a:xfrm>
            <a:custGeom>
              <a:avLst/>
              <a:gdLst>
                <a:gd name="T0" fmla="*/ 0 w 48"/>
                <a:gd name="T1" fmla="*/ 0 h 150"/>
                <a:gd name="T2" fmla="*/ 0 w 48"/>
                <a:gd name="T3" fmla="*/ 150 h 150"/>
                <a:gd name="T4" fmla="*/ 48 w 48"/>
                <a:gd name="T5" fmla="*/ 53 h 150"/>
                <a:gd name="T6" fmla="*/ 0 w 48"/>
                <a:gd name="T7" fmla="*/ 0 h 150"/>
                <a:gd name="T8" fmla="*/ 0 w 48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0">
                  <a:moveTo>
                    <a:pt x="0" y="0"/>
                  </a:moveTo>
                  <a:lnTo>
                    <a:pt x="0" y="150"/>
                  </a:lnTo>
                  <a:lnTo>
                    <a:pt x="48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10" name="Freeform 74"/>
            <p:cNvSpPr>
              <a:spLocks/>
            </p:cNvSpPr>
            <p:nvPr/>
          </p:nvSpPr>
          <p:spPr bwMode="auto">
            <a:xfrm>
              <a:off x="1916" y="2142"/>
              <a:ext cx="15" cy="37"/>
            </a:xfrm>
            <a:custGeom>
              <a:avLst/>
              <a:gdLst>
                <a:gd name="T0" fmla="*/ 0 w 31"/>
                <a:gd name="T1" fmla="*/ 0 h 74"/>
                <a:gd name="T2" fmla="*/ 31 w 31"/>
                <a:gd name="T3" fmla="*/ 47 h 74"/>
                <a:gd name="T4" fmla="*/ 10 w 31"/>
                <a:gd name="T5" fmla="*/ 74 h 74"/>
                <a:gd name="T6" fmla="*/ 0 w 31"/>
                <a:gd name="T7" fmla="*/ 0 h 74"/>
                <a:gd name="T8" fmla="*/ 0 w 3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4">
                  <a:moveTo>
                    <a:pt x="0" y="0"/>
                  </a:moveTo>
                  <a:lnTo>
                    <a:pt x="31" y="47"/>
                  </a:lnTo>
                  <a:lnTo>
                    <a:pt x="1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11" name="Freeform 75"/>
            <p:cNvSpPr>
              <a:spLocks/>
            </p:cNvSpPr>
            <p:nvPr/>
          </p:nvSpPr>
          <p:spPr bwMode="auto">
            <a:xfrm>
              <a:off x="2290" y="2140"/>
              <a:ext cx="17" cy="49"/>
            </a:xfrm>
            <a:custGeom>
              <a:avLst/>
              <a:gdLst>
                <a:gd name="T0" fmla="*/ 34 w 34"/>
                <a:gd name="T1" fmla="*/ 0 h 99"/>
                <a:gd name="T2" fmla="*/ 0 w 34"/>
                <a:gd name="T3" fmla="*/ 61 h 99"/>
                <a:gd name="T4" fmla="*/ 17 w 34"/>
                <a:gd name="T5" fmla="*/ 99 h 99"/>
                <a:gd name="T6" fmla="*/ 34 w 34"/>
                <a:gd name="T7" fmla="*/ 0 h 99"/>
                <a:gd name="T8" fmla="*/ 34 w 34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9">
                  <a:moveTo>
                    <a:pt x="34" y="0"/>
                  </a:moveTo>
                  <a:lnTo>
                    <a:pt x="0" y="61"/>
                  </a:lnTo>
                  <a:lnTo>
                    <a:pt x="17" y="9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3612" name="Group 76"/>
            <p:cNvGrpSpPr>
              <a:grpSpLocks/>
            </p:cNvGrpSpPr>
            <p:nvPr/>
          </p:nvGrpSpPr>
          <p:grpSpPr bwMode="auto">
            <a:xfrm>
              <a:off x="960" y="2877"/>
              <a:ext cx="288" cy="367"/>
              <a:chOff x="960" y="3069"/>
              <a:chExt cx="288" cy="367"/>
            </a:xfrm>
          </p:grpSpPr>
          <p:sp>
            <p:nvSpPr>
              <p:cNvPr id="193613" name="Freeform 77"/>
              <p:cNvSpPr>
                <a:spLocks/>
              </p:cNvSpPr>
              <p:nvPr/>
            </p:nvSpPr>
            <p:spPr bwMode="auto">
              <a:xfrm>
                <a:off x="1094" y="3069"/>
                <a:ext cx="154" cy="367"/>
              </a:xfrm>
              <a:custGeom>
                <a:avLst/>
                <a:gdLst>
                  <a:gd name="T0" fmla="*/ 0 w 308"/>
                  <a:gd name="T1" fmla="*/ 0 h 736"/>
                  <a:gd name="T2" fmla="*/ 165 w 308"/>
                  <a:gd name="T3" fmla="*/ 40 h 736"/>
                  <a:gd name="T4" fmla="*/ 308 w 308"/>
                  <a:gd name="T5" fmla="*/ 135 h 736"/>
                  <a:gd name="T6" fmla="*/ 285 w 308"/>
                  <a:gd name="T7" fmla="*/ 238 h 736"/>
                  <a:gd name="T8" fmla="*/ 285 w 308"/>
                  <a:gd name="T9" fmla="*/ 340 h 736"/>
                  <a:gd name="T10" fmla="*/ 205 w 308"/>
                  <a:gd name="T11" fmla="*/ 418 h 736"/>
                  <a:gd name="T12" fmla="*/ 205 w 308"/>
                  <a:gd name="T13" fmla="*/ 553 h 736"/>
                  <a:gd name="T14" fmla="*/ 0 w 308"/>
                  <a:gd name="T15" fmla="*/ 736 h 736"/>
                  <a:gd name="T16" fmla="*/ 0 w 308"/>
                  <a:gd name="T17" fmla="*/ 0 h 736"/>
                  <a:gd name="T18" fmla="*/ 0 w 308"/>
                  <a:gd name="T1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736">
                    <a:moveTo>
                      <a:pt x="0" y="0"/>
                    </a:moveTo>
                    <a:lnTo>
                      <a:pt x="165" y="40"/>
                    </a:lnTo>
                    <a:lnTo>
                      <a:pt x="308" y="135"/>
                    </a:lnTo>
                    <a:lnTo>
                      <a:pt x="285" y="238"/>
                    </a:lnTo>
                    <a:lnTo>
                      <a:pt x="285" y="340"/>
                    </a:lnTo>
                    <a:lnTo>
                      <a:pt x="205" y="418"/>
                    </a:lnTo>
                    <a:lnTo>
                      <a:pt x="205" y="553"/>
                    </a:lnTo>
                    <a:lnTo>
                      <a:pt x="0" y="7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4" name="Freeform 78"/>
              <p:cNvSpPr>
                <a:spLocks/>
              </p:cNvSpPr>
              <p:nvPr/>
            </p:nvSpPr>
            <p:spPr bwMode="auto">
              <a:xfrm>
                <a:off x="967" y="3074"/>
                <a:ext cx="270" cy="333"/>
              </a:xfrm>
              <a:custGeom>
                <a:avLst/>
                <a:gdLst>
                  <a:gd name="T0" fmla="*/ 236 w 540"/>
                  <a:gd name="T1" fmla="*/ 0 h 665"/>
                  <a:gd name="T2" fmla="*/ 126 w 540"/>
                  <a:gd name="T3" fmla="*/ 9 h 665"/>
                  <a:gd name="T4" fmla="*/ 59 w 540"/>
                  <a:gd name="T5" fmla="*/ 68 h 665"/>
                  <a:gd name="T6" fmla="*/ 69 w 540"/>
                  <a:gd name="T7" fmla="*/ 188 h 665"/>
                  <a:gd name="T8" fmla="*/ 0 w 540"/>
                  <a:gd name="T9" fmla="*/ 266 h 665"/>
                  <a:gd name="T10" fmla="*/ 52 w 540"/>
                  <a:gd name="T11" fmla="*/ 374 h 665"/>
                  <a:gd name="T12" fmla="*/ 36 w 540"/>
                  <a:gd name="T13" fmla="*/ 486 h 665"/>
                  <a:gd name="T14" fmla="*/ 114 w 540"/>
                  <a:gd name="T15" fmla="*/ 558 h 665"/>
                  <a:gd name="T16" fmla="*/ 124 w 540"/>
                  <a:gd name="T17" fmla="*/ 632 h 665"/>
                  <a:gd name="T18" fmla="*/ 249 w 540"/>
                  <a:gd name="T19" fmla="*/ 665 h 665"/>
                  <a:gd name="T20" fmla="*/ 460 w 540"/>
                  <a:gd name="T21" fmla="*/ 486 h 665"/>
                  <a:gd name="T22" fmla="*/ 401 w 540"/>
                  <a:gd name="T23" fmla="*/ 431 h 665"/>
                  <a:gd name="T24" fmla="*/ 356 w 540"/>
                  <a:gd name="T25" fmla="*/ 408 h 665"/>
                  <a:gd name="T26" fmla="*/ 462 w 540"/>
                  <a:gd name="T27" fmla="*/ 340 h 665"/>
                  <a:gd name="T28" fmla="*/ 517 w 540"/>
                  <a:gd name="T29" fmla="*/ 271 h 665"/>
                  <a:gd name="T30" fmla="*/ 289 w 540"/>
                  <a:gd name="T31" fmla="*/ 207 h 665"/>
                  <a:gd name="T32" fmla="*/ 438 w 540"/>
                  <a:gd name="T33" fmla="*/ 180 h 665"/>
                  <a:gd name="T34" fmla="*/ 540 w 540"/>
                  <a:gd name="T35" fmla="*/ 121 h 665"/>
                  <a:gd name="T36" fmla="*/ 371 w 540"/>
                  <a:gd name="T37" fmla="*/ 30 h 665"/>
                  <a:gd name="T38" fmla="*/ 236 w 540"/>
                  <a:gd name="T39" fmla="*/ 0 h 665"/>
                  <a:gd name="T40" fmla="*/ 236 w 540"/>
                  <a:gd name="T41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0" h="665">
                    <a:moveTo>
                      <a:pt x="236" y="0"/>
                    </a:moveTo>
                    <a:lnTo>
                      <a:pt x="126" y="9"/>
                    </a:lnTo>
                    <a:lnTo>
                      <a:pt x="59" y="68"/>
                    </a:lnTo>
                    <a:lnTo>
                      <a:pt x="69" y="188"/>
                    </a:lnTo>
                    <a:lnTo>
                      <a:pt x="0" y="266"/>
                    </a:lnTo>
                    <a:lnTo>
                      <a:pt x="52" y="374"/>
                    </a:lnTo>
                    <a:lnTo>
                      <a:pt x="36" y="486"/>
                    </a:lnTo>
                    <a:lnTo>
                      <a:pt x="114" y="558"/>
                    </a:lnTo>
                    <a:lnTo>
                      <a:pt x="124" y="632"/>
                    </a:lnTo>
                    <a:lnTo>
                      <a:pt x="249" y="665"/>
                    </a:lnTo>
                    <a:lnTo>
                      <a:pt x="460" y="486"/>
                    </a:lnTo>
                    <a:lnTo>
                      <a:pt x="401" y="431"/>
                    </a:lnTo>
                    <a:lnTo>
                      <a:pt x="356" y="408"/>
                    </a:lnTo>
                    <a:lnTo>
                      <a:pt x="462" y="340"/>
                    </a:lnTo>
                    <a:lnTo>
                      <a:pt x="517" y="271"/>
                    </a:lnTo>
                    <a:lnTo>
                      <a:pt x="289" y="207"/>
                    </a:lnTo>
                    <a:lnTo>
                      <a:pt x="438" y="180"/>
                    </a:lnTo>
                    <a:lnTo>
                      <a:pt x="540" y="121"/>
                    </a:lnTo>
                    <a:lnTo>
                      <a:pt x="371" y="3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5" name="Freeform 79"/>
              <p:cNvSpPr>
                <a:spLocks/>
              </p:cNvSpPr>
              <p:nvPr/>
            </p:nvSpPr>
            <p:spPr bwMode="auto">
              <a:xfrm>
                <a:off x="1032" y="3090"/>
                <a:ext cx="151" cy="77"/>
              </a:xfrm>
              <a:custGeom>
                <a:avLst/>
                <a:gdLst>
                  <a:gd name="T0" fmla="*/ 194 w 303"/>
                  <a:gd name="T1" fmla="*/ 2 h 154"/>
                  <a:gd name="T2" fmla="*/ 56 w 303"/>
                  <a:gd name="T3" fmla="*/ 0 h 154"/>
                  <a:gd name="T4" fmla="*/ 0 w 303"/>
                  <a:gd name="T5" fmla="*/ 83 h 154"/>
                  <a:gd name="T6" fmla="*/ 33 w 303"/>
                  <a:gd name="T7" fmla="*/ 131 h 154"/>
                  <a:gd name="T8" fmla="*/ 259 w 303"/>
                  <a:gd name="T9" fmla="*/ 154 h 154"/>
                  <a:gd name="T10" fmla="*/ 301 w 303"/>
                  <a:gd name="T11" fmla="*/ 101 h 154"/>
                  <a:gd name="T12" fmla="*/ 303 w 303"/>
                  <a:gd name="T13" fmla="*/ 44 h 154"/>
                  <a:gd name="T14" fmla="*/ 194 w 303"/>
                  <a:gd name="T15" fmla="*/ 2 h 154"/>
                  <a:gd name="T16" fmla="*/ 194 w 303"/>
                  <a:gd name="T17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154">
                    <a:moveTo>
                      <a:pt x="194" y="2"/>
                    </a:moveTo>
                    <a:lnTo>
                      <a:pt x="56" y="0"/>
                    </a:lnTo>
                    <a:lnTo>
                      <a:pt x="0" y="83"/>
                    </a:lnTo>
                    <a:lnTo>
                      <a:pt x="33" y="131"/>
                    </a:lnTo>
                    <a:lnTo>
                      <a:pt x="259" y="154"/>
                    </a:lnTo>
                    <a:lnTo>
                      <a:pt x="301" y="101"/>
                    </a:lnTo>
                    <a:lnTo>
                      <a:pt x="303" y="44"/>
                    </a:lnTo>
                    <a:lnTo>
                      <a:pt x="194" y="2"/>
                    </a:lnTo>
                    <a:lnTo>
                      <a:pt x="194" y="2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6" name="Freeform 80"/>
              <p:cNvSpPr>
                <a:spLocks/>
              </p:cNvSpPr>
              <p:nvPr/>
            </p:nvSpPr>
            <p:spPr bwMode="auto">
              <a:xfrm>
                <a:off x="1008" y="3184"/>
                <a:ext cx="187" cy="77"/>
              </a:xfrm>
              <a:custGeom>
                <a:avLst/>
                <a:gdLst>
                  <a:gd name="T0" fmla="*/ 141 w 373"/>
                  <a:gd name="T1" fmla="*/ 0 h 154"/>
                  <a:gd name="T2" fmla="*/ 11 w 373"/>
                  <a:gd name="T3" fmla="*/ 13 h 154"/>
                  <a:gd name="T4" fmla="*/ 0 w 373"/>
                  <a:gd name="T5" fmla="*/ 97 h 154"/>
                  <a:gd name="T6" fmla="*/ 85 w 373"/>
                  <a:gd name="T7" fmla="*/ 154 h 154"/>
                  <a:gd name="T8" fmla="*/ 236 w 373"/>
                  <a:gd name="T9" fmla="*/ 145 h 154"/>
                  <a:gd name="T10" fmla="*/ 371 w 373"/>
                  <a:gd name="T11" fmla="*/ 108 h 154"/>
                  <a:gd name="T12" fmla="*/ 373 w 373"/>
                  <a:gd name="T13" fmla="*/ 67 h 154"/>
                  <a:gd name="T14" fmla="*/ 234 w 373"/>
                  <a:gd name="T15" fmla="*/ 19 h 154"/>
                  <a:gd name="T16" fmla="*/ 141 w 373"/>
                  <a:gd name="T17" fmla="*/ 0 h 154"/>
                  <a:gd name="T18" fmla="*/ 141 w 373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154">
                    <a:moveTo>
                      <a:pt x="141" y="0"/>
                    </a:moveTo>
                    <a:lnTo>
                      <a:pt x="11" y="13"/>
                    </a:lnTo>
                    <a:lnTo>
                      <a:pt x="0" y="97"/>
                    </a:lnTo>
                    <a:lnTo>
                      <a:pt x="85" y="154"/>
                    </a:lnTo>
                    <a:lnTo>
                      <a:pt x="236" y="145"/>
                    </a:lnTo>
                    <a:lnTo>
                      <a:pt x="371" y="108"/>
                    </a:lnTo>
                    <a:lnTo>
                      <a:pt x="373" y="67"/>
                    </a:lnTo>
                    <a:lnTo>
                      <a:pt x="234" y="19"/>
                    </a:lnTo>
                    <a:lnTo>
                      <a:pt x="141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7" name="Freeform 81"/>
              <p:cNvSpPr>
                <a:spLocks/>
              </p:cNvSpPr>
              <p:nvPr/>
            </p:nvSpPr>
            <p:spPr bwMode="auto">
              <a:xfrm>
                <a:off x="1024" y="3278"/>
                <a:ext cx="154" cy="61"/>
              </a:xfrm>
              <a:custGeom>
                <a:avLst/>
                <a:gdLst>
                  <a:gd name="T0" fmla="*/ 54 w 308"/>
                  <a:gd name="T1" fmla="*/ 19 h 124"/>
                  <a:gd name="T2" fmla="*/ 0 w 308"/>
                  <a:gd name="T3" fmla="*/ 61 h 124"/>
                  <a:gd name="T4" fmla="*/ 73 w 308"/>
                  <a:gd name="T5" fmla="*/ 124 h 124"/>
                  <a:gd name="T6" fmla="*/ 236 w 308"/>
                  <a:gd name="T7" fmla="*/ 124 h 124"/>
                  <a:gd name="T8" fmla="*/ 308 w 308"/>
                  <a:gd name="T9" fmla="*/ 55 h 124"/>
                  <a:gd name="T10" fmla="*/ 215 w 308"/>
                  <a:gd name="T11" fmla="*/ 0 h 124"/>
                  <a:gd name="T12" fmla="*/ 54 w 308"/>
                  <a:gd name="T13" fmla="*/ 19 h 124"/>
                  <a:gd name="T14" fmla="*/ 54 w 308"/>
                  <a:gd name="T15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124">
                    <a:moveTo>
                      <a:pt x="54" y="19"/>
                    </a:moveTo>
                    <a:lnTo>
                      <a:pt x="0" y="61"/>
                    </a:lnTo>
                    <a:lnTo>
                      <a:pt x="73" y="124"/>
                    </a:lnTo>
                    <a:lnTo>
                      <a:pt x="236" y="124"/>
                    </a:lnTo>
                    <a:lnTo>
                      <a:pt x="308" y="55"/>
                    </a:lnTo>
                    <a:lnTo>
                      <a:pt x="215" y="0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8" name="Freeform 82"/>
              <p:cNvSpPr>
                <a:spLocks/>
              </p:cNvSpPr>
              <p:nvPr/>
            </p:nvSpPr>
            <p:spPr bwMode="auto">
              <a:xfrm>
                <a:off x="960" y="3073"/>
                <a:ext cx="240" cy="357"/>
              </a:xfrm>
              <a:custGeom>
                <a:avLst/>
                <a:gdLst>
                  <a:gd name="T0" fmla="*/ 179 w 481"/>
                  <a:gd name="T1" fmla="*/ 0 h 712"/>
                  <a:gd name="T2" fmla="*/ 72 w 481"/>
                  <a:gd name="T3" fmla="*/ 21 h 712"/>
                  <a:gd name="T4" fmla="*/ 40 w 481"/>
                  <a:gd name="T5" fmla="*/ 85 h 712"/>
                  <a:gd name="T6" fmla="*/ 63 w 481"/>
                  <a:gd name="T7" fmla="*/ 159 h 712"/>
                  <a:gd name="T8" fmla="*/ 2 w 481"/>
                  <a:gd name="T9" fmla="*/ 245 h 712"/>
                  <a:gd name="T10" fmla="*/ 0 w 481"/>
                  <a:gd name="T11" fmla="*/ 330 h 712"/>
                  <a:gd name="T12" fmla="*/ 34 w 481"/>
                  <a:gd name="T13" fmla="*/ 404 h 712"/>
                  <a:gd name="T14" fmla="*/ 36 w 481"/>
                  <a:gd name="T15" fmla="*/ 488 h 712"/>
                  <a:gd name="T16" fmla="*/ 103 w 481"/>
                  <a:gd name="T17" fmla="*/ 558 h 712"/>
                  <a:gd name="T18" fmla="*/ 120 w 481"/>
                  <a:gd name="T19" fmla="*/ 671 h 712"/>
                  <a:gd name="T20" fmla="*/ 268 w 481"/>
                  <a:gd name="T21" fmla="*/ 712 h 712"/>
                  <a:gd name="T22" fmla="*/ 392 w 481"/>
                  <a:gd name="T23" fmla="*/ 625 h 712"/>
                  <a:gd name="T24" fmla="*/ 394 w 481"/>
                  <a:gd name="T25" fmla="*/ 566 h 712"/>
                  <a:gd name="T26" fmla="*/ 479 w 481"/>
                  <a:gd name="T27" fmla="*/ 503 h 712"/>
                  <a:gd name="T28" fmla="*/ 481 w 481"/>
                  <a:gd name="T29" fmla="*/ 439 h 712"/>
                  <a:gd name="T30" fmla="*/ 413 w 481"/>
                  <a:gd name="T31" fmla="*/ 437 h 712"/>
                  <a:gd name="T32" fmla="*/ 456 w 481"/>
                  <a:gd name="T33" fmla="*/ 488 h 712"/>
                  <a:gd name="T34" fmla="*/ 414 w 481"/>
                  <a:gd name="T35" fmla="*/ 524 h 712"/>
                  <a:gd name="T36" fmla="*/ 245 w 481"/>
                  <a:gd name="T37" fmla="*/ 555 h 712"/>
                  <a:gd name="T38" fmla="*/ 245 w 481"/>
                  <a:gd name="T39" fmla="*/ 648 h 712"/>
                  <a:gd name="T40" fmla="*/ 152 w 481"/>
                  <a:gd name="T41" fmla="*/ 615 h 712"/>
                  <a:gd name="T42" fmla="*/ 202 w 481"/>
                  <a:gd name="T43" fmla="*/ 553 h 712"/>
                  <a:gd name="T44" fmla="*/ 65 w 481"/>
                  <a:gd name="T45" fmla="*/ 477 h 712"/>
                  <a:gd name="T46" fmla="*/ 76 w 481"/>
                  <a:gd name="T47" fmla="*/ 408 h 712"/>
                  <a:gd name="T48" fmla="*/ 70 w 481"/>
                  <a:gd name="T49" fmla="*/ 349 h 712"/>
                  <a:gd name="T50" fmla="*/ 44 w 481"/>
                  <a:gd name="T51" fmla="*/ 285 h 712"/>
                  <a:gd name="T52" fmla="*/ 51 w 481"/>
                  <a:gd name="T53" fmla="*/ 243 h 712"/>
                  <a:gd name="T54" fmla="*/ 105 w 481"/>
                  <a:gd name="T55" fmla="*/ 207 h 712"/>
                  <a:gd name="T56" fmla="*/ 122 w 481"/>
                  <a:gd name="T57" fmla="*/ 173 h 712"/>
                  <a:gd name="T58" fmla="*/ 101 w 481"/>
                  <a:gd name="T59" fmla="*/ 95 h 712"/>
                  <a:gd name="T60" fmla="*/ 127 w 481"/>
                  <a:gd name="T61" fmla="*/ 53 h 712"/>
                  <a:gd name="T62" fmla="*/ 179 w 481"/>
                  <a:gd name="T63" fmla="*/ 0 h 712"/>
                  <a:gd name="T64" fmla="*/ 179 w 481"/>
                  <a:gd name="T65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712">
                    <a:moveTo>
                      <a:pt x="179" y="0"/>
                    </a:moveTo>
                    <a:lnTo>
                      <a:pt x="72" y="21"/>
                    </a:lnTo>
                    <a:lnTo>
                      <a:pt x="40" y="85"/>
                    </a:lnTo>
                    <a:lnTo>
                      <a:pt x="63" y="159"/>
                    </a:lnTo>
                    <a:lnTo>
                      <a:pt x="2" y="245"/>
                    </a:lnTo>
                    <a:lnTo>
                      <a:pt x="0" y="330"/>
                    </a:lnTo>
                    <a:lnTo>
                      <a:pt x="34" y="404"/>
                    </a:lnTo>
                    <a:lnTo>
                      <a:pt x="36" y="488"/>
                    </a:lnTo>
                    <a:lnTo>
                      <a:pt x="103" y="558"/>
                    </a:lnTo>
                    <a:lnTo>
                      <a:pt x="120" y="671"/>
                    </a:lnTo>
                    <a:lnTo>
                      <a:pt x="268" y="712"/>
                    </a:lnTo>
                    <a:lnTo>
                      <a:pt x="392" y="625"/>
                    </a:lnTo>
                    <a:lnTo>
                      <a:pt x="394" y="566"/>
                    </a:lnTo>
                    <a:lnTo>
                      <a:pt x="479" y="503"/>
                    </a:lnTo>
                    <a:lnTo>
                      <a:pt x="481" y="439"/>
                    </a:lnTo>
                    <a:lnTo>
                      <a:pt x="413" y="437"/>
                    </a:lnTo>
                    <a:lnTo>
                      <a:pt x="456" y="488"/>
                    </a:lnTo>
                    <a:lnTo>
                      <a:pt x="414" y="524"/>
                    </a:lnTo>
                    <a:lnTo>
                      <a:pt x="245" y="555"/>
                    </a:lnTo>
                    <a:lnTo>
                      <a:pt x="245" y="648"/>
                    </a:lnTo>
                    <a:lnTo>
                      <a:pt x="152" y="615"/>
                    </a:lnTo>
                    <a:lnTo>
                      <a:pt x="202" y="553"/>
                    </a:lnTo>
                    <a:lnTo>
                      <a:pt x="65" y="477"/>
                    </a:lnTo>
                    <a:lnTo>
                      <a:pt x="76" y="408"/>
                    </a:lnTo>
                    <a:lnTo>
                      <a:pt x="70" y="349"/>
                    </a:lnTo>
                    <a:lnTo>
                      <a:pt x="44" y="285"/>
                    </a:lnTo>
                    <a:lnTo>
                      <a:pt x="51" y="243"/>
                    </a:lnTo>
                    <a:lnTo>
                      <a:pt x="105" y="207"/>
                    </a:lnTo>
                    <a:lnTo>
                      <a:pt x="122" y="173"/>
                    </a:lnTo>
                    <a:lnTo>
                      <a:pt x="101" y="95"/>
                    </a:lnTo>
                    <a:lnTo>
                      <a:pt x="127" y="53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19" name="Freeform 83"/>
              <p:cNvSpPr>
                <a:spLocks/>
              </p:cNvSpPr>
              <p:nvPr/>
            </p:nvSpPr>
            <p:spPr bwMode="auto">
              <a:xfrm>
                <a:off x="1019" y="3073"/>
                <a:ext cx="224" cy="213"/>
              </a:xfrm>
              <a:custGeom>
                <a:avLst/>
                <a:gdLst>
                  <a:gd name="T0" fmla="*/ 97 w 449"/>
                  <a:gd name="T1" fmla="*/ 0 h 425"/>
                  <a:gd name="T2" fmla="*/ 272 w 449"/>
                  <a:gd name="T3" fmla="*/ 21 h 425"/>
                  <a:gd name="T4" fmla="*/ 449 w 449"/>
                  <a:gd name="T5" fmla="*/ 117 h 425"/>
                  <a:gd name="T6" fmla="*/ 447 w 449"/>
                  <a:gd name="T7" fmla="*/ 152 h 425"/>
                  <a:gd name="T8" fmla="*/ 346 w 449"/>
                  <a:gd name="T9" fmla="*/ 192 h 425"/>
                  <a:gd name="T10" fmla="*/ 241 w 449"/>
                  <a:gd name="T11" fmla="*/ 213 h 425"/>
                  <a:gd name="T12" fmla="*/ 426 w 449"/>
                  <a:gd name="T13" fmla="*/ 241 h 425"/>
                  <a:gd name="T14" fmla="*/ 435 w 449"/>
                  <a:gd name="T15" fmla="*/ 300 h 425"/>
                  <a:gd name="T16" fmla="*/ 365 w 449"/>
                  <a:gd name="T17" fmla="*/ 359 h 425"/>
                  <a:gd name="T18" fmla="*/ 256 w 449"/>
                  <a:gd name="T19" fmla="*/ 414 h 425"/>
                  <a:gd name="T20" fmla="*/ 49 w 449"/>
                  <a:gd name="T21" fmla="*/ 425 h 425"/>
                  <a:gd name="T22" fmla="*/ 0 w 449"/>
                  <a:gd name="T23" fmla="*/ 374 h 425"/>
                  <a:gd name="T24" fmla="*/ 270 w 449"/>
                  <a:gd name="T25" fmla="*/ 366 h 425"/>
                  <a:gd name="T26" fmla="*/ 355 w 449"/>
                  <a:gd name="T27" fmla="*/ 334 h 425"/>
                  <a:gd name="T28" fmla="*/ 397 w 449"/>
                  <a:gd name="T29" fmla="*/ 277 h 425"/>
                  <a:gd name="T30" fmla="*/ 218 w 449"/>
                  <a:gd name="T31" fmla="*/ 249 h 425"/>
                  <a:gd name="T32" fmla="*/ 47 w 449"/>
                  <a:gd name="T33" fmla="*/ 197 h 425"/>
                  <a:gd name="T34" fmla="*/ 276 w 449"/>
                  <a:gd name="T35" fmla="*/ 176 h 425"/>
                  <a:gd name="T36" fmla="*/ 401 w 449"/>
                  <a:gd name="T37" fmla="*/ 135 h 425"/>
                  <a:gd name="T38" fmla="*/ 274 w 449"/>
                  <a:gd name="T39" fmla="*/ 59 h 425"/>
                  <a:gd name="T40" fmla="*/ 97 w 449"/>
                  <a:gd name="T41" fmla="*/ 0 h 425"/>
                  <a:gd name="T42" fmla="*/ 97 w 449"/>
                  <a:gd name="T4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425">
                    <a:moveTo>
                      <a:pt x="97" y="0"/>
                    </a:moveTo>
                    <a:lnTo>
                      <a:pt x="272" y="21"/>
                    </a:lnTo>
                    <a:lnTo>
                      <a:pt x="449" y="117"/>
                    </a:lnTo>
                    <a:lnTo>
                      <a:pt x="447" y="152"/>
                    </a:lnTo>
                    <a:lnTo>
                      <a:pt x="346" y="192"/>
                    </a:lnTo>
                    <a:lnTo>
                      <a:pt x="241" y="213"/>
                    </a:lnTo>
                    <a:lnTo>
                      <a:pt x="426" y="241"/>
                    </a:lnTo>
                    <a:lnTo>
                      <a:pt x="435" y="300"/>
                    </a:lnTo>
                    <a:lnTo>
                      <a:pt x="365" y="359"/>
                    </a:lnTo>
                    <a:lnTo>
                      <a:pt x="256" y="414"/>
                    </a:lnTo>
                    <a:lnTo>
                      <a:pt x="49" y="425"/>
                    </a:lnTo>
                    <a:lnTo>
                      <a:pt x="0" y="374"/>
                    </a:lnTo>
                    <a:lnTo>
                      <a:pt x="270" y="366"/>
                    </a:lnTo>
                    <a:lnTo>
                      <a:pt x="355" y="334"/>
                    </a:lnTo>
                    <a:lnTo>
                      <a:pt x="397" y="277"/>
                    </a:lnTo>
                    <a:lnTo>
                      <a:pt x="218" y="249"/>
                    </a:lnTo>
                    <a:lnTo>
                      <a:pt x="47" y="197"/>
                    </a:lnTo>
                    <a:lnTo>
                      <a:pt x="276" y="176"/>
                    </a:lnTo>
                    <a:lnTo>
                      <a:pt x="401" y="135"/>
                    </a:lnTo>
                    <a:lnTo>
                      <a:pt x="274" y="59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3620" name="AutoShape 84"/>
          <p:cNvSpPr>
            <a:spLocks noChangeArrowheads="1"/>
          </p:cNvSpPr>
          <p:nvPr/>
        </p:nvSpPr>
        <p:spPr bwMode="auto">
          <a:xfrm>
            <a:off x="5943600" y="5181600"/>
            <a:ext cx="1371600" cy="1143000"/>
          </a:xfrm>
          <a:prstGeom prst="upArrowCallout">
            <a:avLst>
              <a:gd name="adj1" fmla="val 30000"/>
              <a:gd name="adj2" fmla="val 30000"/>
              <a:gd name="adj3" fmla="val 16667"/>
              <a:gd name="adj4" fmla="val 7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Book value</a:t>
            </a:r>
          </a:p>
        </p:txBody>
      </p:sp>
      <p:sp>
        <p:nvSpPr>
          <p:cNvPr id="193622" name="AutoShape 8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33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3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3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utoUpdateAnimBg="0"/>
      <p:bldP spid="193620" grpId="0" animBg="1" autoUpdateAnimBg="0"/>
      <p:bldP spid="1936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 of Omitting Adjustment</a:t>
            </a:r>
            <a:endParaRPr lang="en-US" sz="3600"/>
          </a:p>
        </p:txBody>
      </p:sp>
      <p:pic>
        <p:nvPicPr>
          <p:cNvPr id="230403" name="Picture 3" descr="T:\BBAT\ACCT\2005\Warren\Warren 21e\Supplements\Ppt for IRCD and Web\Ch03_slide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620000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95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73914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of Basic Adjustments</a:t>
            </a:r>
            <a:endParaRPr lang="en-US" sz="3600"/>
          </a:p>
        </p:txBody>
      </p:sp>
      <p:pic>
        <p:nvPicPr>
          <p:cNvPr id="231427" name="Picture 3" descr="T:\BBAT\ACCT\2005\Warren\Warren 21e\Supplements\Ppt for IRCD and Web\Ch03_slid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15400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27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752600" y="762000"/>
            <a:ext cx="5867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i="1"/>
              <a:t>NetSolutions’ Adjusted Trial Balance for December 31, 2005</a:t>
            </a:r>
          </a:p>
        </p:txBody>
      </p:sp>
      <p:grpSp>
        <p:nvGrpSpPr>
          <p:cNvPr id="201731" name="Group 3"/>
          <p:cNvGrpSpPr>
            <a:grpSpLocks/>
          </p:cNvGrpSpPr>
          <p:nvPr/>
        </p:nvGrpSpPr>
        <p:grpSpPr bwMode="auto">
          <a:xfrm>
            <a:off x="2381250" y="3048000"/>
            <a:ext cx="4552950" cy="2636838"/>
            <a:chOff x="1200" y="2131"/>
            <a:chExt cx="2868" cy="1661"/>
          </a:xfrm>
        </p:grpSpPr>
        <p:sp>
          <p:nvSpPr>
            <p:cNvPr id="201732" name="Freeform 4"/>
            <p:cNvSpPr>
              <a:spLocks/>
            </p:cNvSpPr>
            <p:nvPr/>
          </p:nvSpPr>
          <p:spPr bwMode="auto">
            <a:xfrm>
              <a:off x="3784" y="3592"/>
              <a:ext cx="225" cy="200"/>
            </a:xfrm>
            <a:custGeom>
              <a:avLst/>
              <a:gdLst>
                <a:gd name="T0" fmla="*/ 0 w 450"/>
                <a:gd name="T1" fmla="*/ 254 h 399"/>
                <a:gd name="T2" fmla="*/ 83 w 450"/>
                <a:gd name="T3" fmla="*/ 78 h 399"/>
                <a:gd name="T4" fmla="*/ 138 w 450"/>
                <a:gd name="T5" fmla="*/ 0 h 399"/>
                <a:gd name="T6" fmla="*/ 366 w 450"/>
                <a:gd name="T7" fmla="*/ 7 h 399"/>
                <a:gd name="T8" fmla="*/ 450 w 450"/>
                <a:gd name="T9" fmla="*/ 157 h 399"/>
                <a:gd name="T10" fmla="*/ 450 w 450"/>
                <a:gd name="T11" fmla="*/ 287 h 399"/>
                <a:gd name="T12" fmla="*/ 420 w 450"/>
                <a:gd name="T13" fmla="*/ 399 h 399"/>
                <a:gd name="T14" fmla="*/ 36 w 450"/>
                <a:gd name="T15" fmla="*/ 399 h 399"/>
                <a:gd name="T16" fmla="*/ 0 w 450"/>
                <a:gd name="T17" fmla="*/ 254 h 399"/>
                <a:gd name="T18" fmla="*/ 0 w 450"/>
                <a:gd name="T19" fmla="*/ 25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0" h="399">
                  <a:moveTo>
                    <a:pt x="0" y="254"/>
                  </a:moveTo>
                  <a:lnTo>
                    <a:pt x="83" y="78"/>
                  </a:lnTo>
                  <a:lnTo>
                    <a:pt x="138" y="0"/>
                  </a:lnTo>
                  <a:lnTo>
                    <a:pt x="366" y="7"/>
                  </a:lnTo>
                  <a:lnTo>
                    <a:pt x="450" y="157"/>
                  </a:lnTo>
                  <a:lnTo>
                    <a:pt x="450" y="287"/>
                  </a:lnTo>
                  <a:lnTo>
                    <a:pt x="420" y="399"/>
                  </a:lnTo>
                  <a:lnTo>
                    <a:pt x="36" y="399"/>
                  </a:lnTo>
                  <a:lnTo>
                    <a:pt x="0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3" name="Freeform 5"/>
            <p:cNvSpPr>
              <a:spLocks/>
            </p:cNvSpPr>
            <p:nvPr/>
          </p:nvSpPr>
          <p:spPr bwMode="auto">
            <a:xfrm>
              <a:off x="1201" y="3310"/>
              <a:ext cx="1655" cy="482"/>
            </a:xfrm>
            <a:custGeom>
              <a:avLst/>
              <a:gdLst>
                <a:gd name="T0" fmla="*/ 3310 w 3310"/>
                <a:gd name="T1" fmla="*/ 664 h 964"/>
                <a:gd name="T2" fmla="*/ 0 w 3310"/>
                <a:gd name="T3" fmla="*/ 0 h 964"/>
                <a:gd name="T4" fmla="*/ 0 w 3310"/>
                <a:gd name="T5" fmla="*/ 964 h 964"/>
                <a:gd name="T6" fmla="*/ 3118 w 3310"/>
                <a:gd name="T7" fmla="*/ 964 h 964"/>
                <a:gd name="T8" fmla="*/ 3310 w 3310"/>
                <a:gd name="T9" fmla="*/ 664 h 964"/>
                <a:gd name="T10" fmla="*/ 3310 w 3310"/>
                <a:gd name="T11" fmla="*/ 6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0" h="964">
                  <a:moveTo>
                    <a:pt x="3310" y="664"/>
                  </a:moveTo>
                  <a:lnTo>
                    <a:pt x="0" y="0"/>
                  </a:lnTo>
                  <a:lnTo>
                    <a:pt x="0" y="964"/>
                  </a:lnTo>
                  <a:lnTo>
                    <a:pt x="3118" y="964"/>
                  </a:lnTo>
                  <a:lnTo>
                    <a:pt x="3310" y="664"/>
                  </a:lnTo>
                  <a:lnTo>
                    <a:pt x="3310" y="664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4" name="Freeform 6"/>
            <p:cNvSpPr>
              <a:spLocks/>
            </p:cNvSpPr>
            <p:nvPr/>
          </p:nvSpPr>
          <p:spPr bwMode="auto">
            <a:xfrm>
              <a:off x="1241" y="3499"/>
              <a:ext cx="872" cy="276"/>
            </a:xfrm>
            <a:custGeom>
              <a:avLst/>
              <a:gdLst>
                <a:gd name="T0" fmla="*/ 178 w 1743"/>
                <a:gd name="T1" fmla="*/ 0 h 552"/>
                <a:gd name="T2" fmla="*/ 0 w 1743"/>
                <a:gd name="T3" fmla="*/ 133 h 552"/>
                <a:gd name="T4" fmla="*/ 312 w 1743"/>
                <a:gd name="T5" fmla="*/ 272 h 552"/>
                <a:gd name="T6" fmla="*/ 471 w 1743"/>
                <a:gd name="T7" fmla="*/ 459 h 552"/>
                <a:gd name="T8" fmla="*/ 821 w 1743"/>
                <a:gd name="T9" fmla="*/ 538 h 552"/>
                <a:gd name="T10" fmla="*/ 981 w 1743"/>
                <a:gd name="T11" fmla="*/ 552 h 552"/>
                <a:gd name="T12" fmla="*/ 1367 w 1743"/>
                <a:gd name="T13" fmla="*/ 398 h 552"/>
                <a:gd name="T14" fmla="*/ 1743 w 1743"/>
                <a:gd name="T15" fmla="*/ 147 h 552"/>
                <a:gd name="T16" fmla="*/ 1585 w 1743"/>
                <a:gd name="T17" fmla="*/ 107 h 552"/>
                <a:gd name="T18" fmla="*/ 178 w 1743"/>
                <a:gd name="T19" fmla="*/ 0 h 552"/>
                <a:gd name="T20" fmla="*/ 178 w 1743"/>
                <a:gd name="T21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3" h="552">
                  <a:moveTo>
                    <a:pt x="178" y="0"/>
                  </a:moveTo>
                  <a:lnTo>
                    <a:pt x="0" y="133"/>
                  </a:lnTo>
                  <a:lnTo>
                    <a:pt x="312" y="272"/>
                  </a:lnTo>
                  <a:lnTo>
                    <a:pt x="471" y="459"/>
                  </a:lnTo>
                  <a:lnTo>
                    <a:pt x="821" y="538"/>
                  </a:lnTo>
                  <a:lnTo>
                    <a:pt x="981" y="552"/>
                  </a:lnTo>
                  <a:lnTo>
                    <a:pt x="1367" y="398"/>
                  </a:lnTo>
                  <a:lnTo>
                    <a:pt x="1743" y="147"/>
                  </a:lnTo>
                  <a:lnTo>
                    <a:pt x="1585" y="107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5" name="Freeform 7"/>
            <p:cNvSpPr>
              <a:spLocks/>
            </p:cNvSpPr>
            <p:nvPr/>
          </p:nvSpPr>
          <p:spPr bwMode="auto">
            <a:xfrm>
              <a:off x="1208" y="2788"/>
              <a:ext cx="978" cy="943"/>
            </a:xfrm>
            <a:custGeom>
              <a:avLst/>
              <a:gdLst>
                <a:gd name="T0" fmla="*/ 0 w 1957"/>
                <a:gd name="T1" fmla="*/ 599 h 1886"/>
                <a:gd name="T2" fmla="*/ 152 w 1957"/>
                <a:gd name="T3" fmla="*/ 1401 h 1886"/>
                <a:gd name="T4" fmla="*/ 611 w 1957"/>
                <a:gd name="T5" fmla="*/ 1555 h 1886"/>
                <a:gd name="T6" fmla="*/ 630 w 1957"/>
                <a:gd name="T7" fmla="*/ 1614 h 1886"/>
                <a:gd name="T8" fmla="*/ 525 w 1957"/>
                <a:gd name="T9" fmla="*/ 1662 h 1886"/>
                <a:gd name="T10" fmla="*/ 512 w 1957"/>
                <a:gd name="T11" fmla="*/ 1728 h 1886"/>
                <a:gd name="T12" fmla="*/ 584 w 1957"/>
                <a:gd name="T13" fmla="*/ 1833 h 1886"/>
                <a:gd name="T14" fmla="*/ 789 w 1957"/>
                <a:gd name="T15" fmla="*/ 1886 h 1886"/>
                <a:gd name="T16" fmla="*/ 1061 w 1957"/>
                <a:gd name="T17" fmla="*/ 1886 h 1886"/>
                <a:gd name="T18" fmla="*/ 1226 w 1957"/>
                <a:gd name="T19" fmla="*/ 1854 h 1886"/>
                <a:gd name="T20" fmla="*/ 1360 w 1957"/>
                <a:gd name="T21" fmla="*/ 1801 h 1886"/>
                <a:gd name="T22" fmla="*/ 1413 w 1957"/>
                <a:gd name="T23" fmla="*/ 1747 h 1886"/>
                <a:gd name="T24" fmla="*/ 1453 w 1957"/>
                <a:gd name="T25" fmla="*/ 1689 h 1886"/>
                <a:gd name="T26" fmla="*/ 1453 w 1957"/>
                <a:gd name="T27" fmla="*/ 1620 h 1886"/>
                <a:gd name="T28" fmla="*/ 1639 w 1957"/>
                <a:gd name="T29" fmla="*/ 1529 h 1886"/>
                <a:gd name="T30" fmla="*/ 1858 w 1957"/>
                <a:gd name="T31" fmla="*/ 1401 h 1886"/>
                <a:gd name="T32" fmla="*/ 1957 w 1957"/>
                <a:gd name="T33" fmla="*/ 1348 h 1886"/>
                <a:gd name="T34" fmla="*/ 1837 w 1957"/>
                <a:gd name="T35" fmla="*/ 27 h 1886"/>
                <a:gd name="T36" fmla="*/ 1426 w 1957"/>
                <a:gd name="T37" fmla="*/ 0 h 1886"/>
                <a:gd name="T38" fmla="*/ 424 w 1957"/>
                <a:gd name="T39" fmla="*/ 247 h 1886"/>
                <a:gd name="T40" fmla="*/ 384 w 1957"/>
                <a:gd name="T41" fmla="*/ 420 h 1886"/>
                <a:gd name="T42" fmla="*/ 352 w 1957"/>
                <a:gd name="T43" fmla="*/ 458 h 1886"/>
                <a:gd name="T44" fmla="*/ 0 w 1957"/>
                <a:gd name="T45" fmla="*/ 599 h 1886"/>
                <a:gd name="T46" fmla="*/ 0 w 1957"/>
                <a:gd name="T47" fmla="*/ 599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57" h="1886">
                  <a:moveTo>
                    <a:pt x="0" y="599"/>
                  </a:moveTo>
                  <a:lnTo>
                    <a:pt x="152" y="1401"/>
                  </a:lnTo>
                  <a:lnTo>
                    <a:pt x="611" y="1555"/>
                  </a:lnTo>
                  <a:lnTo>
                    <a:pt x="630" y="1614"/>
                  </a:lnTo>
                  <a:lnTo>
                    <a:pt x="525" y="1662"/>
                  </a:lnTo>
                  <a:lnTo>
                    <a:pt x="512" y="1728"/>
                  </a:lnTo>
                  <a:lnTo>
                    <a:pt x="584" y="1833"/>
                  </a:lnTo>
                  <a:lnTo>
                    <a:pt x="789" y="1886"/>
                  </a:lnTo>
                  <a:lnTo>
                    <a:pt x="1061" y="1886"/>
                  </a:lnTo>
                  <a:lnTo>
                    <a:pt x="1226" y="1854"/>
                  </a:lnTo>
                  <a:lnTo>
                    <a:pt x="1360" y="1801"/>
                  </a:lnTo>
                  <a:lnTo>
                    <a:pt x="1413" y="1747"/>
                  </a:lnTo>
                  <a:lnTo>
                    <a:pt x="1453" y="1689"/>
                  </a:lnTo>
                  <a:lnTo>
                    <a:pt x="1453" y="1620"/>
                  </a:lnTo>
                  <a:lnTo>
                    <a:pt x="1639" y="1529"/>
                  </a:lnTo>
                  <a:lnTo>
                    <a:pt x="1858" y="1401"/>
                  </a:lnTo>
                  <a:lnTo>
                    <a:pt x="1957" y="1348"/>
                  </a:lnTo>
                  <a:lnTo>
                    <a:pt x="1837" y="27"/>
                  </a:lnTo>
                  <a:lnTo>
                    <a:pt x="1426" y="0"/>
                  </a:lnTo>
                  <a:lnTo>
                    <a:pt x="424" y="247"/>
                  </a:lnTo>
                  <a:lnTo>
                    <a:pt x="384" y="420"/>
                  </a:lnTo>
                  <a:lnTo>
                    <a:pt x="352" y="458"/>
                  </a:lnTo>
                  <a:lnTo>
                    <a:pt x="0" y="599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6" name="Freeform 8"/>
            <p:cNvSpPr>
              <a:spLocks/>
            </p:cNvSpPr>
            <p:nvPr/>
          </p:nvSpPr>
          <p:spPr bwMode="auto">
            <a:xfrm>
              <a:off x="1660" y="2908"/>
              <a:ext cx="462" cy="573"/>
            </a:xfrm>
            <a:custGeom>
              <a:avLst/>
              <a:gdLst>
                <a:gd name="T0" fmla="*/ 0 w 924"/>
                <a:gd name="T1" fmla="*/ 211 h 1146"/>
                <a:gd name="T2" fmla="*/ 327 w 924"/>
                <a:gd name="T3" fmla="*/ 131 h 1146"/>
                <a:gd name="T4" fmla="*/ 759 w 924"/>
                <a:gd name="T5" fmla="*/ 17 h 1146"/>
                <a:gd name="T6" fmla="*/ 844 w 924"/>
                <a:gd name="T7" fmla="*/ 0 h 1146"/>
                <a:gd name="T8" fmla="*/ 922 w 924"/>
                <a:gd name="T9" fmla="*/ 688 h 1146"/>
                <a:gd name="T10" fmla="*/ 924 w 924"/>
                <a:gd name="T11" fmla="*/ 823 h 1146"/>
                <a:gd name="T12" fmla="*/ 514 w 924"/>
                <a:gd name="T13" fmla="*/ 1009 h 1146"/>
                <a:gd name="T14" fmla="*/ 131 w 924"/>
                <a:gd name="T15" fmla="*/ 1146 h 1146"/>
                <a:gd name="T16" fmla="*/ 0 w 924"/>
                <a:gd name="T17" fmla="*/ 211 h 1146"/>
                <a:gd name="T18" fmla="*/ 0 w 924"/>
                <a:gd name="T19" fmla="*/ 211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4" h="1146">
                  <a:moveTo>
                    <a:pt x="0" y="211"/>
                  </a:moveTo>
                  <a:lnTo>
                    <a:pt x="327" y="131"/>
                  </a:lnTo>
                  <a:lnTo>
                    <a:pt x="759" y="17"/>
                  </a:lnTo>
                  <a:lnTo>
                    <a:pt x="844" y="0"/>
                  </a:lnTo>
                  <a:lnTo>
                    <a:pt x="922" y="688"/>
                  </a:lnTo>
                  <a:lnTo>
                    <a:pt x="924" y="823"/>
                  </a:lnTo>
                  <a:lnTo>
                    <a:pt x="514" y="1009"/>
                  </a:lnTo>
                  <a:lnTo>
                    <a:pt x="131" y="1146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7" name="Freeform 9"/>
            <p:cNvSpPr>
              <a:spLocks/>
            </p:cNvSpPr>
            <p:nvPr/>
          </p:nvSpPr>
          <p:spPr bwMode="auto">
            <a:xfrm>
              <a:off x="2700" y="3048"/>
              <a:ext cx="1094" cy="744"/>
            </a:xfrm>
            <a:custGeom>
              <a:avLst/>
              <a:gdLst>
                <a:gd name="T0" fmla="*/ 0 w 2188"/>
                <a:gd name="T1" fmla="*/ 1489 h 1489"/>
                <a:gd name="T2" fmla="*/ 259 w 2188"/>
                <a:gd name="T3" fmla="*/ 1170 h 1489"/>
                <a:gd name="T4" fmla="*/ 456 w 2188"/>
                <a:gd name="T5" fmla="*/ 797 h 1489"/>
                <a:gd name="T6" fmla="*/ 570 w 2188"/>
                <a:gd name="T7" fmla="*/ 631 h 1489"/>
                <a:gd name="T8" fmla="*/ 795 w 2188"/>
                <a:gd name="T9" fmla="*/ 458 h 1489"/>
                <a:gd name="T10" fmla="*/ 922 w 2188"/>
                <a:gd name="T11" fmla="*/ 398 h 1489"/>
                <a:gd name="T12" fmla="*/ 1040 w 2188"/>
                <a:gd name="T13" fmla="*/ 213 h 1489"/>
                <a:gd name="T14" fmla="*/ 1293 w 2188"/>
                <a:gd name="T15" fmla="*/ 46 h 1489"/>
                <a:gd name="T16" fmla="*/ 1472 w 2188"/>
                <a:gd name="T17" fmla="*/ 0 h 1489"/>
                <a:gd name="T18" fmla="*/ 1810 w 2188"/>
                <a:gd name="T19" fmla="*/ 240 h 1489"/>
                <a:gd name="T20" fmla="*/ 1956 w 2188"/>
                <a:gd name="T21" fmla="*/ 472 h 1489"/>
                <a:gd name="T22" fmla="*/ 2055 w 2188"/>
                <a:gd name="T23" fmla="*/ 690 h 1489"/>
                <a:gd name="T24" fmla="*/ 2129 w 2188"/>
                <a:gd name="T25" fmla="*/ 976 h 1489"/>
                <a:gd name="T26" fmla="*/ 2188 w 2188"/>
                <a:gd name="T27" fmla="*/ 1489 h 1489"/>
                <a:gd name="T28" fmla="*/ 0 w 2188"/>
                <a:gd name="T29" fmla="*/ 1489 h 1489"/>
                <a:gd name="T30" fmla="*/ 0 w 2188"/>
                <a:gd name="T31" fmla="*/ 1489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8" h="1489">
                  <a:moveTo>
                    <a:pt x="0" y="1489"/>
                  </a:moveTo>
                  <a:lnTo>
                    <a:pt x="259" y="1170"/>
                  </a:lnTo>
                  <a:lnTo>
                    <a:pt x="456" y="797"/>
                  </a:lnTo>
                  <a:lnTo>
                    <a:pt x="570" y="631"/>
                  </a:lnTo>
                  <a:lnTo>
                    <a:pt x="795" y="458"/>
                  </a:lnTo>
                  <a:lnTo>
                    <a:pt x="922" y="398"/>
                  </a:lnTo>
                  <a:lnTo>
                    <a:pt x="1040" y="213"/>
                  </a:lnTo>
                  <a:lnTo>
                    <a:pt x="1293" y="46"/>
                  </a:lnTo>
                  <a:lnTo>
                    <a:pt x="1472" y="0"/>
                  </a:lnTo>
                  <a:lnTo>
                    <a:pt x="1810" y="240"/>
                  </a:lnTo>
                  <a:lnTo>
                    <a:pt x="1956" y="472"/>
                  </a:lnTo>
                  <a:lnTo>
                    <a:pt x="2055" y="690"/>
                  </a:lnTo>
                  <a:lnTo>
                    <a:pt x="2129" y="976"/>
                  </a:lnTo>
                  <a:lnTo>
                    <a:pt x="2188" y="1489"/>
                  </a:lnTo>
                  <a:lnTo>
                    <a:pt x="0" y="1489"/>
                  </a:lnTo>
                  <a:lnTo>
                    <a:pt x="0" y="148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Freeform 10"/>
            <p:cNvSpPr>
              <a:spLocks/>
            </p:cNvSpPr>
            <p:nvPr/>
          </p:nvSpPr>
          <p:spPr bwMode="auto">
            <a:xfrm>
              <a:off x="2829" y="2566"/>
              <a:ext cx="1038" cy="624"/>
            </a:xfrm>
            <a:custGeom>
              <a:avLst/>
              <a:gdLst>
                <a:gd name="T0" fmla="*/ 0 w 2076"/>
                <a:gd name="T1" fmla="*/ 365 h 1249"/>
                <a:gd name="T2" fmla="*/ 119 w 2076"/>
                <a:gd name="T3" fmla="*/ 314 h 1249"/>
                <a:gd name="T4" fmla="*/ 159 w 2076"/>
                <a:gd name="T5" fmla="*/ 306 h 1249"/>
                <a:gd name="T6" fmla="*/ 344 w 2076"/>
                <a:gd name="T7" fmla="*/ 240 h 1249"/>
                <a:gd name="T8" fmla="*/ 530 w 2076"/>
                <a:gd name="T9" fmla="*/ 133 h 1249"/>
                <a:gd name="T10" fmla="*/ 583 w 2076"/>
                <a:gd name="T11" fmla="*/ 40 h 1249"/>
                <a:gd name="T12" fmla="*/ 682 w 2076"/>
                <a:gd name="T13" fmla="*/ 0 h 1249"/>
                <a:gd name="T14" fmla="*/ 842 w 2076"/>
                <a:gd name="T15" fmla="*/ 21 h 1249"/>
                <a:gd name="T16" fmla="*/ 967 w 2076"/>
                <a:gd name="T17" fmla="*/ 0 h 1249"/>
                <a:gd name="T18" fmla="*/ 1524 w 2076"/>
                <a:gd name="T19" fmla="*/ 114 h 1249"/>
                <a:gd name="T20" fmla="*/ 1591 w 2076"/>
                <a:gd name="T21" fmla="*/ 146 h 1249"/>
                <a:gd name="T22" fmla="*/ 1756 w 2076"/>
                <a:gd name="T23" fmla="*/ 234 h 1249"/>
                <a:gd name="T24" fmla="*/ 1943 w 2076"/>
                <a:gd name="T25" fmla="*/ 319 h 1249"/>
                <a:gd name="T26" fmla="*/ 2028 w 2076"/>
                <a:gd name="T27" fmla="*/ 751 h 1249"/>
                <a:gd name="T28" fmla="*/ 2028 w 2076"/>
                <a:gd name="T29" fmla="*/ 983 h 1249"/>
                <a:gd name="T30" fmla="*/ 2076 w 2076"/>
                <a:gd name="T31" fmla="*/ 1116 h 1249"/>
                <a:gd name="T32" fmla="*/ 1810 w 2076"/>
                <a:gd name="T33" fmla="*/ 1249 h 1249"/>
                <a:gd name="T34" fmla="*/ 1743 w 2076"/>
                <a:gd name="T35" fmla="*/ 1236 h 1249"/>
                <a:gd name="T36" fmla="*/ 1644 w 2076"/>
                <a:gd name="T37" fmla="*/ 1071 h 1249"/>
                <a:gd name="T38" fmla="*/ 1564 w 2076"/>
                <a:gd name="T39" fmla="*/ 1209 h 1249"/>
                <a:gd name="T40" fmla="*/ 1505 w 2076"/>
                <a:gd name="T41" fmla="*/ 1177 h 1249"/>
                <a:gd name="T42" fmla="*/ 1327 w 2076"/>
                <a:gd name="T43" fmla="*/ 1116 h 1249"/>
                <a:gd name="T44" fmla="*/ 1220 w 2076"/>
                <a:gd name="T45" fmla="*/ 983 h 1249"/>
                <a:gd name="T46" fmla="*/ 1180 w 2076"/>
                <a:gd name="T47" fmla="*/ 977 h 1249"/>
                <a:gd name="T48" fmla="*/ 245 w 2076"/>
                <a:gd name="T49" fmla="*/ 538 h 1249"/>
                <a:gd name="T50" fmla="*/ 59 w 2076"/>
                <a:gd name="T51" fmla="*/ 418 h 1249"/>
                <a:gd name="T52" fmla="*/ 0 w 2076"/>
                <a:gd name="T53" fmla="*/ 365 h 1249"/>
                <a:gd name="T54" fmla="*/ 0 w 2076"/>
                <a:gd name="T55" fmla="*/ 36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6" h="1249">
                  <a:moveTo>
                    <a:pt x="0" y="365"/>
                  </a:moveTo>
                  <a:lnTo>
                    <a:pt x="119" y="314"/>
                  </a:lnTo>
                  <a:lnTo>
                    <a:pt x="159" y="306"/>
                  </a:lnTo>
                  <a:lnTo>
                    <a:pt x="344" y="240"/>
                  </a:lnTo>
                  <a:lnTo>
                    <a:pt x="530" y="133"/>
                  </a:lnTo>
                  <a:lnTo>
                    <a:pt x="583" y="40"/>
                  </a:lnTo>
                  <a:lnTo>
                    <a:pt x="682" y="0"/>
                  </a:lnTo>
                  <a:lnTo>
                    <a:pt x="842" y="21"/>
                  </a:lnTo>
                  <a:lnTo>
                    <a:pt x="967" y="0"/>
                  </a:lnTo>
                  <a:lnTo>
                    <a:pt x="1524" y="114"/>
                  </a:lnTo>
                  <a:lnTo>
                    <a:pt x="1591" y="146"/>
                  </a:lnTo>
                  <a:lnTo>
                    <a:pt x="1756" y="234"/>
                  </a:lnTo>
                  <a:lnTo>
                    <a:pt x="1943" y="319"/>
                  </a:lnTo>
                  <a:lnTo>
                    <a:pt x="2028" y="751"/>
                  </a:lnTo>
                  <a:lnTo>
                    <a:pt x="2028" y="983"/>
                  </a:lnTo>
                  <a:lnTo>
                    <a:pt x="2076" y="1116"/>
                  </a:lnTo>
                  <a:lnTo>
                    <a:pt x="1810" y="1249"/>
                  </a:lnTo>
                  <a:lnTo>
                    <a:pt x="1743" y="1236"/>
                  </a:lnTo>
                  <a:lnTo>
                    <a:pt x="1644" y="1071"/>
                  </a:lnTo>
                  <a:lnTo>
                    <a:pt x="1564" y="1209"/>
                  </a:lnTo>
                  <a:lnTo>
                    <a:pt x="1505" y="1177"/>
                  </a:lnTo>
                  <a:lnTo>
                    <a:pt x="1327" y="1116"/>
                  </a:lnTo>
                  <a:lnTo>
                    <a:pt x="1220" y="983"/>
                  </a:lnTo>
                  <a:lnTo>
                    <a:pt x="1180" y="977"/>
                  </a:lnTo>
                  <a:lnTo>
                    <a:pt x="245" y="538"/>
                  </a:lnTo>
                  <a:lnTo>
                    <a:pt x="59" y="418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39" name="Freeform 11"/>
            <p:cNvSpPr>
              <a:spLocks/>
            </p:cNvSpPr>
            <p:nvPr/>
          </p:nvSpPr>
          <p:spPr bwMode="auto">
            <a:xfrm>
              <a:off x="2945" y="2638"/>
              <a:ext cx="511" cy="382"/>
            </a:xfrm>
            <a:custGeom>
              <a:avLst/>
              <a:gdLst>
                <a:gd name="T0" fmla="*/ 0 w 1021"/>
                <a:gd name="T1" fmla="*/ 247 h 764"/>
                <a:gd name="T2" fmla="*/ 78 w 1021"/>
                <a:gd name="T3" fmla="*/ 247 h 764"/>
                <a:gd name="T4" fmla="*/ 167 w 1021"/>
                <a:gd name="T5" fmla="*/ 623 h 764"/>
                <a:gd name="T6" fmla="*/ 975 w 1021"/>
                <a:gd name="T7" fmla="*/ 764 h 764"/>
                <a:gd name="T8" fmla="*/ 1005 w 1021"/>
                <a:gd name="T9" fmla="*/ 661 h 764"/>
                <a:gd name="T10" fmla="*/ 1021 w 1021"/>
                <a:gd name="T11" fmla="*/ 469 h 764"/>
                <a:gd name="T12" fmla="*/ 975 w 1021"/>
                <a:gd name="T13" fmla="*/ 275 h 764"/>
                <a:gd name="T14" fmla="*/ 946 w 1021"/>
                <a:gd name="T15" fmla="*/ 224 h 764"/>
                <a:gd name="T16" fmla="*/ 813 w 1021"/>
                <a:gd name="T17" fmla="*/ 87 h 764"/>
                <a:gd name="T18" fmla="*/ 743 w 1021"/>
                <a:gd name="T19" fmla="*/ 45 h 764"/>
                <a:gd name="T20" fmla="*/ 490 w 1021"/>
                <a:gd name="T21" fmla="*/ 0 h 764"/>
                <a:gd name="T22" fmla="*/ 334 w 1021"/>
                <a:gd name="T23" fmla="*/ 26 h 764"/>
                <a:gd name="T24" fmla="*/ 197 w 1021"/>
                <a:gd name="T25" fmla="*/ 81 h 764"/>
                <a:gd name="T26" fmla="*/ 78 w 1021"/>
                <a:gd name="T27" fmla="*/ 154 h 764"/>
                <a:gd name="T28" fmla="*/ 0 w 1021"/>
                <a:gd name="T29" fmla="*/ 247 h 764"/>
                <a:gd name="T30" fmla="*/ 0 w 1021"/>
                <a:gd name="T31" fmla="*/ 24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1" h="764">
                  <a:moveTo>
                    <a:pt x="0" y="247"/>
                  </a:moveTo>
                  <a:lnTo>
                    <a:pt x="78" y="247"/>
                  </a:lnTo>
                  <a:lnTo>
                    <a:pt x="167" y="623"/>
                  </a:lnTo>
                  <a:lnTo>
                    <a:pt x="975" y="764"/>
                  </a:lnTo>
                  <a:lnTo>
                    <a:pt x="1005" y="661"/>
                  </a:lnTo>
                  <a:lnTo>
                    <a:pt x="1021" y="469"/>
                  </a:lnTo>
                  <a:lnTo>
                    <a:pt x="975" y="275"/>
                  </a:lnTo>
                  <a:lnTo>
                    <a:pt x="946" y="224"/>
                  </a:lnTo>
                  <a:lnTo>
                    <a:pt x="813" y="87"/>
                  </a:lnTo>
                  <a:lnTo>
                    <a:pt x="743" y="45"/>
                  </a:lnTo>
                  <a:lnTo>
                    <a:pt x="490" y="0"/>
                  </a:lnTo>
                  <a:lnTo>
                    <a:pt x="334" y="26"/>
                  </a:lnTo>
                  <a:lnTo>
                    <a:pt x="197" y="81"/>
                  </a:lnTo>
                  <a:lnTo>
                    <a:pt x="78" y="154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0" name="Freeform 12"/>
            <p:cNvSpPr>
              <a:spLocks/>
            </p:cNvSpPr>
            <p:nvPr/>
          </p:nvSpPr>
          <p:spPr bwMode="auto">
            <a:xfrm>
              <a:off x="3203" y="2144"/>
              <a:ext cx="400" cy="360"/>
            </a:xfrm>
            <a:custGeom>
              <a:avLst/>
              <a:gdLst>
                <a:gd name="T0" fmla="*/ 382 w 800"/>
                <a:gd name="T1" fmla="*/ 3 h 718"/>
                <a:gd name="T2" fmla="*/ 327 w 800"/>
                <a:gd name="T3" fmla="*/ 43 h 718"/>
                <a:gd name="T4" fmla="*/ 264 w 800"/>
                <a:gd name="T5" fmla="*/ 11 h 718"/>
                <a:gd name="T6" fmla="*/ 163 w 800"/>
                <a:gd name="T7" fmla="*/ 43 h 718"/>
                <a:gd name="T8" fmla="*/ 129 w 800"/>
                <a:gd name="T9" fmla="*/ 123 h 718"/>
                <a:gd name="T10" fmla="*/ 51 w 800"/>
                <a:gd name="T11" fmla="*/ 176 h 718"/>
                <a:gd name="T12" fmla="*/ 40 w 800"/>
                <a:gd name="T13" fmla="*/ 254 h 718"/>
                <a:gd name="T14" fmla="*/ 0 w 800"/>
                <a:gd name="T15" fmla="*/ 334 h 718"/>
                <a:gd name="T16" fmla="*/ 25 w 800"/>
                <a:gd name="T17" fmla="*/ 395 h 718"/>
                <a:gd name="T18" fmla="*/ 30 w 800"/>
                <a:gd name="T19" fmla="*/ 471 h 718"/>
                <a:gd name="T20" fmla="*/ 279 w 800"/>
                <a:gd name="T21" fmla="*/ 547 h 718"/>
                <a:gd name="T22" fmla="*/ 452 w 800"/>
                <a:gd name="T23" fmla="*/ 515 h 718"/>
                <a:gd name="T24" fmla="*/ 483 w 800"/>
                <a:gd name="T25" fmla="*/ 663 h 718"/>
                <a:gd name="T26" fmla="*/ 507 w 800"/>
                <a:gd name="T27" fmla="*/ 718 h 718"/>
                <a:gd name="T28" fmla="*/ 547 w 800"/>
                <a:gd name="T29" fmla="*/ 718 h 718"/>
                <a:gd name="T30" fmla="*/ 798 w 800"/>
                <a:gd name="T31" fmla="*/ 606 h 718"/>
                <a:gd name="T32" fmla="*/ 800 w 800"/>
                <a:gd name="T33" fmla="*/ 372 h 718"/>
                <a:gd name="T34" fmla="*/ 728 w 800"/>
                <a:gd name="T35" fmla="*/ 178 h 718"/>
                <a:gd name="T36" fmla="*/ 612 w 800"/>
                <a:gd name="T37" fmla="*/ 104 h 718"/>
                <a:gd name="T38" fmla="*/ 498 w 800"/>
                <a:gd name="T39" fmla="*/ 0 h 718"/>
                <a:gd name="T40" fmla="*/ 382 w 800"/>
                <a:gd name="T41" fmla="*/ 3 h 718"/>
                <a:gd name="T42" fmla="*/ 382 w 800"/>
                <a:gd name="T43" fmla="*/ 3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718">
                  <a:moveTo>
                    <a:pt x="382" y="3"/>
                  </a:moveTo>
                  <a:lnTo>
                    <a:pt x="327" y="43"/>
                  </a:lnTo>
                  <a:lnTo>
                    <a:pt x="264" y="11"/>
                  </a:lnTo>
                  <a:lnTo>
                    <a:pt x="163" y="43"/>
                  </a:lnTo>
                  <a:lnTo>
                    <a:pt x="129" y="123"/>
                  </a:lnTo>
                  <a:lnTo>
                    <a:pt x="51" y="176"/>
                  </a:lnTo>
                  <a:lnTo>
                    <a:pt x="40" y="254"/>
                  </a:lnTo>
                  <a:lnTo>
                    <a:pt x="0" y="334"/>
                  </a:lnTo>
                  <a:lnTo>
                    <a:pt x="25" y="395"/>
                  </a:lnTo>
                  <a:lnTo>
                    <a:pt x="30" y="471"/>
                  </a:lnTo>
                  <a:lnTo>
                    <a:pt x="279" y="547"/>
                  </a:lnTo>
                  <a:lnTo>
                    <a:pt x="452" y="515"/>
                  </a:lnTo>
                  <a:lnTo>
                    <a:pt x="483" y="663"/>
                  </a:lnTo>
                  <a:lnTo>
                    <a:pt x="507" y="718"/>
                  </a:lnTo>
                  <a:lnTo>
                    <a:pt x="547" y="718"/>
                  </a:lnTo>
                  <a:lnTo>
                    <a:pt x="798" y="606"/>
                  </a:lnTo>
                  <a:lnTo>
                    <a:pt x="800" y="372"/>
                  </a:lnTo>
                  <a:lnTo>
                    <a:pt x="728" y="178"/>
                  </a:lnTo>
                  <a:lnTo>
                    <a:pt x="612" y="104"/>
                  </a:lnTo>
                  <a:lnTo>
                    <a:pt x="498" y="0"/>
                  </a:lnTo>
                  <a:lnTo>
                    <a:pt x="382" y="3"/>
                  </a:lnTo>
                  <a:lnTo>
                    <a:pt x="382" y="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1" name="Freeform 13"/>
            <p:cNvSpPr>
              <a:spLocks/>
            </p:cNvSpPr>
            <p:nvPr/>
          </p:nvSpPr>
          <p:spPr bwMode="auto">
            <a:xfrm>
              <a:off x="3202" y="2245"/>
              <a:ext cx="347" cy="248"/>
            </a:xfrm>
            <a:custGeom>
              <a:avLst/>
              <a:gdLst>
                <a:gd name="T0" fmla="*/ 179 w 694"/>
                <a:gd name="T1" fmla="*/ 33 h 497"/>
                <a:gd name="T2" fmla="*/ 137 w 694"/>
                <a:gd name="T3" fmla="*/ 46 h 497"/>
                <a:gd name="T4" fmla="*/ 163 w 694"/>
                <a:gd name="T5" fmla="*/ 69 h 497"/>
                <a:gd name="T6" fmla="*/ 70 w 694"/>
                <a:gd name="T7" fmla="*/ 107 h 497"/>
                <a:gd name="T8" fmla="*/ 114 w 694"/>
                <a:gd name="T9" fmla="*/ 124 h 497"/>
                <a:gd name="T10" fmla="*/ 110 w 694"/>
                <a:gd name="T11" fmla="*/ 185 h 497"/>
                <a:gd name="T12" fmla="*/ 221 w 694"/>
                <a:gd name="T13" fmla="*/ 173 h 497"/>
                <a:gd name="T14" fmla="*/ 234 w 694"/>
                <a:gd name="T15" fmla="*/ 219 h 497"/>
                <a:gd name="T16" fmla="*/ 346 w 694"/>
                <a:gd name="T17" fmla="*/ 175 h 497"/>
                <a:gd name="T18" fmla="*/ 367 w 694"/>
                <a:gd name="T19" fmla="*/ 225 h 497"/>
                <a:gd name="T20" fmla="*/ 479 w 694"/>
                <a:gd name="T21" fmla="*/ 270 h 497"/>
                <a:gd name="T22" fmla="*/ 593 w 694"/>
                <a:gd name="T23" fmla="*/ 230 h 497"/>
                <a:gd name="T24" fmla="*/ 563 w 694"/>
                <a:gd name="T25" fmla="*/ 274 h 497"/>
                <a:gd name="T26" fmla="*/ 631 w 694"/>
                <a:gd name="T27" fmla="*/ 287 h 497"/>
                <a:gd name="T28" fmla="*/ 694 w 694"/>
                <a:gd name="T29" fmla="*/ 280 h 497"/>
                <a:gd name="T30" fmla="*/ 643 w 694"/>
                <a:gd name="T31" fmla="*/ 323 h 497"/>
                <a:gd name="T32" fmla="*/ 548 w 694"/>
                <a:gd name="T33" fmla="*/ 341 h 497"/>
                <a:gd name="T34" fmla="*/ 646 w 694"/>
                <a:gd name="T35" fmla="*/ 356 h 497"/>
                <a:gd name="T36" fmla="*/ 608 w 694"/>
                <a:gd name="T37" fmla="*/ 373 h 497"/>
                <a:gd name="T38" fmla="*/ 542 w 694"/>
                <a:gd name="T39" fmla="*/ 371 h 497"/>
                <a:gd name="T40" fmla="*/ 515 w 694"/>
                <a:gd name="T41" fmla="*/ 441 h 497"/>
                <a:gd name="T42" fmla="*/ 530 w 694"/>
                <a:gd name="T43" fmla="*/ 497 h 497"/>
                <a:gd name="T44" fmla="*/ 504 w 694"/>
                <a:gd name="T45" fmla="*/ 493 h 497"/>
                <a:gd name="T46" fmla="*/ 464 w 694"/>
                <a:gd name="T47" fmla="*/ 466 h 497"/>
                <a:gd name="T48" fmla="*/ 162 w 694"/>
                <a:gd name="T49" fmla="*/ 430 h 497"/>
                <a:gd name="T50" fmla="*/ 0 w 694"/>
                <a:gd name="T51" fmla="*/ 266 h 497"/>
                <a:gd name="T52" fmla="*/ 28 w 694"/>
                <a:gd name="T53" fmla="*/ 192 h 497"/>
                <a:gd name="T54" fmla="*/ 2 w 694"/>
                <a:gd name="T55" fmla="*/ 143 h 497"/>
                <a:gd name="T56" fmla="*/ 11 w 694"/>
                <a:gd name="T57" fmla="*/ 74 h 497"/>
                <a:gd name="T58" fmla="*/ 49 w 694"/>
                <a:gd name="T59" fmla="*/ 46 h 497"/>
                <a:gd name="T60" fmla="*/ 59 w 694"/>
                <a:gd name="T61" fmla="*/ 2 h 497"/>
                <a:gd name="T62" fmla="*/ 106 w 694"/>
                <a:gd name="T63" fmla="*/ 36 h 497"/>
                <a:gd name="T64" fmla="*/ 108 w 694"/>
                <a:gd name="T65" fmla="*/ 0 h 497"/>
                <a:gd name="T66" fmla="*/ 179 w 694"/>
                <a:gd name="T67" fmla="*/ 33 h 497"/>
                <a:gd name="T68" fmla="*/ 179 w 694"/>
                <a:gd name="T69" fmla="*/ 33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4" h="497">
                  <a:moveTo>
                    <a:pt x="179" y="33"/>
                  </a:moveTo>
                  <a:lnTo>
                    <a:pt x="137" y="46"/>
                  </a:lnTo>
                  <a:lnTo>
                    <a:pt x="163" y="69"/>
                  </a:lnTo>
                  <a:lnTo>
                    <a:pt x="70" y="107"/>
                  </a:lnTo>
                  <a:lnTo>
                    <a:pt x="114" y="124"/>
                  </a:lnTo>
                  <a:lnTo>
                    <a:pt x="110" y="185"/>
                  </a:lnTo>
                  <a:lnTo>
                    <a:pt x="221" y="173"/>
                  </a:lnTo>
                  <a:lnTo>
                    <a:pt x="234" y="219"/>
                  </a:lnTo>
                  <a:lnTo>
                    <a:pt x="346" y="175"/>
                  </a:lnTo>
                  <a:lnTo>
                    <a:pt x="367" y="225"/>
                  </a:lnTo>
                  <a:lnTo>
                    <a:pt x="479" y="270"/>
                  </a:lnTo>
                  <a:lnTo>
                    <a:pt x="593" y="230"/>
                  </a:lnTo>
                  <a:lnTo>
                    <a:pt x="563" y="274"/>
                  </a:lnTo>
                  <a:lnTo>
                    <a:pt x="631" y="287"/>
                  </a:lnTo>
                  <a:lnTo>
                    <a:pt x="694" y="280"/>
                  </a:lnTo>
                  <a:lnTo>
                    <a:pt x="643" y="323"/>
                  </a:lnTo>
                  <a:lnTo>
                    <a:pt x="548" y="341"/>
                  </a:lnTo>
                  <a:lnTo>
                    <a:pt x="646" y="356"/>
                  </a:lnTo>
                  <a:lnTo>
                    <a:pt x="608" y="373"/>
                  </a:lnTo>
                  <a:lnTo>
                    <a:pt x="542" y="371"/>
                  </a:lnTo>
                  <a:lnTo>
                    <a:pt x="515" y="441"/>
                  </a:lnTo>
                  <a:lnTo>
                    <a:pt x="530" y="497"/>
                  </a:lnTo>
                  <a:lnTo>
                    <a:pt x="504" y="493"/>
                  </a:lnTo>
                  <a:lnTo>
                    <a:pt x="464" y="466"/>
                  </a:lnTo>
                  <a:lnTo>
                    <a:pt x="162" y="430"/>
                  </a:lnTo>
                  <a:lnTo>
                    <a:pt x="0" y="266"/>
                  </a:lnTo>
                  <a:lnTo>
                    <a:pt x="28" y="192"/>
                  </a:lnTo>
                  <a:lnTo>
                    <a:pt x="2" y="143"/>
                  </a:lnTo>
                  <a:lnTo>
                    <a:pt x="11" y="74"/>
                  </a:lnTo>
                  <a:lnTo>
                    <a:pt x="49" y="46"/>
                  </a:lnTo>
                  <a:lnTo>
                    <a:pt x="59" y="2"/>
                  </a:lnTo>
                  <a:lnTo>
                    <a:pt x="106" y="36"/>
                  </a:lnTo>
                  <a:lnTo>
                    <a:pt x="108" y="0"/>
                  </a:lnTo>
                  <a:lnTo>
                    <a:pt x="179" y="33"/>
                  </a:lnTo>
                  <a:lnTo>
                    <a:pt x="179" y="33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2" name="Freeform 14"/>
            <p:cNvSpPr>
              <a:spLocks/>
            </p:cNvSpPr>
            <p:nvPr/>
          </p:nvSpPr>
          <p:spPr bwMode="auto">
            <a:xfrm>
              <a:off x="3286" y="2195"/>
              <a:ext cx="111" cy="76"/>
            </a:xfrm>
            <a:custGeom>
              <a:avLst/>
              <a:gdLst>
                <a:gd name="T0" fmla="*/ 0 w 223"/>
                <a:gd name="T1" fmla="*/ 46 h 153"/>
                <a:gd name="T2" fmla="*/ 14 w 223"/>
                <a:gd name="T3" fmla="*/ 113 h 153"/>
                <a:gd name="T4" fmla="*/ 63 w 223"/>
                <a:gd name="T5" fmla="*/ 149 h 153"/>
                <a:gd name="T6" fmla="*/ 93 w 223"/>
                <a:gd name="T7" fmla="*/ 153 h 153"/>
                <a:gd name="T8" fmla="*/ 88 w 223"/>
                <a:gd name="T9" fmla="*/ 97 h 153"/>
                <a:gd name="T10" fmla="*/ 130 w 223"/>
                <a:gd name="T11" fmla="*/ 120 h 153"/>
                <a:gd name="T12" fmla="*/ 150 w 223"/>
                <a:gd name="T13" fmla="*/ 84 h 153"/>
                <a:gd name="T14" fmla="*/ 183 w 223"/>
                <a:gd name="T15" fmla="*/ 128 h 153"/>
                <a:gd name="T16" fmla="*/ 223 w 223"/>
                <a:gd name="T17" fmla="*/ 57 h 153"/>
                <a:gd name="T18" fmla="*/ 179 w 223"/>
                <a:gd name="T19" fmla="*/ 18 h 153"/>
                <a:gd name="T20" fmla="*/ 147 w 223"/>
                <a:gd name="T21" fmla="*/ 33 h 153"/>
                <a:gd name="T22" fmla="*/ 120 w 223"/>
                <a:gd name="T23" fmla="*/ 0 h 153"/>
                <a:gd name="T24" fmla="*/ 74 w 223"/>
                <a:gd name="T25" fmla="*/ 65 h 153"/>
                <a:gd name="T26" fmla="*/ 59 w 223"/>
                <a:gd name="T27" fmla="*/ 29 h 153"/>
                <a:gd name="T28" fmla="*/ 42 w 223"/>
                <a:gd name="T29" fmla="*/ 57 h 153"/>
                <a:gd name="T30" fmla="*/ 0 w 223"/>
                <a:gd name="T31" fmla="*/ 46 h 153"/>
                <a:gd name="T32" fmla="*/ 0 w 223"/>
                <a:gd name="T33" fmla="*/ 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3" h="153">
                  <a:moveTo>
                    <a:pt x="0" y="46"/>
                  </a:moveTo>
                  <a:lnTo>
                    <a:pt x="14" y="113"/>
                  </a:lnTo>
                  <a:lnTo>
                    <a:pt x="63" y="149"/>
                  </a:lnTo>
                  <a:lnTo>
                    <a:pt x="93" y="153"/>
                  </a:lnTo>
                  <a:lnTo>
                    <a:pt x="88" y="97"/>
                  </a:lnTo>
                  <a:lnTo>
                    <a:pt x="130" y="120"/>
                  </a:lnTo>
                  <a:lnTo>
                    <a:pt x="150" y="84"/>
                  </a:lnTo>
                  <a:lnTo>
                    <a:pt x="183" y="128"/>
                  </a:lnTo>
                  <a:lnTo>
                    <a:pt x="223" y="57"/>
                  </a:lnTo>
                  <a:lnTo>
                    <a:pt x="179" y="18"/>
                  </a:lnTo>
                  <a:lnTo>
                    <a:pt x="147" y="33"/>
                  </a:lnTo>
                  <a:lnTo>
                    <a:pt x="120" y="0"/>
                  </a:lnTo>
                  <a:lnTo>
                    <a:pt x="74" y="65"/>
                  </a:lnTo>
                  <a:lnTo>
                    <a:pt x="59" y="29"/>
                  </a:lnTo>
                  <a:lnTo>
                    <a:pt x="42" y="57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3" name="Freeform 15"/>
            <p:cNvSpPr>
              <a:spLocks/>
            </p:cNvSpPr>
            <p:nvPr/>
          </p:nvSpPr>
          <p:spPr bwMode="auto">
            <a:xfrm>
              <a:off x="3431" y="2236"/>
              <a:ext cx="21" cy="49"/>
            </a:xfrm>
            <a:custGeom>
              <a:avLst/>
              <a:gdLst>
                <a:gd name="T0" fmla="*/ 42 w 42"/>
                <a:gd name="T1" fmla="*/ 0 h 99"/>
                <a:gd name="T2" fmla="*/ 4 w 42"/>
                <a:gd name="T3" fmla="*/ 34 h 99"/>
                <a:gd name="T4" fmla="*/ 0 w 42"/>
                <a:gd name="T5" fmla="*/ 95 h 99"/>
                <a:gd name="T6" fmla="*/ 36 w 42"/>
                <a:gd name="T7" fmla="*/ 99 h 99"/>
                <a:gd name="T8" fmla="*/ 42 w 42"/>
                <a:gd name="T9" fmla="*/ 0 h 99"/>
                <a:gd name="T10" fmla="*/ 42 w 42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99">
                  <a:moveTo>
                    <a:pt x="42" y="0"/>
                  </a:moveTo>
                  <a:lnTo>
                    <a:pt x="4" y="34"/>
                  </a:lnTo>
                  <a:lnTo>
                    <a:pt x="0" y="95"/>
                  </a:lnTo>
                  <a:lnTo>
                    <a:pt x="36" y="99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4" name="Freeform 16"/>
            <p:cNvSpPr>
              <a:spLocks/>
            </p:cNvSpPr>
            <p:nvPr/>
          </p:nvSpPr>
          <p:spPr bwMode="auto">
            <a:xfrm>
              <a:off x="3486" y="2236"/>
              <a:ext cx="40" cy="80"/>
            </a:xfrm>
            <a:custGeom>
              <a:avLst/>
              <a:gdLst>
                <a:gd name="T0" fmla="*/ 14 w 80"/>
                <a:gd name="T1" fmla="*/ 29 h 162"/>
                <a:gd name="T2" fmla="*/ 12 w 80"/>
                <a:gd name="T3" fmla="*/ 90 h 162"/>
                <a:gd name="T4" fmla="*/ 0 w 80"/>
                <a:gd name="T5" fmla="*/ 162 h 162"/>
                <a:gd name="T6" fmla="*/ 38 w 80"/>
                <a:gd name="T7" fmla="*/ 101 h 162"/>
                <a:gd name="T8" fmla="*/ 63 w 80"/>
                <a:gd name="T9" fmla="*/ 141 h 162"/>
                <a:gd name="T10" fmla="*/ 61 w 80"/>
                <a:gd name="T11" fmla="*/ 63 h 162"/>
                <a:gd name="T12" fmla="*/ 42 w 80"/>
                <a:gd name="T13" fmla="*/ 21 h 162"/>
                <a:gd name="T14" fmla="*/ 80 w 80"/>
                <a:gd name="T15" fmla="*/ 0 h 162"/>
                <a:gd name="T16" fmla="*/ 42 w 80"/>
                <a:gd name="T17" fmla="*/ 0 h 162"/>
                <a:gd name="T18" fmla="*/ 14 w 80"/>
                <a:gd name="T19" fmla="*/ 29 h 162"/>
                <a:gd name="T20" fmla="*/ 14 w 80"/>
                <a:gd name="T21" fmla="*/ 2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62">
                  <a:moveTo>
                    <a:pt x="14" y="29"/>
                  </a:moveTo>
                  <a:lnTo>
                    <a:pt x="12" y="90"/>
                  </a:lnTo>
                  <a:lnTo>
                    <a:pt x="0" y="162"/>
                  </a:lnTo>
                  <a:lnTo>
                    <a:pt x="38" y="101"/>
                  </a:lnTo>
                  <a:lnTo>
                    <a:pt x="63" y="141"/>
                  </a:lnTo>
                  <a:lnTo>
                    <a:pt x="61" y="63"/>
                  </a:lnTo>
                  <a:lnTo>
                    <a:pt x="42" y="21"/>
                  </a:lnTo>
                  <a:lnTo>
                    <a:pt x="80" y="0"/>
                  </a:lnTo>
                  <a:lnTo>
                    <a:pt x="42" y="0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5" name="Freeform 17"/>
            <p:cNvSpPr>
              <a:spLocks/>
            </p:cNvSpPr>
            <p:nvPr/>
          </p:nvSpPr>
          <p:spPr bwMode="auto">
            <a:xfrm>
              <a:off x="3537" y="2299"/>
              <a:ext cx="20" cy="62"/>
            </a:xfrm>
            <a:custGeom>
              <a:avLst/>
              <a:gdLst>
                <a:gd name="T0" fmla="*/ 6 w 40"/>
                <a:gd name="T1" fmla="*/ 0 h 123"/>
                <a:gd name="T2" fmla="*/ 15 w 40"/>
                <a:gd name="T3" fmla="*/ 76 h 123"/>
                <a:gd name="T4" fmla="*/ 0 w 40"/>
                <a:gd name="T5" fmla="*/ 123 h 123"/>
                <a:gd name="T6" fmla="*/ 33 w 40"/>
                <a:gd name="T7" fmla="*/ 85 h 123"/>
                <a:gd name="T8" fmla="*/ 40 w 40"/>
                <a:gd name="T9" fmla="*/ 24 h 123"/>
                <a:gd name="T10" fmla="*/ 6 w 40"/>
                <a:gd name="T11" fmla="*/ 0 h 123"/>
                <a:gd name="T12" fmla="*/ 6 w 4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23">
                  <a:moveTo>
                    <a:pt x="6" y="0"/>
                  </a:moveTo>
                  <a:lnTo>
                    <a:pt x="15" y="76"/>
                  </a:lnTo>
                  <a:lnTo>
                    <a:pt x="0" y="123"/>
                  </a:lnTo>
                  <a:lnTo>
                    <a:pt x="33" y="85"/>
                  </a:lnTo>
                  <a:lnTo>
                    <a:pt x="40" y="2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6" name="Freeform 18"/>
            <p:cNvSpPr>
              <a:spLocks/>
            </p:cNvSpPr>
            <p:nvPr/>
          </p:nvSpPr>
          <p:spPr bwMode="auto">
            <a:xfrm>
              <a:off x="3201" y="2340"/>
              <a:ext cx="281" cy="151"/>
            </a:xfrm>
            <a:custGeom>
              <a:avLst/>
              <a:gdLst>
                <a:gd name="T0" fmla="*/ 25 w 563"/>
                <a:gd name="T1" fmla="*/ 8 h 303"/>
                <a:gd name="T2" fmla="*/ 21 w 563"/>
                <a:gd name="T3" fmla="*/ 65 h 303"/>
                <a:gd name="T4" fmla="*/ 70 w 563"/>
                <a:gd name="T5" fmla="*/ 16 h 303"/>
                <a:gd name="T6" fmla="*/ 99 w 563"/>
                <a:gd name="T7" fmla="*/ 0 h 303"/>
                <a:gd name="T8" fmla="*/ 70 w 563"/>
                <a:gd name="T9" fmla="*/ 56 h 303"/>
                <a:gd name="T10" fmla="*/ 74 w 563"/>
                <a:gd name="T11" fmla="*/ 120 h 303"/>
                <a:gd name="T12" fmla="*/ 124 w 563"/>
                <a:gd name="T13" fmla="*/ 44 h 303"/>
                <a:gd name="T14" fmla="*/ 188 w 563"/>
                <a:gd name="T15" fmla="*/ 4 h 303"/>
                <a:gd name="T16" fmla="*/ 186 w 563"/>
                <a:gd name="T17" fmla="*/ 65 h 303"/>
                <a:gd name="T18" fmla="*/ 230 w 563"/>
                <a:gd name="T19" fmla="*/ 38 h 303"/>
                <a:gd name="T20" fmla="*/ 295 w 563"/>
                <a:gd name="T21" fmla="*/ 92 h 303"/>
                <a:gd name="T22" fmla="*/ 329 w 563"/>
                <a:gd name="T23" fmla="*/ 17 h 303"/>
                <a:gd name="T24" fmla="*/ 375 w 563"/>
                <a:gd name="T25" fmla="*/ 61 h 303"/>
                <a:gd name="T26" fmla="*/ 498 w 563"/>
                <a:gd name="T27" fmla="*/ 94 h 303"/>
                <a:gd name="T28" fmla="*/ 563 w 563"/>
                <a:gd name="T29" fmla="*/ 92 h 303"/>
                <a:gd name="T30" fmla="*/ 532 w 563"/>
                <a:gd name="T31" fmla="*/ 128 h 303"/>
                <a:gd name="T32" fmla="*/ 460 w 563"/>
                <a:gd name="T33" fmla="*/ 141 h 303"/>
                <a:gd name="T34" fmla="*/ 477 w 563"/>
                <a:gd name="T35" fmla="*/ 211 h 303"/>
                <a:gd name="T36" fmla="*/ 506 w 563"/>
                <a:gd name="T37" fmla="*/ 303 h 303"/>
                <a:gd name="T38" fmla="*/ 458 w 563"/>
                <a:gd name="T39" fmla="*/ 234 h 303"/>
                <a:gd name="T40" fmla="*/ 422 w 563"/>
                <a:gd name="T41" fmla="*/ 179 h 303"/>
                <a:gd name="T42" fmla="*/ 255 w 563"/>
                <a:gd name="T43" fmla="*/ 249 h 303"/>
                <a:gd name="T44" fmla="*/ 158 w 563"/>
                <a:gd name="T45" fmla="*/ 251 h 303"/>
                <a:gd name="T46" fmla="*/ 118 w 563"/>
                <a:gd name="T47" fmla="*/ 219 h 303"/>
                <a:gd name="T48" fmla="*/ 51 w 563"/>
                <a:gd name="T49" fmla="*/ 181 h 303"/>
                <a:gd name="T50" fmla="*/ 34 w 563"/>
                <a:gd name="T51" fmla="*/ 151 h 303"/>
                <a:gd name="T52" fmla="*/ 0 w 563"/>
                <a:gd name="T53" fmla="*/ 114 h 303"/>
                <a:gd name="T54" fmla="*/ 0 w 563"/>
                <a:gd name="T55" fmla="*/ 59 h 303"/>
                <a:gd name="T56" fmla="*/ 25 w 563"/>
                <a:gd name="T57" fmla="*/ 8 h 303"/>
                <a:gd name="T58" fmla="*/ 25 w 563"/>
                <a:gd name="T59" fmla="*/ 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303">
                  <a:moveTo>
                    <a:pt x="25" y="8"/>
                  </a:moveTo>
                  <a:lnTo>
                    <a:pt x="21" y="65"/>
                  </a:lnTo>
                  <a:lnTo>
                    <a:pt x="70" y="16"/>
                  </a:lnTo>
                  <a:lnTo>
                    <a:pt x="99" y="0"/>
                  </a:lnTo>
                  <a:lnTo>
                    <a:pt x="70" y="56"/>
                  </a:lnTo>
                  <a:lnTo>
                    <a:pt x="74" y="120"/>
                  </a:lnTo>
                  <a:lnTo>
                    <a:pt x="124" y="44"/>
                  </a:lnTo>
                  <a:lnTo>
                    <a:pt x="188" y="4"/>
                  </a:lnTo>
                  <a:lnTo>
                    <a:pt x="186" y="65"/>
                  </a:lnTo>
                  <a:lnTo>
                    <a:pt x="230" y="38"/>
                  </a:lnTo>
                  <a:lnTo>
                    <a:pt x="295" y="92"/>
                  </a:lnTo>
                  <a:lnTo>
                    <a:pt x="329" y="17"/>
                  </a:lnTo>
                  <a:lnTo>
                    <a:pt x="375" y="61"/>
                  </a:lnTo>
                  <a:lnTo>
                    <a:pt x="498" y="94"/>
                  </a:lnTo>
                  <a:lnTo>
                    <a:pt x="563" y="92"/>
                  </a:lnTo>
                  <a:lnTo>
                    <a:pt x="532" y="128"/>
                  </a:lnTo>
                  <a:lnTo>
                    <a:pt x="460" y="141"/>
                  </a:lnTo>
                  <a:lnTo>
                    <a:pt x="477" y="211"/>
                  </a:lnTo>
                  <a:lnTo>
                    <a:pt x="506" y="303"/>
                  </a:lnTo>
                  <a:lnTo>
                    <a:pt x="458" y="234"/>
                  </a:lnTo>
                  <a:lnTo>
                    <a:pt x="422" y="179"/>
                  </a:lnTo>
                  <a:lnTo>
                    <a:pt x="255" y="249"/>
                  </a:lnTo>
                  <a:lnTo>
                    <a:pt x="158" y="251"/>
                  </a:lnTo>
                  <a:lnTo>
                    <a:pt x="118" y="219"/>
                  </a:lnTo>
                  <a:lnTo>
                    <a:pt x="51" y="181"/>
                  </a:lnTo>
                  <a:lnTo>
                    <a:pt x="34" y="151"/>
                  </a:lnTo>
                  <a:lnTo>
                    <a:pt x="0" y="114"/>
                  </a:lnTo>
                  <a:lnTo>
                    <a:pt x="0" y="59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7" name="Freeform 19"/>
            <p:cNvSpPr>
              <a:spLocks/>
            </p:cNvSpPr>
            <p:nvPr/>
          </p:nvSpPr>
          <p:spPr bwMode="auto">
            <a:xfrm>
              <a:off x="3298" y="2227"/>
              <a:ext cx="28" cy="37"/>
            </a:xfrm>
            <a:custGeom>
              <a:avLst/>
              <a:gdLst>
                <a:gd name="T0" fmla="*/ 0 w 55"/>
                <a:gd name="T1" fmla="*/ 19 h 74"/>
                <a:gd name="T2" fmla="*/ 8 w 55"/>
                <a:gd name="T3" fmla="*/ 44 h 74"/>
                <a:gd name="T4" fmla="*/ 55 w 55"/>
                <a:gd name="T5" fmla="*/ 74 h 74"/>
                <a:gd name="T6" fmla="*/ 25 w 55"/>
                <a:gd name="T7" fmla="*/ 6 h 74"/>
                <a:gd name="T8" fmla="*/ 2 w 55"/>
                <a:gd name="T9" fmla="*/ 0 h 74"/>
                <a:gd name="T10" fmla="*/ 0 w 55"/>
                <a:gd name="T11" fmla="*/ 19 h 74"/>
                <a:gd name="T12" fmla="*/ 0 w 55"/>
                <a:gd name="T13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4">
                  <a:moveTo>
                    <a:pt x="0" y="19"/>
                  </a:moveTo>
                  <a:lnTo>
                    <a:pt x="8" y="44"/>
                  </a:lnTo>
                  <a:lnTo>
                    <a:pt x="55" y="74"/>
                  </a:lnTo>
                  <a:lnTo>
                    <a:pt x="25" y="6"/>
                  </a:lnTo>
                  <a:lnTo>
                    <a:pt x="2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8" name="Freeform 20"/>
            <p:cNvSpPr>
              <a:spLocks/>
            </p:cNvSpPr>
            <p:nvPr/>
          </p:nvSpPr>
          <p:spPr bwMode="auto">
            <a:xfrm>
              <a:off x="3343" y="2213"/>
              <a:ext cx="42" cy="37"/>
            </a:xfrm>
            <a:custGeom>
              <a:avLst/>
              <a:gdLst>
                <a:gd name="T0" fmla="*/ 0 w 86"/>
                <a:gd name="T1" fmla="*/ 26 h 74"/>
                <a:gd name="T2" fmla="*/ 14 w 86"/>
                <a:gd name="T3" fmla="*/ 55 h 74"/>
                <a:gd name="T4" fmla="*/ 36 w 86"/>
                <a:gd name="T5" fmla="*/ 26 h 74"/>
                <a:gd name="T6" fmla="*/ 63 w 86"/>
                <a:gd name="T7" fmla="*/ 74 h 74"/>
                <a:gd name="T8" fmla="*/ 86 w 86"/>
                <a:gd name="T9" fmla="*/ 13 h 74"/>
                <a:gd name="T10" fmla="*/ 52 w 86"/>
                <a:gd name="T11" fmla="*/ 13 h 74"/>
                <a:gd name="T12" fmla="*/ 17 w 86"/>
                <a:gd name="T13" fmla="*/ 0 h 74"/>
                <a:gd name="T14" fmla="*/ 0 w 86"/>
                <a:gd name="T15" fmla="*/ 26 h 74"/>
                <a:gd name="T16" fmla="*/ 0 w 86"/>
                <a:gd name="T17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4">
                  <a:moveTo>
                    <a:pt x="0" y="26"/>
                  </a:moveTo>
                  <a:lnTo>
                    <a:pt x="14" y="55"/>
                  </a:lnTo>
                  <a:lnTo>
                    <a:pt x="36" y="26"/>
                  </a:lnTo>
                  <a:lnTo>
                    <a:pt x="63" y="74"/>
                  </a:lnTo>
                  <a:lnTo>
                    <a:pt x="86" y="13"/>
                  </a:lnTo>
                  <a:lnTo>
                    <a:pt x="52" y="13"/>
                  </a:lnTo>
                  <a:lnTo>
                    <a:pt x="17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49" name="Freeform 21"/>
            <p:cNvSpPr>
              <a:spLocks/>
            </p:cNvSpPr>
            <p:nvPr/>
          </p:nvSpPr>
          <p:spPr bwMode="auto">
            <a:xfrm>
              <a:off x="3200" y="2360"/>
              <a:ext cx="236" cy="111"/>
            </a:xfrm>
            <a:custGeom>
              <a:avLst/>
              <a:gdLst>
                <a:gd name="T0" fmla="*/ 0 w 472"/>
                <a:gd name="T1" fmla="*/ 40 h 223"/>
                <a:gd name="T2" fmla="*/ 32 w 472"/>
                <a:gd name="T3" fmla="*/ 73 h 223"/>
                <a:gd name="T4" fmla="*/ 57 w 472"/>
                <a:gd name="T5" fmla="*/ 48 h 223"/>
                <a:gd name="T6" fmla="*/ 72 w 472"/>
                <a:gd name="T7" fmla="*/ 105 h 223"/>
                <a:gd name="T8" fmla="*/ 120 w 472"/>
                <a:gd name="T9" fmla="*/ 52 h 223"/>
                <a:gd name="T10" fmla="*/ 158 w 472"/>
                <a:gd name="T11" fmla="*/ 0 h 223"/>
                <a:gd name="T12" fmla="*/ 177 w 472"/>
                <a:gd name="T13" fmla="*/ 71 h 223"/>
                <a:gd name="T14" fmla="*/ 211 w 472"/>
                <a:gd name="T15" fmla="*/ 23 h 223"/>
                <a:gd name="T16" fmla="*/ 225 w 472"/>
                <a:gd name="T17" fmla="*/ 82 h 223"/>
                <a:gd name="T18" fmla="*/ 251 w 472"/>
                <a:gd name="T19" fmla="*/ 35 h 223"/>
                <a:gd name="T20" fmla="*/ 264 w 472"/>
                <a:gd name="T21" fmla="*/ 78 h 223"/>
                <a:gd name="T22" fmla="*/ 316 w 472"/>
                <a:gd name="T23" fmla="*/ 118 h 223"/>
                <a:gd name="T24" fmla="*/ 323 w 472"/>
                <a:gd name="T25" fmla="*/ 76 h 223"/>
                <a:gd name="T26" fmla="*/ 329 w 472"/>
                <a:gd name="T27" fmla="*/ 8 h 223"/>
                <a:gd name="T28" fmla="*/ 377 w 472"/>
                <a:gd name="T29" fmla="*/ 71 h 223"/>
                <a:gd name="T30" fmla="*/ 386 w 472"/>
                <a:gd name="T31" fmla="*/ 31 h 223"/>
                <a:gd name="T32" fmla="*/ 472 w 472"/>
                <a:gd name="T33" fmla="*/ 71 h 223"/>
                <a:gd name="T34" fmla="*/ 411 w 472"/>
                <a:gd name="T35" fmla="*/ 80 h 223"/>
                <a:gd name="T36" fmla="*/ 392 w 472"/>
                <a:gd name="T37" fmla="*/ 152 h 223"/>
                <a:gd name="T38" fmla="*/ 371 w 472"/>
                <a:gd name="T39" fmla="*/ 183 h 223"/>
                <a:gd name="T40" fmla="*/ 306 w 472"/>
                <a:gd name="T41" fmla="*/ 223 h 223"/>
                <a:gd name="T42" fmla="*/ 242 w 472"/>
                <a:gd name="T43" fmla="*/ 177 h 223"/>
                <a:gd name="T44" fmla="*/ 209 w 472"/>
                <a:gd name="T45" fmla="*/ 189 h 223"/>
                <a:gd name="T46" fmla="*/ 177 w 472"/>
                <a:gd name="T47" fmla="*/ 164 h 223"/>
                <a:gd name="T48" fmla="*/ 137 w 472"/>
                <a:gd name="T49" fmla="*/ 173 h 223"/>
                <a:gd name="T50" fmla="*/ 72 w 472"/>
                <a:gd name="T51" fmla="*/ 149 h 223"/>
                <a:gd name="T52" fmla="*/ 29 w 472"/>
                <a:gd name="T53" fmla="*/ 103 h 223"/>
                <a:gd name="T54" fmla="*/ 0 w 472"/>
                <a:gd name="T55" fmla="*/ 73 h 223"/>
                <a:gd name="T56" fmla="*/ 0 w 472"/>
                <a:gd name="T57" fmla="*/ 40 h 223"/>
                <a:gd name="T58" fmla="*/ 0 w 472"/>
                <a:gd name="T59" fmla="*/ 4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2" h="223">
                  <a:moveTo>
                    <a:pt x="0" y="40"/>
                  </a:moveTo>
                  <a:lnTo>
                    <a:pt x="32" y="73"/>
                  </a:lnTo>
                  <a:lnTo>
                    <a:pt x="57" y="48"/>
                  </a:lnTo>
                  <a:lnTo>
                    <a:pt x="72" y="105"/>
                  </a:lnTo>
                  <a:lnTo>
                    <a:pt x="120" y="52"/>
                  </a:lnTo>
                  <a:lnTo>
                    <a:pt x="158" y="0"/>
                  </a:lnTo>
                  <a:lnTo>
                    <a:pt x="177" y="71"/>
                  </a:lnTo>
                  <a:lnTo>
                    <a:pt x="211" y="23"/>
                  </a:lnTo>
                  <a:lnTo>
                    <a:pt x="225" y="82"/>
                  </a:lnTo>
                  <a:lnTo>
                    <a:pt x="251" y="35"/>
                  </a:lnTo>
                  <a:lnTo>
                    <a:pt x="264" y="78"/>
                  </a:lnTo>
                  <a:lnTo>
                    <a:pt x="316" y="118"/>
                  </a:lnTo>
                  <a:lnTo>
                    <a:pt x="323" y="76"/>
                  </a:lnTo>
                  <a:lnTo>
                    <a:pt x="329" y="8"/>
                  </a:lnTo>
                  <a:lnTo>
                    <a:pt x="377" y="71"/>
                  </a:lnTo>
                  <a:lnTo>
                    <a:pt x="386" y="31"/>
                  </a:lnTo>
                  <a:lnTo>
                    <a:pt x="472" y="71"/>
                  </a:lnTo>
                  <a:lnTo>
                    <a:pt x="411" y="80"/>
                  </a:lnTo>
                  <a:lnTo>
                    <a:pt x="392" y="152"/>
                  </a:lnTo>
                  <a:lnTo>
                    <a:pt x="371" y="183"/>
                  </a:lnTo>
                  <a:lnTo>
                    <a:pt x="306" y="223"/>
                  </a:lnTo>
                  <a:lnTo>
                    <a:pt x="242" y="177"/>
                  </a:lnTo>
                  <a:lnTo>
                    <a:pt x="209" y="189"/>
                  </a:lnTo>
                  <a:lnTo>
                    <a:pt x="177" y="164"/>
                  </a:lnTo>
                  <a:lnTo>
                    <a:pt x="137" y="173"/>
                  </a:lnTo>
                  <a:lnTo>
                    <a:pt x="72" y="149"/>
                  </a:lnTo>
                  <a:lnTo>
                    <a:pt x="29" y="103"/>
                  </a:lnTo>
                  <a:lnTo>
                    <a:pt x="0" y="7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0" name="Freeform 22"/>
            <p:cNvSpPr>
              <a:spLocks/>
            </p:cNvSpPr>
            <p:nvPr/>
          </p:nvSpPr>
          <p:spPr bwMode="auto">
            <a:xfrm>
              <a:off x="2924" y="2720"/>
              <a:ext cx="495" cy="533"/>
            </a:xfrm>
            <a:custGeom>
              <a:avLst/>
              <a:gdLst>
                <a:gd name="T0" fmla="*/ 255 w 988"/>
                <a:gd name="T1" fmla="*/ 0 h 1067"/>
                <a:gd name="T2" fmla="*/ 137 w 988"/>
                <a:gd name="T3" fmla="*/ 67 h 1067"/>
                <a:gd name="T4" fmla="*/ 89 w 988"/>
                <a:gd name="T5" fmla="*/ 97 h 1067"/>
                <a:gd name="T6" fmla="*/ 47 w 988"/>
                <a:gd name="T7" fmla="*/ 192 h 1067"/>
                <a:gd name="T8" fmla="*/ 25 w 988"/>
                <a:gd name="T9" fmla="*/ 384 h 1067"/>
                <a:gd name="T10" fmla="*/ 34 w 988"/>
                <a:gd name="T11" fmla="*/ 415 h 1067"/>
                <a:gd name="T12" fmla="*/ 66 w 988"/>
                <a:gd name="T13" fmla="*/ 475 h 1067"/>
                <a:gd name="T14" fmla="*/ 19 w 988"/>
                <a:gd name="T15" fmla="*/ 591 h 1067"/>
                <a:gd name="T16" fmla="*/ 0 w 988"/>
                <a:gd name="T17" fmla="*/ 637 h 1067"/>
                <a:gd name="T18" fmla="*/ 6 w 988"/>
                <a:gd name="T19" fmla="*/ 667 h 1067"/>
                <a:gd name="T20" fmla="*/ 28 w 988"/>
                <a:gd name="T21" fmla="*/ 677 h 1067"/>
                <a:gd name="T22" fmla="*/ 85 w 988"/>
                <a:gd name="T23" fmla="*/ 675 h 1067"/>
                <a:gd name="T24" fmla="*/ 102 w 988"/>
                <a:gd name="T25" fmla="*/ 766 h 1067"/>
                <a:gd name="T26" fmla="*/ 131 w 988"/>
                <a:gd name="T27" fmla="*/ 799 h 1067"/>
                <a:gd name="T28" fmla="*/ 137 w 988"/>
                <a:gd name="T29" fmla="*/ 825 h 1067"/>
                <a:gd name="T30" fmla="*/ 169 w 988"/>
                <a:gd name="T31" fmla="*/ 871 h 1067"/>
                <a:gd name="T32" fmla="*/ 161 w 988"/>
                <a:gd name="T33" fmla="*/ 911 h 1067"/>
                <a:gd name="T34" fmla="*/ 163 w 988"/>
                <a:gd name="T35" fmla="*/ 949 h 1067"/>
                <a:gd name="T36" fmla="*/ 207 w 988"/>
                <a:gd name="T37" fmla="*/ 985 h 1067"/>
                <a:gd name="T38" fmla="*/ 260 w 988"/>
                <a:gd name="T39" fmla="*/ 976 h 1067"/>
                <a:gd name="T40" fmla="*/ 384 w 988"/>
                <a:gd name="T41" fmla="*/ 1023 h 1067"/>
                <a:gd name="T42" fmla="*/ 469 w 988"/>
                <a:gd name="T43" fmla="*/ 1067 h 1067"/>
                <a:gd name="T44" fmla="*/ 574 w 988"/>
                <a:gd name="T45" fmla="*/ 913 h 1067"/>
                <a:gd name="T46" fmla="*/ 732 w 988"/>
                <a:gd name="T47" fmla="*/ 791 h 1067"/>
                <a:gd name="T48" fmla="*/ 937 w 988"/>
                <a:gd name="T49" fmla="*/ 688 h 1067"/>
                <a:gd name="T50" fmla="*/ 988 w 988"/>
                <a:gd name="T51" fmla="*/ 681 h 1067"/>
                <a:gd name="T52" fmla="*/ 988 w 988"/>
                <a:gd name="T53" fmla="*/ 616 h 1067"/>
                <a:gd name="T54" fmla="*/ 812 w 988"/>
                <a:gd name="T55" fmla="*/ 578 h 1067"/>
                <a:gd name="T56" fmla="*/ 661 w 988"/>
                <a:gd name="T57" fmla="*/ 420 h 1067"/>
                <a:gd name="T58" fmla="*/ 523 w 988"/>
                <a:gd name="T59" fmla="*/ 377 h 1067"/>
                <a:gd name="T60" fmla="*/ 418 w 988"/>
                <a:gd name="T61" fmla="*/ 432 h 1067"/>
                <a:gd name="T62" fmla="*/ 236 w 988"/>
                <a:gd name="T63" fmla="*/ 377 h 1067"/>
                <a:gd name="T64" fmla="*/ 211 w 988"/>
                <a:gd name="T65" fmla="*/ 141 h 1067"/>
                <a:gd name="T66" fmla="*/ 255 w 988"/>
                <a:gd name="T67" fmla="*/ 0 h 1067"/>
                <a:gd name="T68" fmla="*/ 255 w 988"/>
                <a:gd name="T69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8" h="1067">
                  <a:moveTo>
                    <a:pt x="255" y="0"/>
                  </a:moveTo>
                  <a:lnTo>
                    <a:pt x="137" y="67"/>
                  </a:lnTo>
                  <a:lnTo>
                    <a:pt x="89" y="97"/>
                  </a:lnTo>
                  <a:lnTo>
                    <a:pt x="47" y="192"/>
                  </a:lnTo>
                  <a:lnTo>
                    <a:pt x="25" y="384"/>
                  </a:lnTo>
                  <a:lnTo>
                    <a:pt x="34" y="415"/>
                  </a:lnTo>
                  <a:lnTo>
                    <a:pt x="66" y="475"/>
                  </a:lnTo>
                  <a:lnTo>
                    <a:pt x="19" y="591"/>
                  </a:lnTo>
                  <a:lnTo>
                    <a:pt x="0" y="637"/>
                  </a:lnTo>
                  <a:lnTo>
                    <a:pt x="6" y="667"/>
                  </a:lnTo>
                  <a:lnTo>
                    <a:pt x="28" y="677"/>
                  </a:lnTo>
                  <a:lnTo>
                    <a:pt x="85" y="675"/>
                  </a:lnTo>
                  <a:lnTo>
                    <a:pt x="102" y="766"/>
                  </a:lnTo>
                  <a:lnTo>
                    <a:pt x="131" y="799"/>
                  </a:lnTo>
                  <a:lnTo>
                    <a:pt x="137" y="825"/>
                  </a:lnTo>
                  <a:lnTo>
                    <a:pt x="169" y="871"/>
                  </a:lnTo>
                  <a:lnTo>
                    <a:pt x="161" y="911"/>
                  </a:lnTo>
                  <a:lnTo>
                    <a:pt x="163" y="949"/>
                  </a:lnTo>
                  <a:lnTo>
                    <a:pt x="207" y="985"/>
                  </a:lnTo>
                  <a:lnTo>
                    <a:pt x="260" y="976"/>
                  </a:lnTo>
                  <a:lnTo>
                    <a:pt x="384" y="1023"/>
                  </a:lnTo>
                  <a:lnTo>
                    <a:pt x="469" y="1067"/>
                  </a:lnTo>
                  <a:lnTo>
                    <a:pt x="574" y="913"/>
                  </a:lnTo>
                  <a:lnTo>
                    <a:pt x="732" y="791"/>
                  </a:lnTo>
                  <a:lnTo>
                    <a:pt x="937" y="688"/>
                  </a:lnTo>
                  <a:lnTo>
                    <a:pt x="988" y="681"/>
                  </a:lnTo>
                  <a:lnTo>
                    <a:pt x="988" y="616"/>
                  </a:lnTo>
                  <a:lnTo>
                    <a:pt x="812" y="578"/>
                  </a:lnTo>
                  <a:lnTo>
                    <a:pt x="661" y="420"/>
                  </a:lnTo>
                  <a:lnTo>
                    <a:pt x="523" y="377"/>
                  </a:lnTo>
                  <a:lnTo>
                    <a:pt x="418" y="432"/>
                  </a:lnTo>
                  <a:lnTo>
                    <a:pt x="236" y="377"/>
                  </a:lnTo>
                  <a:lnTo>
                    <a:pt x="211" y="141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1" name="Freeform 23"/>
            <p:cNvSpPr>
              <a:spLocks/>
            </p:cNvSpPr>
            <p:nvPr/>
          </p:nvSpPr>
          <p:spPr bwMode="auto">
            <a:xfrm>
              <a:off x="2937" y="2746"/>
              <a:ext cx="464" cy="465"/>
            </a:xfrm>
            <a:custGeom>
              <a:avLst/>
              <a:gdLst>
                <a:gd name="T0" fmla="*/ 163 w 927"/>
                <a:gd name="T1" fmla="*/ 14 h 930"/>
                <a:gd name="T2" fmla="*/ 102 w 927"/>
                <a:gd name="T3" fmla="*/ 69 h 930"/>
                <a:gd name="T4" fmla="*/ 108 w 927"/>
                <a:gd name="T5" fmla="*/ 164 h 930"/>
                <a:gd name="T6" fmla="*/ 38 w 927"/>
                <a:gd name="T7" fmla="*/ 236 h 930"/>
                <a:gd name="T8" fmla="*/ 0 w 927"/>
                <a:gd name="T9" fmla="*/ 316 h 930"/>
                <a:gd name="T10" fmla="*/ 38 w 927"/>
                <a:gd name="T11" fmla="*/ 363 h 930"/>
                <a:gd name="T12" fmla="*/ 53 w 927"/>
                <a:gd name="T13" fmla="*/ 396 h 930"/>
                <a:gd name="T14" fmla="*/ 85 w 927"/>
                <a:gd name="T15" fmla="*/ 415 h 930"/>
                <a:gd name="T16" fmla="*/ 116 w 927"/>
                <a:gd name="T17" fmla="*/ 421 h 930"/>
                <a:gd name="T18" fmla="*/ 146 w 927"/>
                <a:gd name="T19" fmla="*/ 457 h 930"/>
                <a:gd name="T20" fmla="*/ 146 w 927"/>
                <a:gd name="T21" fmla="*/ 479 h 930"/>
                <a:gd name="T22" fmla="*/ 104 w 927"/>
                <a:gd name="T23" fmla="*/ 527 h 930"/>
                <a:gd name="T24" fmla="*/ 79 w 927"/>
                <a:gd name="T25" fmla="*/ 614 h 930"/>
                <a:gd name="T26" fmla="*/ 89 w 927"/>
                <a:gd name="T27" fmla="*/ 668 h 930"/>
                <a:gd name="T28" fmla="*/ 127 w 927"/>
                <a:gd name="T29" fmla="*/ 734 h 930"/>
                <a:gd name="T30" fmla="*/ 152 w 927"/>
                <a:gd name="T31" fmla="*/ 795 h 930"/>
                <a:gd name="T32" fmla="*/ 199 w 927"/>
                <a:gd name="T33" fmla="*/ 858 h 930"/>
                <a:gd name="T34" fmla="*/ 258 w 927"/>
                <a:gd name="T35" fmla="*/ 883 h 930"/>
                <a:gd name="T36" fmla="*/ 292 w 927"/>
                <a:gd name="T37" fmla="*/ 898 h 930"/>
                <a:gd name="T38" fmla="*/ 365 w 927"/>
                <a:gd name="T39" fmla="*/ 896 h 930"/>
                <a:gd name="T40" fmla="*/ 492 w 927"/>
                <a:gd name="T41" fmla="*/ 930 h 930"/>
                <a:gd name="T42" fmla="*/ 541 w 927"/>
                <a:gd name="T43" fmla="*/ 865 h 930"/>
                <a:gd name="T44" fmla="*/ 733 w 927"/>
                <a:gd name="T45" fmla="*/ 730 h 930"/>
                <a:gd name="T46" fmla="*/ 857 w 927"/>
                <a:gd name="T47" fmla="*/ 645 h 930"/>
                <a:gd name="T48" fmla="*/ 927 w 927"/>
                <a:gd name="T49" fmla="*/ 609 h 930"/>
                <a:gd name="T50" fmla="*/ 825 w 927"/>
                <a:gd name="T51" fmla="*/ 637 h 930"/>
                <a:gd name="T52" fmla="*/ 733 w 927"/>
                <a:gd name="T53" fmla="*/ 595 h 930"/>
                <a:gd name="T54" fmla="*/ 616 w 927"/>
                <a:gd name="T55" fmla="*/ 371 h 930"/>
                <a:gd name="T56" fmla="*/ 528 w 927"/>
                <a:gd name="T57" fmla="*/ 306 h 930"/>
                <a:gd name="T58" fmla="*/ 368 w 927"/>
                <a:gd name="T59" fmla="*/ 392 h 930"/>
                <a:gd name="T60" fmla="*/ 289 w 927"/>
                <a:gd name="T61" fmla="*/ 386 h 930"/>
                <a:gd name="T62" fmla="*/ 209 w 927"/>
                <a:gd name="T63" fmla="*/ 325 h 930"/>
                <a:gd name="T64" fmla="*/ 186 w 927"/>
                <a:gd name="T65" fmla="*/ 95 h 930"/>
                <a:gd name="T66" fmla="*/ 180 w 927"/>
                <a:gd name="T67" fmla="*/ 21 h 930"/>
                <a:gd name="T68" fmla="*/ 182 w 927"/>
                <a:gd name="T69" fmla="*/ 0 h 930"/>
                <a:gd name="T70" fmla="*/ 163 w 927"/>
                <a:gd name="T71" fmla="*/ 14 h 930"/>
                <a:gd name="T72" fmla="*/ 163 w 927"/>
                <a:gd name="T73" fmla="*/ 1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7" h="930">
                  <a:moveTo>
                    <a:pt x="163" y="14"/>
                  </a:moveTo>
                  <a:lnTo>
                    <a:pt x="102" y="69"/>
                  </a:lnTo>
                  <a:lnTo>
                    <a:pt x="108" y="164"/>
                  </a:lnTo>
                  <a:lnTo>
                    <a:pt x="38" y="236"/>
                  </a:lnTo>
                  <a:lnTo>
                    <a:pt x="0" y="316"/>
                  </a:lnTo>
                  <a:lnTo>
                    <a:pt x="38" y="363"/>
                  </a:lnTo>
                  <a:lnTo>
                    <a:pt x="53" y="396"/>
                  </a:lnTo>
                  <a:lnTo>
                    <a:pt x="85" y="415"/>
                  </a:lnTo>
                  <a:lnTo>
                    <a:pt x="116" y="421"/>
                  </a:lnTo>
                  <a:lnTo>
                    <a:pt x="146" y="457"/>
                  </a:lnTo>
                  <a:lnTo>
                    <a:pt x="146" y="479"/>
                  </a:lnTo>
                  <a:lnTo>
                    <a:pt x="104" y="527"/>
                  </a:lnTo>
                  <a:lnTo>
                    <a:pt x="79" y="614"/>
                  </a:lnTo>
                  <a:lnTo>
                    <a:pt x="89" y="668"/>
                  </a:lnTo>
                  <a:lnTo>
                    <a:pt x="127" y="734"/>
                  </a:lnTo>
                  <a:lnTo>
                    <a:pt x="152" y="795"/>
                  </a:lnTo>
                  <a:lnTo>
                    <a:pt x="199" y="858"/>
                  </a:lnTo>
                  <a:lnTo>
                    <a:pt x="258" y="883"/>
                  </a:lnTo>
                  <a:lnTo>
                    <a:pt x="292" y="898"/>
                  </a:lnTo>
                  <a:lnTo>
                    <a:pt x="365" y="896"/>
                  </a:lnTo>
                  <a:lnTo>
                    <a:pt x="492" y="930"/>
                  </a:lnTo>
                  <a:lnTo>
                    <a:pt x="541" y="865"/>
                  </a:lnTo>
                  <a:lnTo>
                    <a:pt x="733" y="730"/>
                  </a:lnTo>
                  <a:lnTo>
                    <a:pt x="857" y="645"/>
                  </a:lnTo>
                  <a:lnTo>
                    <a:pt x="927" y="609"/>
                  </a:lnTo>
                  <a:lnTo>
                    <a:pt x="825" y="637"/>
                  </a:lnTo>
                  <a:lnTo>
                    <a:pt x="733" y="595"/>
                  </a:lnTo>
                  <a:lnTo>
                    <a:pt x="616" y="371"/>
                  </a:lnTo>
                  <a:lnTo>
                    <a:pt x="528" y="306"/>
                  </a:lnTo>
                  <a:lnTo>
                    <a:pt x="368" y="392"/>
                  </a:lnTo>
                  <a:lnTo>
                    <a:pt x="289" y="386"/>
                  </a:lnTo>
                  <a:lnTo>
                    <a:pt x="209" y="325"/>
                  </a:lnTo>
                  <a:lnTo>
                    <a:pt x="186" y="95"/>
                  </a:lnTo>
                  <a:lnTo>
                    <a:pt x="180" y="21"/>
                  </a:lnTo>
                  <a:lnTo>
                    <a:pt x="182" y="0"/>
                  </a:lnTo>
                  <a:lnTo>
                    <a:pt x="163" y="14"/>
                  </a:lnTo>
                  <a:lnTo>
                    <a:pt x="163" y="1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2" name="Freeform 24"/>
            <p:cNvSpPr>
              <a:spLocks/>
            </p:cNvSpPr>
            <p:nvPr/>
          </p:nvSpPr>
          <p:spPr bwMode="auto">
            <a:xfrm>
              <a:off x="2926" y="2933"/>
              <a:ext cx="78" cy="127"/>
            </a:xfrm>
            <a:custGeom>
              <a:avLst/>
              <a:gdLst>
                <a:gd name="T0" fmla="*/ 45 w 156"/>
                <a:gd name="T1" fmla="*/ 0 h 253"/>
                <a:gd name="T2" fmla="*/ 74 w 156"/>
                <a:gd name="T3" fmla="*/ 40 h 253"/>
                <a:gd name="T4" fmla="*/ 138 w 156"/>
                <a:gd name="T5" fmla="*/ 61 h 253"/>
                <a:gd name="T6" fmla="*/ 156 w 156"/>
                <a:gd name="T7" fmla="*/ 97 h 253"/>
                <a:gd name="T8" fmla="*/ 112 w 156"/>
                <a:gd name="T9" fmla="*/ 150 h 253"/>
                <a:gd name="T10" fmla="*/ 89 w 156"/>
                <a:gd name="T11" fmla="*/ 253 h 253"/>
                <a:gd name="T12" fmla="*/ 70 w 156"/>
                <a:gd name="T13" fmla="*/ 243 h 253"/>
                <a:gd name="T14" fmla="*/ 17 w 156"/>
                <a:gd name="T15" fmla="*/ 245 h 253"/>
                <a:gd name="T16" fmla="*/ 2 w 156"/>
                <a:gd name="T17" fmla="*/ 232 h 253"/>
                <a:gd name="T18" fmla="*/ 0 w 156"/>
                <a:gd name="T19" fmla="*/ 196 h 253"/>
                <a:gd name="T20" fmla="*/ 34 w 156"/>
                <a:gd name="T21" fmla="*/ 127 h 253"/>
                <a:gd name="T22" fmla="*/ 55 w 156"/>
                <a:gd name="T23" fmla="*/ 44 h 253"/>
                <a:gd name="T24" fmla="*/ 51 w 156"/>
                <a:gd name="T25" fmla="*/ 28 h 253"/>
                <a:gd name="T26" fmla="*/ 45 w 156"/>
                <a:gd name="T27" fmla="*/ 0 h 253"/>
                <a:gd name="T28" fmla="*/ 45 w 156"/>
                <a:gd name="T2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253">
                  <a:moveTo>
                    <a:pt x="45" y="0"/>
                  </a:moveTo>
                  <a:lnTo>
                    <a:pt x="74" y="40"/>
                  </a:lnTo>
                  <a:lnTo>
                    <a:pt x="138" y="61"/>
                  </a:lnTo>
                  <a:lnTo>
                    <a:pt x="156" y="97"/>
                  </a:lnTo>
                  <a:lnTo>
                    <a:pt x="112" y="150"/>
                  </a:lnTo>
                  <a:lnTo>
                    <a:pt x="89" y="253"/>
                  </a:lnTo>
                  <a:lnTo>
                    <a:pt x="70" y="243"/>
                  </a:lnTo>
                  <a:lnTo>
                    <a:pt x="17" y="245"/>
                  </a:lnTo>
                  <a:lnTo>
                    <a:pt x="2" y="232"/>
                  </a:lnTo>
                  <a:lnTo>
                    <a:pt x="0" y="196"/>
                  </a:lnTo>
                  <a:lnTo>
                    <a:pt x="34" y="127"/>
                  </a:lnTo>
                  <a:lnTo>
                    <a:pt x="55" y="44"/>
                  </a:lnTo>
                  <a:lnTo>
                    <a:pt x="51" y="2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3" name="Freeform 25"/>
            <p:cNvSpPr>
              <a:spLocks/>
            </p:cNvSpPr>
            <p:nvPr/>
          </p:nvSpPr>
          <p:spPr bwMode="auto">
            <a:xfrm>
              <a:off x="2967" y="2797"/>
              <a:ext cx="371" cy="386"/>
            </a:xfrm>
            <a:custGeom>
              <a:avLst/>
              <a:gdLst>
                <a:gd name="T0" fmla="*/ 122 w 742"/>
                <a:gd name="T1" fmla="*/ 30 h 770"/>
                <a:gd name="T2" fmla="*/ 105 w 742"/>
                <a:gd name="T3" fmla="*/ 146 h 770"/>
                <a:gd name="T4" fmla="*/ 152 w 742"/>
                <a:gd name="T5" fmla="*/ 222 h 770"/>
                <a:gd name="T6" fmla="*/ 209 w 742"/>
                <a:gd name="T7" fmla="*/ 314 h 770"/>
                <a:gd name="T8" fmla="*/ 297 w 742"/>
                <a:gd name="T9" fmla="*/ 299 h 770"/>
                <a:gd name="T10" fmla="*/ 348 w 742"/>
                <a:gd name="T11" fmla="*/ 264 h 770"/>
                <a:gd name="T12" fmla="*/ 383 w 742"/>
                <a:gd name="T13" fmla="*/ 241 h 770"/>
                <a:gd name="T14" fmla="*/ 428 w 742"/>
                <a:gd name="T15" fmla="*/ 207 h 770"/>
                <a:gd name="T16" fmla="*/ 474 w 742"/>
                <a:gd name="T17" fmla="*/ 205 h 770"/>
                <a:gd name="T18" fmla="*/ 510 w 742"/>
                <a:gd name="T19" fmla="*/ 274 h 770"/>
                <a:gd name="T20" fmla="*/ 523 w 742"/>
                <a:gd name="T21" fmla="*/ 375 h 770"/>
                <a:gd name="T22" fmla="*/ 498 w 742"/>
                <a:gd name="T23" fmla="*/ 475 h 770"/>
                <a:gd name="T24" fmla="*/ 538 w 742"/>
                <a:gd name="T25" fmla="*/ 411 h 770"/>
                <a:gd name="T26" fmla="*/ 537 w 742"/>
                <a:gd name="T27" fmla="*/ 293 h 770"/>
                <a:gd name="T28" fmla="*/ 569 w 742"/>
                <a:gd name="T29" fmla="*/ 340 h 770"/>
                <a:gd name="T30" fmla="*/ 605 w 742"/>
                <a:gd name="T31" fmla="*/ 428 h 770"/>
                <a:gd name="T32" fmla="*/ 677 w 742"/>
                <a:gd name="T33" fmla="*/ 517 h 770"/>
                <a:gd name="T34" fmla="*/ 742 w 742"/>
                <a:gd name="T35" fmla="*/ 540 h 770"/>
                <a:gd name="T36" fmla="*/ 618 w 742"/>
                <a:gd name="T37" fmla="*/ 643 h 770"/>
                <a:gd name="T38" fmla="*/ 474 w 742"/>
                <a:gd name="T39" fmla="*/ 770 h 770"/>
                <a:gd name="T40" fmla="*/ 451 w 742"/>
                <a:gd name="T41" fmla="*/ 738 h 770"/>
                <a:gd name="T42" fmla="*/ 457 w 742"/>
                <a:gd name="T43" fmla="*/ 675 h 770"/>
                <a:gd name="T44" fmla="*/ 422 w 742"/>
                <a:gd name="T45" fmla="*/ 569 h 770"/>
                <a:gd name="T46" fmla="*/ 379 w 742"/>
                <a:gd name="T47" fmla="*/ 567 h 770"/>
                <a:gd name="T48" fmla="*/ 215 w 742"/>
                <a:gd name="T49" fmla="*/ 633 h 770"/>
                <a:gd name="T50" fmla="*/ 217 w 742"/>
                <a:gd name="T51" fmla="*/ 749 h 770"/>
                <a:gd name="T52" fmla="*/ 185 w 742"/>
                <a:gd name="T53" fmla="*/ 747 h 770"/>
                <a:gd name="T54" fmla="*/ 95 w 742"/>
                <a:gd name="T55" fmla="*/ 690 h 770"/>
                <a:gd name="T56" fmla="*/ 84 w 742"/>
                <a:gd name="T57" fmla="*/ 656 h 770"/>
                <a:gd name="T58" fmla="*/ 82 w 742"/>
                <a:gd name="T59" fmla="*/ 603 h 770"/>
                <a:gd name="T60" fmla="*/ 42 w 742"/>
                <a:gd name="T61" fmla="*/ 550 h 770"/>
                <a:gd name="T62" fmla="*/ 52 w 742"/>
                <a:gd name="T63" fmla="*/ 481 h 770"/>
                <a:gd name="T64" fmla="*/ 107 w 742"/>
                <a:gd name="T65" fmla="*/ 394 h 770"/>
                <a:gd name="T66" fmla="*/ 95 w 742"/>
                <a:gd name="T67" fmla="*/ 331 h 770"/>
                <a:gd name="T68" fmla="*/ 0 w 742"/>
                <a:gd name="T69" fmla="*/ 260 h 770"/>
                <a:gd name="T70" fmla="*/ 17 w 742"/>
                <a:gd name="T71" fmla="*/ 156 h 770"/>
                <a:gd name="T72" fmla="*/ 61 w 742"/>
                <a:gd name="T73" fmla="*/ 148 h 770"/>
                <a:gd name="T74" fmla="*/ 65 w 742"/>
                <a:gd name="T75" fmla="*/ 70 h 770"/>
                <a:gd name="T76" fmla="*/ 111 w 742"/>
                <a:gd name="T77" fmla="*/ 0 h 770"/>
                <a:gd name="T78" fmla="*/ 122 w 742"/>
                <a:gd name="T79" fmla="*/ 30 h 770"/>
                <a:gd name="T80" fmla="*/ 122 w 742"/>
                <a:gd name="T81" fmla="*/ 3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770">
                  <a:moveTo>
                    <a:pt x="122" y="30"/>
                  </a:moveTo>
                  <a:lnTo>
                    <a:pt x="105" y="146"/>
                  </a:lnTo>
                  <a:lnTo>
                    <a:pt x="152" y="222"/>
                  </a:lnTo>
                  <a:lnTo>
                    <a:pt x="209" y="314"/>
                  </a:lnTo>
                  <a:lnTo>
                    <a:pt x="297" y="299"/>
                  </a:lnTo>
                  <a:lnTo>
                    <a:pt x="348" y="264"/>
                  </a:lnTo>
                  <a:lnTo>
                    <a:pt x="383" y="241"/>
                  </a:lnTo>
                  <a:lnTo>
                    <a:pt x="428" y="207"/>
                  </a:lnTo>
                  <a:lnTo>
                    <a:pt x="474" y="205"/>
                  </a:lnTo>
                  <a:lnTo>
                    <a:pt x="510" y="274"/>
                  </a:lnTo>
                  <a:lnTo>
                    <a:pt x="523" y="375"/>
                  </a:lnTo>
                  <a:lnTo>
                    <a:pt x="498" y="475"/>
                  </a:lnTo>
                  <a:lnTo>
                    <a:pt x="538" y="411"/>
                  </a:lnTo>
                  <a:lnTo>
                    <a:pt x="537" y="293"/>
                  </a:lnTo>
                  <a:lnTo>
                    <a:pt x="569" y="340"/>
                  </a:lnTo>
                  <a:lnTo>
                    <a:pt x="605" y="428"/>
                  </a:lnTo>
                  <a:lnTo>
                    <a:pt x="677" y="517"/>
                  </a:lnTo>
                  <a:lnTo>
                    <a:pt x="742" y="540"/>
                  </a:lnTo>
                  <a:lnTo>
                    <a:pt x="618" y="643"/>
                  </a:lnTo>
                  <a:lnTo>
                    <a:pt x="474" y="770"/>
                  </a:lnTo>
                  <a:lnTo>
                    <a:pt x="451" y="738"/>
                  </a:lnTo>
                  <a:lnTo>
                    <a:pt x="457" y="675"/>
                  </a:lnTo>
                  <a:lnTo>
                    <a:pt x="422" y="569"/>
                  </a:lnTo>
                  <a:lnTo>
                    <a:pt x="379" y="567"/>
                  </a:lnTo>
                  <a:lnTo>
                    <a:pt x="215" y="633"/>
                  </a:lnTo>
                  <a:lnTo>
                    <a:pt x="217" y="749"/>
                  </a:lnTo>
                  <a:lnTo>
                    <a:pt x="185" y="747"/>
                  </a:lnTo>
                  <a:lnTo>
                    <a:pt x="95" y="690"/>
                  </a:lnTo>
                  <a:lnTo>
                    <a:pt x="84" y="656"/>
                  </a:lnTo>
                  <a:lnTo>
                    <a:pt x="82" y="603"/>
                  </a:lnTo>
                  <a:lnTo>
                    <a:pt x="42" y="550"/>
                  </a:lnTo>
                  <a:lnTo>
                    <a:pt x="52" y="481"/>
                  </a:lnTo>
                  <a:lnTo>
                    <a:pt x="107" y="394"/>
                  </a:lnTo>
                  <a:lnTo>
                    <a:pt x="95" y="331"/>
                  </a:lnTo>
                  <a:lnTo>
                    <a:pt x="0" y="260"/>
                  </a:lnTo>
                  <a:lnTo>
                    <a:pt x="17" y="156"/>
                  </a:lnTo>
                  <a:lnTo>
                    <a:pt x="61" y="148"/>
                  </a:lnTo>
                  <a:lnTo>
                    <a:pt x="65" y="70"/>
                  </a:lnTo>
                  <a:lnTo>
                    <a:pt x="111" y="0"/>
                  </a:lnTo>
                  <a:lnTo>
                    <a:pt x="122" y="30"/>
                  </a:lnTo>
                  <a:lnTo>
                    <a:pt x="122" y="3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4" name="Freeform 26"/>
            <p:cNvSpPr>
              <a:spLocks/>
            </p:cNvSpPr>
            <p:nvPr/>
          </p:nvSpPr>
          <p:spPr bwMode="auto">
            <a:xfrm>
              <a:off x="2925" y="2961"/>
              <a:ext cx="75" cy="96"/>
            </a:xfrm>
            <a:custGeom>
              <a:avLst/>
              <a:gdLst>
                <a:gd name="T0" fmla="*/ 64 w 148"/>
                <a:gd name="T1" fmla="*/ 0 h 192"/>
                <a:gd name="T2" fmla="*/ 91 w 148"/>
                <a:gd name="T3" fmla="*/ 13 h 192"/>
                <a:gd name="T4" fmla="*/ 89 w 148"/>
                <a:gd name="T5" fmla="*/ 40 h 192"/>
                <a:gd name="T6" fmla="*/ 139 w 148"/>
                <a:gd name="T7" fmla="*/ 13 h 192"/>
                <a:gd name="T8" fmla="*/ 148 w 148"/>
                <a:gd name="T9" fmla="*/ 44 h 192"/>
                <a:gd name="T10" fmla="*/ 110 w 148"/>
                <a:gd name="T11" fmla="*/ 84 h 192"/>
                <a:gd name="T12" fmla="*/ 85 w 148"/>
                <a:gd name="T13" fmla="*/ 184 h 192"/>
                <a:gd name="T14" fmla="*/ 61 w 148"/>
                <a:gd name="T15" fmla="*/ 192 h 192"/>
                <a:gd name="T16" fmla="*/ 28 w 148"/>
                <a:gd name="T17" fmla="*/ 167 h 192"/>
                <a:gd name="T18" fmla="*/ 2 w 148"/>
                <a:gd name="T19" fmla="*/ 164 h 192"/>
                <a:gd name="T20" fmla="*/ 0 w 148"/>
                <a:gd name="T21" fmla="*/ 141 h 192"/>
                <a:gd name="T22" fmla="*/ 34 w 148"/>
                <a:gd name="T23" fmla="*/ 72 h 192"/>
                <a:gd name="T24" fmla="*/ 64 w 148"/>
                <a:gd name="T25" fmla="*/ 0 h 192"/>
                <a:gd name="T26" fmla="*/ 64 w 148"/>
                <a:gd name="T2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92">
                  <a:moveTo>
                    <a:pt x="64" y="0"/>
                  </a:moveTo>
                  <a:lnTo>
                    <a:pt x="91" y="13"/>
                  </a:lnTo>
                  <a:lnTo>
                    <a:pt x="89" y="40"/>
                  </a:lnTo>
                  <a:lnTo>
                    <a:pt x="139" y="13"/>
                  </a:lnTo>
                  <a:lnTo>
                    <a:pt x="148" y="44"/>
                  </a:lnTo>
                  <a:lnTo>
                    <a:pt x="110" y="84"/>
                  </a:lnTo>
                  <a:lnTo>
                    <a:pt x="85" y="184"/>
                  </a:lnTo>
                  <a:lnTo>
                    <a:pt x="61" y="192"/>
                  </a:lnTo>
                  <a:lnTo>
                    <a:pt x="28" y="167"/>
                  </a:lnTo>
                  <a:lnTo>
                    <a:pt x="2" y="164"/>
                  </a:lnTo>
                  <a:lnTo>
                    <a:pt x="0" y="141"/>
                  </a:lnTo>
                  <a:lnTo>
                    <a:pt x="34" y="7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5" name="Freeform 27"/>
            <p:cNvSpPr>
              <a:spLocks/>
            </p:cNvSpPr>
            <p:nvPr/>
          </p:nvSpPr>
          <p:spPr bwMode="auto">
            <a:xfrm>
              <a:off x="2980" y="2898"/>
              <a:ext cx="236" cy="185"/>
            </a:xfrm>
            <a:custGeom>
              <a:avLst/>
              <a:gdLst>
                <a:gd name="T0" fmla="*/ 65 w 471"/>
                <a:gd name="T1" fmla="*/ 0 h 368"/>
                <a:gd name="T2" fmla="*/ 120 w 471"/>
                <a:gd name="T3" fmla="*/ 26 h 368"/>
                <a:gd name="T4" fmla="*/ 143 w 471"/>
                <a:gd name="T5" fmla="*/ 85 h 368"/>
                <a:gd name="T6" fmla="*/ 129 w 471"/>
                <a:gd name="T7" fmla="*/ 119 h 368"/>
                <a:gd name="T8" fmla="*/ 207 w 471"/>
                <a:gd name="T9" fmla="*/ 155 h 368"/>
                <a:gd name="T10" fmla="*/ 222 w 471"/>
                <a:gd name="T11" fmla="*/ 121 h 368"/>
                <a:gd name="T12" fmla="*/ 281 w 471"/>
                <a:gd name="T13" fmla="*/ 112 h 368"/>
                <a:gd name="T14" fmla="*/ 323 w 471"/>
                <a:gd name="T15" fmla="*/ 62 h 368"/>
                <a:gd name="T16" fmla="*/ 413 w 471"/>
                <a:gd name="T17" fmla="*/ 108 h 368"/>
                <a:gd name="T18" fmla="*/ 471 w 471"/>
                <a:gd name="T19" fmla="*/ 95 h 368"/>
                <a:gd name="T20" fmla="*/ 468 w 471"/>
                <a:gd name="T21" fmla="*/ 154 h 368"/>
                <a:gd name="T22" fmla="*/ 439 w 471"/>
                <a:gd name="T23" fmla="*/ 169 h 368"/>
                <a:gd name="T24" fmla="*/ 413 w 471"/>
                <a:gd name="T25" fmla="*/ 176 h 368"/>
                <a:gd name="T26" fmla="*/ 458 w 471"/>
                <a:gd name="T27" fmla="*/ 224 h 368"/>
                <a:gd name="T28" fmla="*/ 449 w 471"/>
                <a:gd name="T29" fmla="*/ 256 h 368"/>
                <a:gd name="T30" fmla="*/ 413 w 471"/>
                <a:gd name="T31" fmla="*/ 290 h 368"/>
                <a:gd name="T32" fmla="*/ 363 w 471"/>
                <a:gd name="T33" fmla="*/ 283 h 368"/>
                <a:gd name="T34" fmla="*/ 371 w 471"/>
                <a:gd name="T35" fmla="*/ 334 h 368"/>
                <a:gd name="T36" fmla="*/ 298 w 471"/>
                <a:gd name="T37" fmla="*/ 327 h 368"/>
                <a:gd name="T38" fmla="*/ 257 w 471"/>
                <a:gd name="T39" fmla="*/ 268 h 368"/>
                <a:gd name="T40" fmla="*/ 236 w 471"/>
                <a:gd name="T41" fmla="*/ 220 h 368"/>
                <a:gd name="T42" fmla="*/ 160 w 471"/>
                <a:gd name="T43" fmla="*/ 241 h 368"/>
                <a:gd name="T44" fmla="*/ 112 w 471"/>
                <a:gd name="T45" fmla="*/ 309 h 368"/>
                <a:gd name="T46" fmla="*/ 87 w 471"/>
                <a:gd name="T47" fmla="*/ 368 h 368"/>
                <a:gd name="T48" fmla="*/ 57 w 471"/>
                <a:gd name="T49" fmla="*/ 355 h 368"/>
                <a:gd name="T50" fmla="*/ 61 w 471"/>
                <a:gd name="T51" fmla="*/ 296 h 368"/>
                <a:gd name="T52" fmla="*/ 110 w 471"/>
                <a:gd name="T53" fmla="*/ 194 h 368"/>
                <a:gd name="T54" fmla="*/ 114 w 471"/>
                <a:gd name="T55" fmla="*/ 131 h 368"/>
                <a:gd name="T56" fmla="*/ 76 w 471"/>
                <a:gd name="T57" fmla="*/ 89 h 368"/>
                <a:gd name="T58" fmla="*/ 38 w 471"/>
                <a:gd name="T59" fmla="*/ 85 h 368"/>
                <a:gd name="T60" fmla="*/ 0 w 471"/>
                <a:gd name="T61" fmla="*/ 64 h 368"/>
                <a:gd name="T62" fmla="*/ 46 w 471"/>
                <a:gd name="T63" fmla="*/ 34 h 368"/>
                <a:gd name="T64" fmla="*/ 65 w 471"/>
                <a:gd name="T65" fmla="*/ 0 h 368"/>
                <a:gd name="T66" fmla="*/ 65 w 471"/>
                <a:gd name="T6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1" h="368">
                  <a:moveTo>
                    <a:pt x="65" y="0"/>
                  </a:moveTo>
                  <a:lnTo>
                    <a:pt x="120" y="26"/>
                  </a:lnTo>
                  <a:lnTo>
                    <a:pt x="143" y="85"/>
                  </a:lnTo>
                  <a:lnTo>
                    <a:pt x="129" y="119"/>
                  </a:lnTo>
                  <a:lnTo>
                    <a:pt x="207" y="155"/>
                  </a:lnTo>
                  <a:lnTo>
                    <a:pt x="222" y="121"/>
                  </a:lnTo>
                  <a:lnTo>
                    <a:pt x="281" y="112"/>
                  </a:lnTo>
                  <a:lnTo>
                    <a:pt x="323" y="62"/>
                  </a:lnTo>
                  <a:lnTo>
                    <a:pt x="413" y="108"/>
                  </a:lnTo>
                  <a:lnTo>
                    <a:pt x="471" y="95"/>
                  </a:lnTo>
                  <a:lnTo>
                    <a:pt x="468" y="154"/>
                  </a:lnTo>
                  <a:lnTo>
                    <a:pt x="439" y="169"/>
                  </a:lnTo>
                  <a:lnTo>
                    <a:pt x="413" y="176"/>
                  </a:lnTo>
                  <a:lnTo>
                    <a:pt x="458" y="224"/>
                  </a:lnTo>
                  <a:lnTo>
                    <a:pt x="449" y="256"/>
                  </a:lnTo>
                  <a:lnTo>
                    <a:pt x="413" y="290"/>
                  </a:lnTo>
                  <a:lnTo>
                    <a:pt x="363" y="283"/>
                  </a:lnTo>
                  <a:lnTo>
                    <a:pt x="371" y="334"/>
                  </a:lnTo>
                  <a:lnTo>
                    <a:pt x="298" y="327"/>
                  </a:lnTo>
                  <a:lnTo>
                    <a:pt x="257" y="268"/>
                  </a:lnTo>
                  <a:lnTo>
                    <a:pt x="236" y="220"/>
                  </a:lnTo>
                  <a:lnTo>
                    <a:pt x="160" y="241"/>
                  </a:lnTo>
                  <a:lnTo>
                    <a:pt x="112" y="309"/>
                  </a:lnTo>
                  <a:lnTo>
                    <a:pt x="87" y="368"/>
                  </a:lnTo>
                  <a:lnTo>
                    <a:pt x="57" y="355"/>
                  </a:lnTo>
                  <a:lnTo>
                    <a:pt x="61" y="296"/>
                  </a:lnTo>
                  <a:lnTo>
                    <a:pt x="110" y="194"/>
                  </a:lnTo>
                  <a:lnTo>
                    <a:pt x="114" y="131"/>
                  </a:lnTo>
                  <a:lnTo>
                    <a:pt x="76" y="89"/>
                  </a:lnTo>
                  <a:lnTo>
                    <a:pt x="38" y="85"/>
                  </a:lnTo>
                  <a:lnTo>
                    <a:pt x="0" y="64"/>
                  </a:lnTo>
                  <a:lnTo>
                    <a:pt x="46" y="34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6" name="Freeform 28"/>
            <p:cNvSpPr>
              <a:spLocks/>
            </p:cNvSpPr>
            <p:nvPr/>
          </p:nvSpPr>
          <p:spPr bwMode="auto">
            <a:xfrm>
              <a:off x="3182" y="3041"/>
              <a:ext cx="47" cy="51"/>
            </a:xfrm>
            <a:custGeom>
              <a:avLst/>
              <a:gdLst>
                <a:gd name="T0" fmla="*/ 61 w 93"/>
                <a:gd name="T1" fmla="*/ 0 h 102"/>
                <a:gd name="T2" fmla="*/ 93 w 93"/>
                <a:gd name="T3" fmla="*/ 7 h 102"/>
                <a:gd name="T4" fmla="*/ 93 w 93"/>
                <a:gd name="T5" fmla="*/ 28 h 102"/>
                <a:gd name="T6" fmla="*/ 38 w 93"/>
                <a:gd name="T7" fmla="*/ 102 h 102"/>
                <a:gd name="T8" fmla="*/ 25 w 93"/>
                <a:gd name="T9" fmla="*/ 87 h 102"/>
                <a:gd name="T10" fmla="*/ 23 w 93"/>
                <a:gd name="T11" fmla="*/ 51 h 102"/>
                <a:gd name="T12" fmla="*/ 0 w 93"/>
                <a:gd name="T13" fmla="*/ 30 h 102"/>
                <a:gd name="T14" fmla="*/ 61 w 93"/>
                <a:gd name="T15" fmla="*/ 0 h 102"/>
                <a:gd name="T16" fmla="*/ 61 w 9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2">
                  <a:moveTo>
                    <a:pt x="61" y="0"/>
                  </a:moveTo>
                  <a:lnTo>
                    <a:pt x="93" y="7"/>
                  </a:lnTo>
                  <a:lnTo>
                    <a:pt x="93" y="28"/>
                  </a:lnTo>
                  <a:lnTo>
                    <a:pt x="38" y="102"/>
                  </a:lnTo>
                  <a:lnTo>
                    <a:pt x="25" y="87"/>
                  </a:lnTo>
                  <a:lnTo>
                    <a:pt x="23" y="51"/>
                  </a:lnTo>
                  <a:lnTo>
                    <a:pt x="0" y="30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7" name="Freeform 29"/>
            <p:cNvSpPr>
              <a:spLocks/>
            </p:cNvSpPr>
            <p:nvPr/>
          </p:nvSpPr>
          <p:spPr bwMode="auto">
            <a:xfrm>
              <a:off x="3238" y="2962"/>
              <a:ext cx="60" cy="136"/>
            </a:xfrm>
            <a:custGeom>
              <a:avLst/>
              <a:gdLst>
                <a:gd name="T0" fmla="*/ 0 w 120"/>
                <a:gd name="T1" fmla="*/ 0 h 272"/>
                <a:gd name="T2" fmla="*/ 8 w 120"/>
                <a:gd name="T3" fmla="*/ 42 h 272"/>
                <a:gd name="T4" fmla="*/ 31 w 120"/>
                <a:gd name="T5" fmla="*/ 82 h 272"/>
                <a:gd name="T6" fmla="*/ 4 w 120"/>
                <a:gd name="T7" fmla="*/ 175 h 272"/>
                <a:gd name="T8" fmla="*/ 38 w 120"/>
                <a:gd name="T9" fmla="*/ 217 h 272"/>
                <a:gd name="T10" fmla="*/ 52 w 120"/>
                <a:gd name="T11" fmla="*/ 272 h 272"/>
                <a:gd name="T12" fmla="*/ 120 w 120"/>
                <a:gd name="T13" fmla="*/ 198 h 272"/>
                <a:gd name="T14" fmla="*/ 48 w 120"/>
                <a:gd name="T15" fmla="*/ 91 h 272"/>
                <a:gd name="T16" fmla="*/ 0 w 120"/>
                <a:gd name="T17" fmla="*/ 0 h 272"/>
                <a:gd name="T18" fmla="*/ 0 w 120"/>
                <a:gd name="T1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72">
                  <a:moveTo>
                    <a:pt x="0" y="0"/>
                  </a:moveTo>
                  <a:lnTo>
                    <a:pt x="8" y="42"/>
                  </a:lnTo>
                  <a:lnTo>
                    <a:pt x="31" y="82"/>
                  </a:lnTo>
                  <a:lnTo>
                    <a:pt x="4" y="175"/>
                  </a:lnTo>
                  <a:lnTo>
                    <a:pt x="38" y="217"/>
                  </a:lnTo>
                  <a:lnTo>
                    <a:pt x="52" y="272"/>
                  </a:lnTo>
                  <a:lnTo>
                    <a:pt x="120" y="198"/>
                  </a:lnTo>
                  <a:lnTo>
                    <a:pt x="48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8" name="Freeform 30"/>
            <p:cNvSpPr>
              <a:spLocks/>
            </p:cNvSpPr>
            <p:nvPr/>
          </p:nvSpPr>
          <p:spPr bwMode="auto">
            <a:xfrm>
              <a:off x="2943" y="3032"/>
              <a:ext cx="21" cy="21"/>
            </a:xfrm>
            <a:custGeom>
              <a:avLst/>
              <a:gdLst>
                <a:gd name="T0" fmla="*/ 28 w 42"/>
                <a:gd name="T1" fmla="*/ 0 h 41"/>
                <a:gd name="T2" fmla="*/ 0 w 42"/>
                <a:gd name="T3" fmla="*/ 22 h 41"/>
                <a:gd name="T4" fmla="*/ 28 w 42"/>
                <a:gd name="T5" fmla="*/ 41 h 41"/>
                <a:gd name="T6" fmla="*/ 42 w 42"/>
                <a:gd name="T7" fmla="*/ 32 h 41"/>
                <a:gd name="T8" fmla="*/ 42 w 42"/>
                <a:gd name="T9" fmla="*/ 15 h 41"/>
                <a:gd name="T10" fmla="*/ 28 w 42"/>
                <a:gd name="T11" fmla="*/ 0 h 41"/>
                <a:gd name="T12" fmla="*/ 28 w 42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1">
                  <a:moveTo>
                    <a:pt x="28" y="0"/>
                  </a:moveTo>
                  <a:lnTo>
                    <a:pt x="0" y="22"/>
                  </a:lnTo>
                  <a:lnTo>
                    <a:pt x="28" y="41"/>
                  </a:lnTo>
                  <a:lnTo>
                    <a:pt x="42" y="32"/>
                  </a:lnTo>
                  <a:lnTo>
                    <a:pt x="42" y="1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59" name="Freeform 31"/>
            <p:cNvSpPr>
              <a:spLocks/>
            </p:cNvSpPr>
            <p:nvPr/>
          </p:nvSpPr>
          <p:spPr bwMode="auto">
            <a:xfrm>
              <a:off x="2948" y="2966"/>
              <a:ext cx="15" cy="43"/>
            </a:xfrm>
            <a:custGeom>
              <a:avLst/>
              <a:gdLst>
                <a:gd name="T0" fmla="*/ 31 w 31"/>
                <a:gd name="T1" fmla="*/ 7 h 85"/>
                <a:gd name="T2" fmla="*/ 0 w 31"/>
                <a:gd name="T3" fmla="*/ 85 h 85"/>
                <a:gd name="T4" fmla="*/ 14 w 31"/>
                <a:gd name="T5" fmla="*/ 0 h 85"/>
                <a:gd name="T6" fmla="*/ 31 w 31"/>
                <a:gd name="T7" fmla="*/ 7 h 85"/>
                <a:gd name="T8" fmla="*/ 31 w 31"/>
                <a:gd name="T9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5">
                  <a:moveTo>
                    <a:pt x="31" y="7"/>
                  </a:moveTo>
                  <a:lnTo>
                    <a:pt x="0" y="85"/>
                  </a:lnTo>
                  <a:lnTo>
                    <a:pt x="14" y="0"/>
                  </a:lnTo>
                  <a:lnTo>
                    <a:pt x="31" y="7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0" name="Freeform 32"/>
            <p:cNvSpPr>
              <a:spLocks/>
            </p:cNvSpPr>
            <p:nvPr/>
          </p:nvSpPr>
          <p:spPr bwMode="auto">
            <a:xfrm>
              <a:off x="3722" y="3132"/>
              <a:ext cx="337" cy="615"/>
            </a:xfrm>
            <a:custGeom>
              <a:avLst/>
              <a:gdLst>
                <a:gd name="T0" fmla="*/ 0 w 675"/>
                <a:gd name="T1" fmla="*/ 105 h 1231"/>
                <a:gd name="T2" fmla="*/ 59 w 675"/>
                <a:gd name="T3" fmla="*/ 90 h 1231"/>
                <a:gd name="T4" fmla="*/ 234 w 675"/>
                <a:gd name="T5" fmla="*/ 0 h 1231"/>
                <a:gd name="T6" fmla="*/ 287 w 675"/>
                <a:gd name="T7" fmla="*/ 59 h 1231"/>
                <a:gd name="T8" fmla="*/ 371 w 675"/>
                <a:gd name="T9" fmla="*/ 373 h 1231"/>
                <a:gd name="T10" fmla="*/ 397 w 675"/>
                <a:gd name="T11" fmla="*/ 595 h 1231"/>
                <a:gd name="T12" fmla="*/ 414 w 675"/>
                <a:gd name="T13" fmla="*/ 818 h 1231"/>
                <a:gd name="T14" fmla="*/ 443 w 675"/>
                <a:gd name="T15" fmla="*/ 860 h 1231"/>
                <a:gd name="T16" fmla="*/ 528 w 675"/>
                <a:gd name="T17" fmla="*/ 900 h 1231"/>
                <a:gd name="T18" fmla="*/ 574 w 675"/>
                <a:gd name="T19" fmla="*/ 919 h 1231"/>
                <a:gd name="T20" fmla="*/ 667 w 675"/>
                <a:gd name="T21" fmla="*/ 985 h 1231"/>
                <a:gd name="T22" fmla="*/ 675 w 675"/>
                <a:gd name="T23" fmla="*/ 1027 h 1231"/>
                <a:gd name="T24" fmla="*/ 658 w 675"/>
                <a:gd name="T25" fmla="*/ 1099 h 1231"/>
                <a:gd name="T26" fmla="*/ 675 w 675"/>
                <a:gd name="T27" fmla="*/ 1231 h 1231"/>
                <a:gd name="T28" fmla="*/ 648 w 675"/>
                <a:gd name="T29" fmla="*/ 1225 h 1231"/>
                <a:gd name="T30" fmla="*/ 631 w 675"/>
                <a:gd name="T31" fmla="*/ 1198 h 1231"/>
                <a:gd name="T32" fmla="*/ 578 w 675"/>
                <a:gd name="T33" fmla="*/ 1090 h 1231"/>
                <a:gd name="T34" fmla="*/ 508 w 675"/>
                <a:gd name="T35" fmla="*/ 1039 h 1231"/>
                <a:gd name="T36" fmla="*/ 454 w 675"/>
                <a:gd name="T37" fmla="*/ 1016 h 1231"/>
                <a:gd name="T38" fmla="*/ 397 w 675"/>
                <a:gd name="T39" fmla="*/ 1039 h 1231"/>
                <a:gd name="T40" fmla="*/ 397 w 675"/>
                <a:gd name="T41" fmla="*/ 1099 h 1231"/>
                <a:gd name="T42" fmla="*/ 380 w 675"/>
                <a:gd name="T43" fmla="*/ 1132 h 1231"/>
                <a:gd name="T44" fmla="*/ 350 w 675"/>
                <a:gd name="T45" fmla="*/ 1147 h 1231"/>
                <a:gd name="T46" fmla="*/ 323 w 675"/>
                <a:gd name="T47" fmla="*/ 1130 h 1231"/>
                <a:gd name="T48" fmla="*/ 317 w 675"/>
                <a:gd name="T49" fmla="*/ 1075 h 1231"/>
                <a:gd name="T50" fmla="*/ 272 w 675"/>
                <a:gd name="T51" fmla="*/ 1039 h 1231"/>
                <a:gd name="T52" fmla="*/ 255 w 675"/>
                <a:gd name="T53" fmla="*/ 983 h 1231"/>
                <a:gd name="T54" fmla="*/ 255 w 675"/>
                <a:gd name="T55" fmla="*/ 900 h 1231"/>
                <a:gd name="T56" fmla="*/ 219 w 675"/>
                <a:gd name="T57" fmla="*/ 672 h 1231"/>
                <a:gd name="T58" fmla="*/ 114 w 675"/>
                <a:gd name="T59" fmla="*/ 474 h 1231"/>
                <a:gd name="T60" fmla="*/ 21 w 675"/>
                <a:gd name="T61" fmla="*/ 204 h 1231"/>
                <a:gd name="T62" fmla="*/ 0 w 675"/>
                <a:gd name="T63" fmla="*/ 105 h 1231"/>
                <a:gd name="T64" fmla="*/ 0 w 675"/>
                <a:gd name="T65" fmla="*/ 10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5" h="1231">
                  <a:moveTo>
                    <a:pt x="0" y="105"/>
                  </a:moveTo>
                  <a:lnTo>
                    <a:pt x="59" y="90"/>
                  </a:lnTo>
                  <a:lnTo>
                    <a:pt x="234" y="0"/>
                  </a:lnTo>
                  <a:lnTo>
                    <a:pt x="287" y="59"/>
                  </a:lnTo>
                  <a:lnTo>
                    <a:pt x="371" y="373"/>
                  </a:lnTo>
                  <a:lnTo>
                    <a:pt x="397" y="595"/>
                  </a:lnTo>
                  <a:lnTo>
                    <a:pt x="414" y="818"/>
                  </a:lnTo>
                  <a:lnTo>
                    <a:pt x="443" y="860"/>
                  </a:lnTo>
                  <a:lnTo>
                    <a:pt x="528" y="900"/>
                  </a:lnTo>
                  <a:lnTo>
                    <a:pt x="574" y="919"/>
                  </a:lnTo>
                  <a:lnTo>
                    <a:pt x="667" y="985"/>
                  </a:lnTo>
                  <a:lnTo>
                    <a:pt x="675" y="1027"/>
                  </a:lnTo>
                  <a:lnTo>
                    <a:pt x="658" y="1099"/>
                  </a:lnTo>
                  <a:lnTo>
                    <a:pt x="675" y="1231"/>
                  </a:lnTo>
                  <a:lnTo>
                    <a:pt x="648" y="1225"/>
                  </a:lnTo>
                  <a:lnTo>
                    <a:pt x="631" y="1198"/>
                  </a:lnTo>
                  <a:lnTo>
                    <a:pt x="578" y="1090"/>
                  </a:lnTo>
                  <a:lnTo>
                    <a:pt x="508" y="1039"/>
                  </a:lnTo>
                  <a:lnTo>
                    <a:pt x="454" y="1016"/>
                  </a:lnTo>
                  <a:lnTo>
                    <a:pt x="397" y="1039"/>
                  </a:lnTo>
                  <a:lnTo>
                    <a:pt x="397" y="1099"/>
                  </a:lnTo>
                  <a:lnTo>
                    <a:pt x="380" y="1132"/>
                  </a:lnTo>
                  <a:lnTo>
                    <a:pt x="350" y="1147"/>
                  </a:lnTo>
                  <a:lnTo>
                    <a:pt x="323" y="1130"/>
                  </a:lnTo>
                  <a:lnTo>
                    <a:pt x="317" y="1075"/>
                  </a:lnTo>
                  <a:lnTo>
                    <a:pt x="272" y="1039"/>
                  </a:lnTo>
                  <a:lnTo>
                    <a:pt x="255" y="983"/>
                  </a:lnTo>
                  <a:lnTo>
                    <a:pt x="255" y="900"/>
                  </a:lnTo>
                  <a:lnTo>
                    <a:pt x="219" y="672"/>
                  </a:lnTo>
                  <a:lnTo>
                    <a:pt x="114" y="474"/>
                  </a:lnTo>
                  <a:lnTo>
                    <a:pt x="21" y="204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1" name="Freeform 33"/>
            <p:cNvSpPr>
              <a:spLocks/>
            </p:cNvSpPr>
            <p:nvPr/>
          </p:nvSpPr>
          <p:spPr bwMode="auto">
            <a:xfrm>
              <a:off x="2105" y="2746"/>
              <a:ext cx="833" cy="392"/>
            </a:xfrm>
            <a:custGeom>
              <a:avLst/>
              <a:gdLst>
                <a:gd name="T0" fmla="*/ 1462 w 1665"/>
                <a:gd name="T1" fmla="*/ 0 h 784"/>
                <a:gd name="T2" fmla="*/ 1418 w 1665"/>
                <a:gd name="T3" fmla="*/ 12 h 784"/>
                <a:gd name="T4" fmla="*/ 1238 w 1665"/>
                <a:gd name="T5" fmla="*/ 31 h 784"/>
                <a:gd name="T6" fmla="*/ 994 w 1665"/>
                <a:gd name="T7" fmla="*/ 133 h 784"/>
                <a:gd name="T8" fmla="*/ 688 w 1665"/>
                <a:gd name="T9" fmla="*/ 293 h 784"/>
                <a:gd name="T10" fmla="*/ 572 w 1665"/>
                <a:gd name="T11" fmla="*/ 339 h 784"/>
                <a:gd name="T12" fmla="*/ 234 w 1665"/>
                <a:gd name="T13" fmla="*/ 476 h 784"/>
                <a:gd name="T14" fmla="*/ 175 w 1665"/>
                <a:gd name="T15" fmla="*/ 592 h 784"/>
                <a:gd name="T16" fmla="*/ 175 w 1665"/>
                <a:gd name="T17" fmla="*/ 624 h 784"/>
                <a:gd name="T18" fmla="*/ 0 w 1665"/>
                <a:gd name="T19" fmla="*/ 647 h 784"/>
                <a:gd name="T20" fmla="*/ 19 w 1665"/>
                <a:gd name="T21" fmla="*/ 664 h 784"/>
                <a:gd name="T22" fmla="*/ 63 w 1665"/>
                <a:gd name="T23" fmla="*/ 683 h 784"/>
                <a:gd name="T24" fmla="*/ 179 w 1665"/>
                <a:gd name="T25" fmla="*/ 677 h 784"/>
                <a:gd name="T26" fmla="*/ 209 w 1665"/>
                <a:gd name="T27" fmla="*/ 681 h 784"/>
                <a:gd name="T28" fmla="*/ 221 w 1665"/>
                <a:gd name="T29" fmla="*/ 715 h 784"/>
                <a:gd name="T30" fmla="*/ 213 w 1665"/>
                <a:gd name="T31" fmla="*/ 765 h 784"/>
                <a:gd name="T32" fmla="*/ 228 w 1665"/>
                <a:gd name="T33" fmla="*/ 784 h 784"/>
                <a:gd name="T34" fmla="*/ 253 w 1665"/>
                <a:gd name="T35" fmla="*/ 751 h 784"/>
                <a:gd name="T36" fmla="*/ 327 w 1665"/>
                <a:gd name="T37" fmla="*/ 710 h 784"/>
                <a:gd name="T38" fmla="*/ 409 w 1665"/>
                <a:gd name="T39" fmla="*/ 691 h 784"/>
                <a:gd name="T40" fmla="*/ 498 w 1665"/>
                <a:gd name="T41" fmla="*/ 634 h 784"/>
                <a:gd name="T42" fmla="*/ 610 w 1665"/>
                <a:gd name="T43" fmla="*/ 510 h 784"/>
                <a:gd name="T44" fmla="*/ 760 w 1665"/>
                <a:gd name="T45" fmla="*/ 443 h 784"/>
                <a:gd name="T46" fmla="*/ 952 w 1665"/>
                <a:gd name="T47" fmla="*/ 400 h 784"/>
                <a:gd name="T48" fmla="*/ 1156 w 1665"/>
                <a:gd name="T49" fmla="*/ 369 h 784"/>
                <a:gd name="T50" fmla="*/ 1361 w 1665"/>
                <a:gd name="T51" fmla="*/ 308 h 784"/>
                <a:gd name="T52" fmla="*/ 1454 w 1665"/>
                <a:gd name="T53" fmla="*/ 253 h 784"/>
                <a:gd name="T54" fmla="*/ 1665 w 1665"/>
                <a:gd name="T55" fmla="*/ 196 h 784"/>
                <a:gd name="T56" fmla="*/ 1589 w 1665"/>
                <a:gd name="T57" fmla="*/ 118 h 784"/>
                <a:gd name="T58" fmla="*/ 1462 w 1665"/>
                <a:gd name="T59" fmla="*/ 0 h 784"/>
                <a:gd name="T60" fmla="*/ 1462 w 1665"/>
                <a:gd name="T6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65" h="784">
                  <a:moveTo>
                    <a:pt x="1462" y="0"/>
                  </a:moveTo>
                  <a:lnTo>
                    <a:pt x="1418" y="12"/>
                  </a:lnTo>
                  <a:lnTo>
                    <a:pt x="1238" y="31"/>
                  </a:lnTo>
                  <a:lnTo>
                    <a:pt x="994" y="133"/>
                  </a:lnTo>
                  <a:lnTo>
                    <a:pt x="688" y="293"/>
                  </a:lnTo>
                  <a:lnTo>
                    <a:pt x="572" y="339"/>
                  </a:lnTo>
                  <a:lnTo>
                    <a:pt x="234" y="476"/>
                  </a:lnTo>
                  <a:lnTo>
                    <a:pt x="175" y="592"/>
                  </a:lnTo>
                  <a:lnTo>
                    <a:pt x="175" y="624"/>
                  </a:lnTo>
                  <a:lnTo>
                    <a:pt x="0" y="647"/>
                  </a:lnTo>
                  <a:lnTo>
                    <a:pt x="19" y="664"/>
                  </a:lnTo>
                  <a:lnTo>
                    <a:pt x="63" y="683"/>
                  </a:lnTo>
                  <a:lnTo>
                    <a:pt x="179" y="677"/>
                  </a:lnTo>
                  <a:lnTo>
                    <a:pt x="209" y="681"/>
                  </a:lnTo>
                  <a:lnTo>
                    <a:pt x="221" y="715"/>
                  </a:lnTo>
                  <a:lnTo>
                    <a:pt x="213" y="765"/>
                  </a:lnTo>
                  <a:lnTo>
                    <a:pt x="228" y="784"/>
                  </a:lnTo>
                  <a:lnTo>
                    <a:pt x="253" y="751"/>
                  </a:lnTo>
                  <a:lnTo>
                    <a:pt x="327" y="710"/>
                  </a:lnTo>
                  <a:lnTo>
                    <a:pt x="409" y="691"/>
                  </a:lnTo>
                  <a:lnTo>
                    <a:pt x="498" y="634"/>
                  </a:lnTo>
                  <a:lnTo>
                    <a:pt x="610" y="510"/>
                  </a:lnTo>
                  <a:lnTo>
                    <a:pt x="760" y="443"/>
                  </a:lnTo>
                  <a:lnTo>
                    <a:pt x="952" y="400"/>
                  </a:lnTo>
                  <a:lnTo>
                    <a:pt x="1156" y="369"/>
                  </a:lnTo>
                  <a:lnTo>
                    <a:pt x="1361" y="308"/>
                  </a:lnTo>
                  <a:lnTo>
                    <a:pt x="1454" y="253"/>
                  </a:lnTo>
                  <a:lnTo>
                    <a:pt x="1665" y="196"/>
                  </a:lnTo>
                  <a:lnTo>
                    <a:pt x="1589" y="118"/>
                  </a:lnTo>
                  <a:lnTo>
                    <a:pt x="1462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2" name="Freeform 34"/>
            <p:cNvSpPr>
              <a:spLocks/>
            </p:cNvSpPr>
            <p:nvPr/>
          </p:nvSpPr>
          <p:spPr bwMode="auto">
            <a:xfrm>
              <a:off x="3246" y="2423"/>
              <a:ext cx="346" cy="431"/>
            </a:xfrm>
            <a:custGeom>
              <a:avLst/>
              <a:gdLst>
                <a:gd name="T0" fmla="*/ 33 w 692"/>
                <a:gd name="T1" fmla="*/ 55 h 861"/>
                <a:gd name="T2" fmla="*/ 56 w 692"/>
                <a:gd name="T3" fmla="*/ 55 h 861"/>
                <a:gd name="T4" fmla="*/ 99 w 692"/>
                <a:gd name="T5" fmla="*/ 70 h 861"/>
                <a:gd name="T6" fmla="*/ 134 w 692"/>
                <a:gd name="T7" fmla="*/ 72 h 861"/>
                <a:gd name="T8" fmla="*/ 210 w 692"/>
                <a:gd name="T9" fmla="*/ 83 h 861"/>
                <a:gd name="T10" fmla="*/ 246 w 692"/>
                <a:gd name="T11" fmla="*/ 61 h 861"/>
                <a:gd name="T12" fmla="*/ 305 w 692"/>
                <a:gd name="T13" fmla="*/ 36 h 861"/>
                <a:gd name="T14" fmla="*/ 337 w 692"/>
                <a:gd name="T15" fmla="*/ 0 h 861"/>
                <a:gd name="T16" fmla="*/ 364 w 692"/>
                <a:gd name="T17" fmla="*/ 72 h 861"/>
                <a:gd name="T18" fmla="*/ 432 w 692"/>
                <a:gd name="T19" fmla="*/ 161 h 861"/>
                <a:gd name="T20" fmla="*/ 447 w 692"/>
                <a:gd name="T21" fmla="*/ 163 h 861"/>
                <a:gd name="T22" fmla="*/ 466 w 692"/>
                <a:gd name="T23" fmla="*/ 154 h 861"/>
                <a:gd name="T24" fmla="*/ 480 w 692"/>
                <a:gd name="T25" fmla="*/ 121 h 861"/>
                <a:gd name="T26" fmla="*/ 533 w 692"/>
                <a:gd name="T27" fmla="*/ 110 h 861"/>
                <a:gd name="T28" fmla="*/ 605 w 692"/>
                <a:gd name="T29" fmla="*/ 44 h 861"/>
                <a:gd name="T30" fmla="*/ 654 w 692"/>
                <a:gd name="T31" fmla="*/ 40 h 861"/>
                <a:gd name="T32" fmla="*/ 654 w 692"/>
                <a:gd name="T33" fmla="*/ 142 h 861"/>
                <a:gd name="T34" fmla="*/ 622 w 692"/>
                <a:gd name="T35" fmla="*/ 264 h 861"/>
                <a:gd name="T36" fmla="*/ 630 w 692"/>
                <a:gd name="T37" fmla="*/ 321 h 861"/>
                <a:gd name="T38" fmla="*/ 692 w 692"/>
                <a:gd name="T39" fmla="*/ 412 h 861"/>
                <a:gd name="T40" fmla="*/ 628 w 692"/>
                <a:gd name="T41" fmla="*/ 574 h 861"/>
                <a:gd name="T42" fmla="*/ 493 w 692"/>
                <a:gd name="T43" fmla="*/ 751 h 861"/>
                <a:gd name="T44" fmla="*/ 411 w 692"/>
                <a:gd name="T45" fmla="*/ 861 h 861"/>
                <a:gd name="T46" fmla="*/ 388 w 692"/>
                <a:gd name="T47" fmla="*/ 739 h 861"/>
                <a:gd name="T48" fmla="*/ 333 w 692"/>
                <a:gd name="T49" fmla="*/ 620 h 861"/>
                <a:gd name="T50" fmla="*/ 278 w 692"/>
                <a:gd name="T51" fmla="*/ 568 h 861"/>
                <a:gd name="T52" fmla="*/ 267 w 692"/>
                <a:gd name="T53" fmla="*/ 485 h 861"/>
                <a:gd name="T54" fmla="*/ 248 w 692"/>
                <a:gd name="T55" fmla="*/ 426 h 861"/>
                <a:gd name="T56" fmla="*/ 200 w 692"/>
                <a:gd name="T57" fmla="*/ 430 h 861"/>
                <a:gd name="T58" fmla="*/ 149 w 692"/>
                <a:gd name="T59" fmla="*/ 426 h 861"/>
                <a:gd name="T60" fmla="*/ 103 w 692"/>
                <a:gd name="T61" fmla="*/ 393 h 861"/>
                <a:gd name="T62" fmla="*/ 103 w 692"/>
                <a:gd name="T63" fmla="*/ 353 h 861"/>
                <a:gd name="T64" fmla="*/ 90 w 692"/>
                <a:gd name="T65" fmla="*/ 325 h 861"/>
                <a:gd name="T66" fmla="*/ 94 w 692"/>
                <a:gd name="T67" fmla="*/ 296 h 861"/>
                <a:gd name="T68" fmla="*/ 71 w 692"/>
                <a:gd name="T69" fmla="*/ 274 h 861"/>
                <a:gd name="T70" fmla="*/ 59 w 692"/>
                <a:gd name="T71" fmla="*/ 249 h 861"/>
                <a:gd name="T72" fmla="*/ 14 w 692"/>
                <a:gd name="T73" fmla="*/ 243 h 861"/>
                <a:gd name="T74" fmla="*/ 0 w 692"/>
                <a:gd name="T75" fmla="*/ 226 h 861"/>
                <a:gd name="T76" fmla="*/ 50 w 692"/>
                <a:gd name="T77" fmla="*/ 102 h 861"/>
                <a:gd name="T78" fmla="*/ 46 w 692"/>
                <a:gd name="T79" fmla="*/ 70 h 861"/>
                <a:gd name="T80" fmla="*/ 33 w 692"/>
                <a:gd name="T81" fmla="*/ 55 h 861"/>
                <a:gd name="T82" fmla="*/ 33 w 692"/>
                <a:gd name="T83" fmla="*/ 55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861">
                  <a:moveTo>
                    <a:pt x="33" y="55"/>
                  </a:moveTo>
                  <a:lnTo>
                    <a:pt x="56" y="55"/>
                  </a:lnTo>
                  <a:lnTo>
                    <a:pt x="99" y="70"/>
                  </a:lnTo>
                  <a:lnTo>
                    <a:pt x="134" y="72"/>
                  </a:lnTo>
                  <a:lnTo>
                    <a:pt x="210" y="83"/>
                  </a:lnTo>
                  <a:lnTo>
                    <a:pt x="246" y="61"/>
                  </a:lnTo>
                  <a:lnTo>
                    <a:pt x="305" y="36"/>
                  </a:lnTo>
                  <a:lnTo>
                    <a:pt x="337" y="0"/>
                  </a:lnTo>
                  <a:lnTo>
                    <a:pt x="364" y="72"/>
                  </a:lnTo>
                  <a:lnTo>
                    <a:pt x="432" y="161"/>
                  </a:lnTo>
                  <a:lnTo>
                    <a:pt x="447" y="163"/>
                  </a:lnTo>
                  <a:lnTo>
                    <a:pt x="466" y="154"/>
                  </a:lnTo>
                  <a:lnTo>
                    <a:pt x="480" y="121"/>
                  </a:lnTo>
                  <a:lnTo>
                    <a:pt x="533" y="110"/>
                  </a:lnTo>
                  <a:lnTo>
                    <a:pt x="605" y="44"/>
                  </a:lnTo>
                  <a:lnTo>
                    <a:pt x="654" y="40"/>
                  </a:lnTo>
                  <a:lnTo>
                    <a:pt x="654" y="142"/>
                  </a:lnTo>
                  <a:lnTo>
                    <a:pt x="622" y="264"/>
                  </a:lnTo>
                  <a:lnTo>
                    <a:pt x="630" y="321"/>
                  </a:lnTo>
                  <a:lnTo>
                    <a:pt x="692" y="412"/>
                  </a:lnTo>
                  <a:lnTo>
                    <a:pt x="628" y="574"/>
                  </a:lnTo>
                  <a:lnTo>
                    <a:pt x="493" y="751"/>
                  </a:lnTo>
                  <a:lnTo>
                    <a:pt x="411" y="861"/>
                  </a:lnTo>
                  <a:lnTo>
                    <a:pt x="388" y="739"/>
                  </a:lnTo>
                  <a:lnTo>
                    <a:pt x="333" y="620"/>
                  </a:lnTo>
                  <a:lnTo>
                    <a:pt x="278" y="568"/>
                  </a:lnTo>
                  <a:lnTo>
                    <a:pt x="267" y="485"/>
                  </a:lnTo>
                  <a:lnTo>
                    <a:pt x="248" y="426"/>
                  </a:lnTo>
                  <a:lnTo>
                    <a:pt x="200" y="430"/>
                  </a:lnTo>
                  <a:lnTo>
                    <a:pt x="149" y="426"/>
                  </a:lnTo>
                  <a:lnTo>
                    <a:pt x="103" y="393"/>
                  </a:lnTo>
                  <a:lnTo>
                    <a:pt x="103" y="353"/>
                  </a:lnTo>
                  <a:lnTo>
                    <a:pt x="90" y="325"/>
                  </a:lnTo>
                  <a:lnTo>
                    <a:pt x="94" y="296"/>
                  </a:lnTo>
                  <a:lnTo>
                    <a:pt x="71" y="274"/>
                  </a:lnTo>
                  <a:lnTo>
                    <a:pt x="59" y="249"/>
                  </a:lnTo>
                  <a:lnTo>
                    <a:pt x="14" y="243"/>
                  </a:lnTo>
                  <a:lnTo>
                    <a:pt x="0" y="226"/>
                  </a:lnTo>
                  <a:lnTo>
                    <a:pt x="50" y="102"/>
                  </a:lnTo>
                  <a:lnTo>
                    <a:pt x="46" y="70"/>
                  </a:lnTo>
                  <a:lnTo>
                    <a:pt x="33" y="55"/>
                  </a:lnTo>
                  <a:lnTo>
                    <a:pt x="33" y="5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3" name="Freeform 35"/>
            <p:cNvSpPr>
              <a:spLocks/>
            </p:cNvSpPr>
            <p:nvPr/>
          </p:nvSpPr>
          <p:spPr bwMode="auto">
            <a:xfrm>
              <a:off x="3724" y="3131"/>
              <a:ext cx="269" cy="551"/>
            </a:xfrm>
            <a:custGeom>
              <a:avLst/>
              <a:gdLst>
                <a:gd name="T0" fmla="*/ 247 w 538"/>
                <a:gd name="T1" fmla="*/ 63 h 1101"/>
                <a:gd name="T2" fmla="*/ 175 w 538"/>
                <a:gd name="T3" fmla="*/ 78 h 1101"/>
                <a:gd name="T4" fmla="*/ 135 w 538"/>
                <a:gd name="T5" fmla="*/ 179 h 1101"/>
                <a:gd name="T6" fmla="*/ 137 w 538"/>
                <a:gd name="T7" fmla="*/ 301 h 1101"/>
                <a:gd name="T8" fmla="*/ 180 w 538"/>
                <a:gd name="T9" fmla="*/ 483 h 1101"/>
                <a:gd name="T10" fmla="*/ 251 w 538"/>
                <a:gd name="T11" fmla="*/ 596 h 1101"/>
                <a:gd name="T12" fmla="*/ 272 w 538"/>
                <a:gd name="T13" fmla="*/ 753 h 1101"/>
                <a:gd name="T14" fmla="*/ 251 w 538"/>
                <a:gd name="T15" fmla="*/ 900 h 1101"/>
                <a:gd name="T16" fmla="*/ 266 w 538"/>
                <a:gd name="T17" fmla="*/ 934 h 1101"/>
                <a:gd name="T18" fmla="*/ 310 w 538"/>
                <a:gd name="T19" fmla="*/ 919 h 1101"/>
                <a:gd name="T20" fmla="*/ 329 w 538"/>
                <a:gd name="T21" fmla="*/ 890 h 1101"/>
                <a:gd name="T22" fmla="*/ 344 w 538"/>
                <a:gd name="T23" fmla="*/ 841 h 1101"/>
                <a:gd name="T24" fmla="*/ 369 w 538"/>
                <a:gd name="T25" fmla="*/ 696 h 1101"/>
                <a:gd name="T26" fmla="*/ 359 w 538"/>
                <a:gd name="T27" fmla="*/ 461 h 1101"/>
                <a:gd name="T28" fmla="*/ 310 w 538"/>
                <a:gd name="T29" fmla="*/ 242 h 1101"/>
                <a:gd name="T30" fmla="*/ 272 w 538"/>
                <a:gd name="T31" fmla="*/ 97 h 1101"/>
                <a:gd name="T32" fmla="*/ 350 w 538"/>
                <a:gd name="T33" fmla="*/ 282 h 1101"/>
                <a:gd name="T34" fmla="*/ 391 w 538"/>
                <a:gd name="T35" fmla="*/ 461 h 1101"/>
                <a:gd name="T36" fmla="*/ 397 w 538"/>
                <a:gd name="T37" fmla="*/ 708 h 1101"/>
                <a:gd name="T38" fmla="*/ 426 w 538"/>
                <a:gd name="T39" fmla="*/ 847 h 1101"/>
                <a:gd name="T40" fmla="*/ 538 w 538"/>
                <a:gd name="T41" fmla="*/ 904 h 1101"/>
                <a:gd name="T42" fmla="*/ 460 w 538"/>
                <a:gd name="T43" fmla="*/ 904 h 1101"/>
                <a:gd name="T44" fmla="*/ 363 w 538"/>
                <a:gd name="T45" fmla="*/ 925 h 1101"/>
                <a:gd name="T46" fmla="*/ 313 w 538"/>
                <a:gd name="T47" fmla="*/ 966 h 1101"/>
                <a:gd name="T48" fmla="*/ 300 w 538"/>
                <a:gd name="T49" fmla="*/ 1006 h 1101"/>
                <a:gd name="T50" fmla="*/ 334 w 538"/>
                <a:gd name="T51" fmla="*/ 1039 h 1101"/>
                <a:gd name="T52" fmla="*/ 340 w 538"/>
                <a:gd name="T53" fmla="*/ 1077 h 1101"/>
                <a:gd name="T54" fmla="*/ 313 w 538"/>
                <a:gd name="T55" fmla="*/ 1101 h 1101"/>
                <a:gd name="T56" fmla="*/ 306 w 538"/>
                <a:gd name="T57" fmla="*/ 1082 h 1101"/>
                <a:gd name="T58" fmla="*/ 253 w 538"/>
                <a:gd name="T59" fmla="*/ 1035 h 1101"/>
                <a:gd name="T60" fmla="*/ 241 w 538"/>
                <a:gd name="T61" fmla="*/ 982 h 1101"/>
                <a:gd name="T62" fmla="*/ 237 w 538"/>
                <a:gd name="T63" fmla="*/ 900 h 1101"/>
                <a:gd name="T64" fmla="*/ 237 w 538"/>
                <a:gd name="T65" fmla="*/ 809 h 1101"/>
                <a:gd name="T66" fmla="*/ 213 w 538"/>
                <a:gd name="T67" fmla="*/ 683 h 1101"/>
                <a:gd name="T68" fmla="*/ 102 w 538"/>
                <a:gd name="T69" fmla="*/ 483 h 1101"/>
                <a:gd name="T70" fmla="*/ 24 w 538"/>
                <a:gd name="T71" fmla="*/ 210 h 1101"/>
                <a:gd name="T72" fmla="*/ 0 w 538"/>
                <a:gd name="T73" fmla="*/ 97 h 1101"/>
                <a:gd name="T74" fmla="*/ 57 w 538"/>
                <a:gd name="T75" fmla="*/ 73 h 1101"/>
                <a:gd name="T76" fmla="*/ 173 w 538"/>
                <a:gd name="T77" fmla="*/ 2 h 1101"/>
                <a:gd name="T78" fmla="*/ 256 w 538"/>
                <a:gd name="T79" fmla="*/ 0 h 1101"/>
                <a:gd name="T80" fmla="*/ 247 w 538"/>
                <a:gd name="T81" fmla="*/ 63 h 1101"/>
                <a:gd name="T82" fmla="*/ 247 w 538"/>
                <a:gd name="T83" fmla="*/ 63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8" h="1101">
                  <a:moveTo>
                    <a:pt x="247" y="63"/>
                  </a:moveTo>
                  <a:lnTo>
                    <a:pt x="175" y="78"/>
                  </a:lnTo>
                  <a:lnTo>
                    <a:pt x="135" y="179"/>
                  </a:lnTo>
                  <a:lnTo>
                    <a:pt x="137" y="301"/>
                  </a:lnTo>
                  <a:lnTo>
                    <a:pt x="180" y="483"/>
                  </a:lnTo>
                  <a:lnTo>
                    <a:pt x="251" y="596"/>
                  </a:lnTo>
                  <a:lnTo>
                    <a:pt x="272" y="753"/>
                  </a:lnTo>
                  <a:lnTo>
                    <a:pt x="251" y="900"/>
                  </a:lnTo>
                  <a:lnTo>
                    <a:pt x="266" y="934"/>
                  </a:lnTo>
                  <a:lnTo>
                    <a:pt x="310" y="919"/>
                  </a:lnTo>
                  <a:lnTo>
                    <a:pt x="329" y="890"/>
                  </a:lnTo>
                  <a:lnTo>
                    <a:pt x="344" y="841"/>
                  </a:lnTo>
                  <a:lnTo>
                    <a:pt x="369" y="696"/>
                  </a:lnTo>
                  <a:lnTo>
                    <a:pt x="359" y="461"/>
                  </a:lnTo>
                  <a:lnTo>
                    <a:pt x="310" y="242"/>
                  </a:lnTo>
                  <a:lnTo>
                    <a:pt x="272" y="97"/>
                  </a:lnTo>
                  <a:lnTo>
                    <a:pt x="350" y="282"/>
                  </a:lnTo>
                  <a:lnTo>
                    <a:pt x="391" y="461"/>
                  </a:lnTo>
                  <a:lnTo>
                    <a:pt x="397" y="708"/>
                  </a:lnTo>
                  <a:lnTo>
                    <a:pt x="426" y="847"/>
                  </a:lnTo>
                  <a:lnTo>
                    <a:pt x="538" y="904"/>
                  </a:lnTo>
                  <a:lnTo>
                    <a:pt x="460" y="904"/>
                  </a:lnTo>
                  <a:lnTo>
                    <a:pt x="363" y="925"/>
                  </a:lnTo>
                  <a:lnTo>
                    <a:pt x="313" y="966"/>
                  </a:lnTo>
                  <a:lnTo>
                    <a:pt x="300" y="1006"/>
                  </a:lnTo>
                  <a:lnTo>
                    <a:pt x="334" y="1039"/>
                  </a:lnTo>
                  <a:lnTo>
                    <a:pt x="340" y="1077"/>
                  </a:lnTo>
                  <a:lnTo>
                    <a:pt x="313" y="1101"/>
                  </a:lnTo>
                  <a:lnTo>
                    <a:pt x="306" y="1082"/>
                  </a:lnTo>
                  <a:lnTo>
                    <a:pt x="253" y="1035"/>
                  </a:lnTo>
                  <a:lnTo>
                    <a:pt x="241" y="982"/>
                  </a:lnTo>
                  <a:lnTo>
                    <a:pt x="237" y="900"/>
                  </a:lnTo>
                  <a:lnTo>
                    <a:pt x="237" y="809"/>
                  </a:lnTo>
                  <a:lnTo>
                    <a:pt x="213" y="683"/>
                  </a:lnTo>
                  <a:lnTo>
                    <a:pt x="102" y="483"/>
                  </a:lnTo>
                  <a:lnTo>
                    <a:pt x="24" y="210"/>
                  </a:lnTo>
                  <a:lnTo>
                    <a:pt x="0" y="97"/>
                  </a:lnTo>
                  <a:lnTo>
                    <a:pt x="57" y="73"/>
                  </a:lnTo>
                  <a:lnTo>
                    <a:pt x="173" y="2"/>
                  </a:lnTo>
                  <a:lnTo>
                    <a:pt x="256" y="0"/>
                  </a:lnTo>
                  <a:lnTo>
                    <a:pt x="247" y="63"/>
                  </a:lnTo>
                  <a:lnTo>
                    <a:pt x="247" y="6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4" name="Freeform 36"/>
            <p:cNvSpPr>
              <a:spLocks/>
            </p:cNvSpPr>
            <p:nvPr/>
          </p:nvSpPr>
          <p:spPr bwMode="auto">
            <a:xfrm>
              <a:off x="3247" y="2433"/>
              <a:ext cx="191" cy="166"/>
            </a:xfrm>
            <a:custGeom>
              <a:avLst/>
              <a:gdLst>
                <a:gd name="T0" fmla="*/ 225 w 382"/>
                <a:gd name="T1" fmla="*/ 57 h 331"/>
                <a:gd name="T2" fmla="*/ 225 w 382"/>
                <a:gd name="T3" fmla="*/ 81 h 331"/>
                <a:gd name="T4" fmla="*/ 253 w 382"/>
                <a:gd name="T5" fmla="*/ 100 h 331"/>
                <a:gd name="T6" fmla="*/ 253 w 382"/>
                <a:gd name="T7" fmla="*/ 123 h 331"/>
                <a:gd name="T8" fmla="*/ 228 w 382"/>
                <a:gd name="T9" fmla="*/ 139 h 331"/>
                <a:gd name="T10" fmla="*/ 219 w 382"/>
                <a:gd name="T11" fmla="*/ 140 h 331"/>
                <a:gd name="T12" fmla="*/ 198 w 382"/>
                <a:gd name="T13" fmla="*/ 156 h 331"/>
                <a:gd name="T14" fmla="*/ 177 w 382"/>
                <a:gd name="T15" fmla="*/ 159 h 331"/>
                <a:gd name="T16" fmla="*/ 177 w 382"/>
                <a:gd name="T17" fmla="*/ 184 h 331"/>
                <a:gd name="T18" fmla="*/ 164 w 382"/>
                <a:gd name="T19" fmla="*/ 177 h 331"/>
                <a:gd name="T20" fmla="*/ 145 w 382"/>
                <a:gd name="T21" fmla="*/ 137 h 331"/>
                <a:gd name="T22" fmla="*/ 105 w 382"/>
                <a:gd name="T23" fmla="*/ 99 h 331"/>
                <a:gd name="T24" fmla="*/ 92 w 382"/>
                <a:gd name="T25" fmla="*/ 70 h 331"/>
                <a:gd name="T26" fmla="*/ 57 w 382"/>
                <a:gd name="T27" fmla="*/ 68 h 331"/>
                <a:gd name="T28" fmla="*/ 44 w 382"/>
                <a:gd name="T29" fmla="*/ 87 h 331"/>
                <a:gd name="T30" fmla="*/ 0 w 382"/>
                <a:gd name="T31" fmla="*/ 203 h 331"/>
                <a:gd name="T32" fmla="*/ 14 w 382"/>
                <a:gd name="T33" fmla="*/ 222 h 331"/>
                <a:gd name="T34" fmla="*/ 73 w 382"/>
                <a:gd name="T35" fmla="*/ 228 h 331"/>
                <a:gd name="T36" fmla="*/ 97 w 382"/>
                <a:gd name="T37" fmla="*/ 237 h 331"/>
                <a:gd name="T38" fmla="*/ 74 w 382"/>
                <a:gd name="T39" fmla="*/ 249 h 331"/>
                <a:gd name="T40" fmla="*/ 86 w 382"/>
                <a:gd name="T41" fmla="*/ 262 h 331"/>
                <a:gd name="T42" fmla="*/ 137 w 382"/>
                <a:gd name="T43" fmla="*/ 279 h 331"/>
                <a:gd name="T44" fmla="*/ 149 w 382"/>
                <a:gd name="T45" fmla="*/ 268 h 331"/>
                <a:gd name="T46" fmla="*/ 137 w 382"/>
                <a:gd name="T47" fmla="*/ 222 h 331"/>
                <a:gd name="T48" fmla="*/ 116 w 382"/>
                <a:gd name="T49" fmla="*/ 228 h 331"/>
                <a:gd name="T50" fmla="*/ 95 w 382"/>
                <a:gd name="T51" fmla="*/ 230 h 331"/>
                <a:gd name="T52" fmla="*/ 99 w 382"/>
                <a:gd name="T53" fmla="*/ 178 h 331"/>
                <a:gd name="T54" fmla="*/ 133 w 382"/>
                <a:gd name="T55" fmla="*/ 182 h 331"/>
                <a:gd name="T56" fmla="*/ 149 w 382"/>
                <a:gd name="T57" fmla="*/ 201 h 331"/>
                <a:gd name="T58" fmla="*/ 154 w 382"/>
                <a:gd name="T59" fmla="*/ 230 h 331"/>
                <a:gd name="T60" fmla="*/ 211 w 382"/>
                <a:gd name="T61" fmla="*/ 285 h 331"/>
                <a:gd name="T62" fmla="*/ 225 w 382"/>
                <a:gd name="T63" fmla="*/ 331 h 331"/>
                <a:gd name="T64" fmla="*/ 253 w 382"/>
                <a:gd name="T65" fmla="*/ 325 h 331"/>
                <a:gd name="T66" fmla="*/ 268 w 382"/>
                <a:gd name="T67" fmla="*/ 277 h 331"/>
                <a:gd name="T68" fmla="*/ 299 w 382"/>
                <a:gd name="T69" fmla="*/ 251 h 331"/>
                <a:gd name="T70" fmla="*/ 310 w 382"/>
                <a:gd name="T71" fmla="*/ 201 h 331"/>
                <a:gd name="T72" fmla="*/ 377 w 382"/>
                <a:gd name="T73" fmla="*/ 144 h 331"/>
                <a:gd name="T74" fmla="*/ 382 w 382"/>
                <a:gd name="T75" fmla="*/ 108 h 331"/>
                <a:gd name="T76" fmla="*/ 331 w 382"/>
                <a:gd name="T77" fmla="*/ 28 h 331"/>
                <a:gd name="T78" fmla="*/ 293 w 382"/>
                <a:gd name="T79" fmla="*/ 5 h 331"/>
                <a:gd name="T80" fmla="*/ 272 w 382"/>
                <a:gd name="T81" fmla="*/ 15 h 331"/>
                <a:gd name="T82" fmla="*/ 249 w 382"/>
                <a:gd name="T83" fmla="*/ 0 h 331"/>
                <a:gd name="T84" fmla="*/ 234 w 382"/>
                <a:gd name="T85" fmla="*/ 5 h 331"/>
                <a:gd name="T86" fmla="*/ 225 w 382"/>
                <a:gd name="T87" fmla="*/ 57 h 331"/>
                <a:gd name="T88" fmla="*/ 225 w 382"/>
                <a:gd name="T89" fmla="*/ 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2" h="331">
                  <a:moveTo>
                    <a:pt x="225" y="57"/>
                  </a:moveTo>
                  <a:lnTo>
                    <a:pt x="225" y="81"/>
                  </a:lnTo>
                  <a:lnTo>
                    <a:pt x="253" y="100"/>
                  </a:lnTo>
                  <a:lnTo>
                    <a:pt x="253" y="123"/>
                  </a:lnTo>
                  <a:lnTo>
                    <a:pt x="228" y="139"/>
                  </a:lnTo>
                  <a:lnTo>
                    <a:pt x="219" y="140"/>
                  </a:lnTo>
                  <a:lnTo>
                    <a:pt x="198" y="156"/>
                  </a:lnTo>
                  <a:lnTo>
                    <a:pt x="177" y="159"/>
                  </a:lnTo>
                  <a:lnTo>
                    <a:pt x="177" y="184"/>
                  </a:lnTo>
                  <a:lnTo>
                    <a:pt x="164" y="177"/>
                  </a:lnTo>
                  <a:lnTo>
                    <a:pt x="145" y="137"/>
                  </a:lnTo>
                  <a:lnTo>
                    <a:pt x="105" y="99"/>
                  </a:lnTo>
                  <a:lnTo>
                    <a:pt x="92" y="70"/>
                  </a:lnTo>
                  <a:lnTo>
                    <a:pt x="57" y="68"/>
                  </a:lnTo>
                  <a:lnTo>
                    <a:pt x="44" y="87"/>
                  </a:lnTo>
                  <a:lnTo>
                    <a:pt x="0" y="203"/>
                  </a:lnTo>
                  <a:lnTo>
                    <a:pt x="14" y="222"/>
                  </a:lnTo>
                  <a:lnTo>
                    <a:pt x="73" y="228"/>
                  </a:lnTo>
                  <a:lnTo>
                    <a:pt x="97" y="237"/>
                  </a:lnTo>
                  <a:lnTo>
                    <a:pt x="74" y="249"/>
                  </a:lnTo>
                  <a:lnTo>
                    <a:pt x="86" y="262"/>
                  </a:lnTo>
                  <a:lnTo>
                    <a:pt x="137" y="279"/>
                  </a:lnTo>
                  <a:lnTo>
                    <a:pt x="149" y="268"/>
                  </a:lnTo>
                  <a:lnTo>
                    <a:pt x="137" y="222"/>
                  </a:lnTo>
                  <a:lnTo>
                    <a:pt x="116" y="228"/>
                  </a:lnTo>
                  <a:lnTo>
                    <a:pt x="95" y="230"/>
                  </a:lnTo>
                  <a:lnTo>
                    <a:pt x="99" y="178"/>
                  </a:lnTo>
                  <a:lnTo>
                    <a:pt x="133" y="182"/>
                  </a:lnTo>
                  <a:lnTo>
                    <a:pt x="149" y="201"/>
                  </a:lnTo>
                  <a:lnTo>
                    <a:pt x="154" y="230"/>
                  </a:lnTo>
                  <a:lnTo>
                    <a:pt x="211" y="285"/>
                  </a:lnTo>
                  <a:lnTo>
                    <a:pt x="225" y="331"/>
                  </a:lnTo>
                  <a:lnTo>
                    <a:pt x="253" y="325"/>
                  </a:lnTo>
                  <a:lnTo>
                    <a:pt x="268" y="277"/>
                  </a:lnTo>
                  <a:lnTo>
                    <a:pt x="299" y="251"/>
                  </a:lnTo>
                  <a:lnTo>
                    <a:pt x="310" y="201"/>
                  </a:lnTo>
                  <a:lnTo>
                    <a:pt x="377" y="144"/>
                  </a:lnTo>
                  <a:lnTo>
                    <a:pt x="382" y="108"/>
                  </a:lnTo>
                  <a:lnTo>
                    <a:pt x="331" y="28"/>
                  </a:lnTo>
                  <a:lnTo>
                    <a:pt x="293" y="5"/>
                  </a:lnTo>
                  <a:lnTo>
                    <a:pt x="272" y="15"/>
                  </a:lnTo>
                  <a:lnTo>
                    <a:pt x="249" y="0"/>
                  </a:lnTo>
                  <a:lnTo>
                    <a:pt x="234" y="5"/>
                  </a:lnTo>
                  <a:lnTo>
                    <a:pt x="225" y="57"/>
                  </a:lnTo>
                  <a:lnTo>
                    <a:pt x="225" y="5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5" name="Freeform 37"/>
            <p:cNvSpPr>
              <a:spLocks/>
            </p:cNvSpPr>
            <p:nvPr/>
          </p:nvSpPr>
          <p:spPr bwMode="auto">
            <a:xfrm>
              <a:off x="3308" y="2585"/>
              <a:ext cx="38" cy="42"/>
            </a:xfrm>
            <a:custGeom>
              <a:avLst/>
              <a:gdLst>
                <a:gd name="T0" fmla="*/ 40 w 76"/>
                <a:gd name="T1" fmla="*/ 0 h 84"/>
                <a:gd name="T2" fmla="*/ 21 w 76"/>
                <a:gd name="T3" fmla="*/ 13 h 84"/>
                <a:gd name="T4" fmla="*/ 13 w 76"/>
                <a:gd name="T5" fmla="*/ 36 h 84"/>
                <a:gd name="T6" fmla="*/ 0 w 76"/>
                <a:gd name="T7" fmla="*/ 47 h 84"/>
                <a:gd name="T8" fmla="*/ 4 w 76"/>
                <a:gd name="T9" fmla="*/ 61 h 84"/>
                <a:gd name="T10" fmla="*/ 32 w 76"/>
                <a:gd name="T11" fmla="*/ 84 h 84"/>
                <a:gd name="T12" fmla="*/ 76 w 76"/>
                <a:gd name="T13" fmla="*/ 72 h 84"/>
                <a:gd name="T14" fmla="*/ 76 w 76"/>
                <a:gd name="T15" fmla="*/ 44 h 84"/>
                <a:gd name="T16" fmla="*/ 57 w 76"/>
                <a:gd name="T17" fmla="*/ 2 h 84"/>
                <a:gd name="T18" fmla="*/ 40 w 76"/>
                <a:gd name="T19" fmla="*/ 0 h 84"/>
                <a:gd name="T20" fmla="*/ 40 w 76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4">
                  <a:moveTo>
                    <a:pt x="40" y="0"/>
                  </a:moveTo>
                  <a:lnTo>
                    <a:pt x="21" y="13"/>
                  </a:lnTo>
                  <a:lnTo>
                    <a:pt x="13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32" y="84"/>
                  </a:lnTo>
                  <a:lnTo>
                    <a:pt x="76" y="72"/>
                  </a:lnTo>
                  <a:lnTo>
                    <a:pt x="76" y="44"/>
                  </a:lnTo>
                  <a:lnTo>
                    <a:pt x="57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6" name="Freeform 38"/>
            <p:cNvSpPr>
              <a:spLocks/>
            </p:cNvSpPr>
            <p:nvPr/>
          </p:nvSpPr>
          <p:spPr bwMode="auto">
            <a:xfrm>
              <a:off x="3392" y="2607"/>
              <a:ext cx="126" cy="92"/>
            </a:xfrm>
            <a:custGeom>
              <a:avLst/>
              <a:gdLst>
                <a:gd name="T0" fmla="*/ 187 w 251"/>
                <a:gd name="T1" fmla="*/ 0 h 182"/>
                <a:gd name="T2" fmla="*/ 145 w 251"/>
                <a:gd name="T3" fmla="*/ 13 h 182"/>
                <a:gd name="T4" fmla="*/ 90 w 251"/>
                <a:gd name="T5" fmla="*/ 57 h 182"/>
                <a:gd name="T6" fmla="*/ 34 w 251"/>
                <a:gd name="T7" fmla="*/ 68 h 182"/>
                <a:gd name="T8" fmla="*/ 0 w 251"/>
                <a:gd name="T9" fmla="*/ 106 h 182"/>
                <a:gd name="T10" fmla="*/ 12 w 251"/>
                <a:gd name="T11" fmla="*/ 148 h 182"/>
                <a:gd name="T12" fmla="*/ 40 w 251"/>
                <a:gd name="T13" fmla="*/ 182 h 182"/>
                <a:gd name="T14" fmla="*/ 80 w 251"/>
                <a:gd name="T15" fmla="*/ 167 h 182"/>
                <a:gd name="T16" fmla="*/ 135 w 251"/>
                <a:gd name="T17" fmla="*/ 178 h 182"/>
                <a:gd name="T18" fmla="*/ 192 w 251"/>
                <a:gd name="T19" fmla="*/ 163 h 182"/>
                <a:gd name="T20" fmla="*/ 247 w 251"/>
                <a:gd name="T21" fmla="*/ 171 h 182"/>
                <a:gd name="T22" fmla="*/ 251 w 251"/>
                <a:gd name="T23" fmla="*/ 159 h 182"/>
                <a:gd name="T24" fmla="*/ 209 w 251"/>
                <a:gd name="T25" fmla="*/ 131 h 182"/>
                <a:gd name="T26" fmla="*/ 158 w 251"/>
                <a:gd name="T27" fmla="*/ 110 h 182"/>
                <a:gd name="T28" fmla="*/ 160 w 251"/>
                <a:gd name="T29" fmla="*/ 72 h 182"/>
                <a:gd name="T30" fmla="*/ 188 w 251"/>
                <a:gd name="T31" fmla="*/ 17 h 182"/>
                <a:gd name="T32" fmla="*/ 187 w 251"/>
                <a:gd name="T33" fmla="*/ 0 h 182"/>
                <a:gd name="T34" fmla="*/ 187 w 251"/>
                <a:gd name="T3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182">
                  <a:moveTo>
                    <a:pt x="187" y="0"/>
                  </a:moveTo>
                  <a:lnTo>
                    <a:pt x="145" y="13"/>
                  </a:lnTo>
                  <a:lnTo>
                    <a:pt x="90" y="57"/>
                  </a:lnTo>
                  <a:lnTo>
                    <a:pt x="34" y="68"/>
                  </a:lnTo>
                  <a:lnTo>
                    <a:pt x="0" y="106"/>
                  </a:lnTo>
                  <a:lnTo>
                    <a:pt x="12" y="148"/>
                  </a:lnTo>
                  <a:lnTo>
                    <a:pt x="40" y="182"/>
                  </a:lnTo>
                  <a:lnTo>
                    <a:pt x="80" y="167"/>
                  </a:lnTo>
                  <a:lnTo>
                    <a:pt x="135" y="178"/>
                  </a:lnTo>
                  <a:lnTo>
                    <a:pt x="192" y="163"/>
                  </a:lnTo>
                  <a:lnTo>
                    <a:pt x="247" y="171"/>
                  </a:lnTo>
                  <a:lnTo>
                    <a:pt x="251" y="159"/>
                  </a:lnTo>
                  <a:lnTo>
                    <a:pt x="209" y="131"/>
                  </a:lnTo>
                  <a:lnTo>
                    <a:pt x="158" y="110"/>
                  </a:lnTo>
                  <a:lnTo>
                    <a:pt x="160" y="72"/>
                  </a:lnTo>
                  <a:lnTo>
                    <a:pt x="188" y="17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7" name="Freeform 39"/>
            <p:cNvSpPr>
              <a:spLocks/>
            </p:cNvSpPr>
            <p:nvPr/>
          </p:nvSpPr>
          <p:spPr bwMode="auto">
            <a:xfrm>
              <a:off x="3442" y="2710"/>
              <a:ext cx="29" cy="15"/>
            </a:xfrm>
            <a:custGeom>
              <a:avLst/>
              <a:gdLst>
                <a:gd name="T0" fmla="*/ 0 w 59"/>
                <a:gd name="T1" fmla="*/ 0 h 30"/>
                <a:gd name="T2" fmla="*/ 0 w 59"/>
                <a:gd name="T3" fmla="*/ 13 h 30"/>
                <a:gd name="T4" fmla="*/ 42 w 59"/>
                <a:gd name="T5" fmla="*/ 30 h 30"/>
                <a:gd name="T6" fmla="*/ 59 w 59"/>
                <a:gd name="T7" fmla="*/ 17 h 30"/>
                <a:gd name="T8" fmla="*/ 44 w 59"/>
                <a:gd name="T9" fmla="*/ 2 h 30"/>
                <a:gd name="T10" fmla="*/ 0 w 59"/>
                <a:gd name="T11" fmla="*/ 0 h 30"/>
                <a:gd name="T12" fmla="*/ 0 w 5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0">
                  <a:moveTo>
                    <a:pt x="0" y="0"/>
                  </a:moveTo>
                  <a:lnTo>
                    <a:pt x="0" y="13"/>
                  </a:lnTo>
                  <a:lnTo>
                    <a:pt x="42" y="30"/>
                  </a:lnTo>
                  <a:lnTo>
                    <a:pt x="59" y="17"/>
                  </a:lnTo>
                  <a:lnTo>
                    <a:pt x="4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8" name="Freeform 40"/>
            <p:cNvSpPr>
              <a:spLocks/>
            </p:cNvSpPr>
            <p:nvPr/>
          </p:nvSpPr>
          <p:spPr bwMode="auto">
            <a:xfrm>
              <a:off x="3498" y="2459"/>
              <a:ext cx="64" cy="73"/>
            </a:xfrm>
            <a:custGeom>
              <a:avLst/>
              <a:gdLst>
                <a:gd name="T0" fmla="*/ 59 w 130"/>
                <a:gd name="T1" fmla="*/ 38 h 146"/>
                <a:gd name="T2" fmla="*/ 53 w 130"/>
                <a:gd name="T3" fmla="*/ 61 h 146"/>
                <a:gd name="T4" fmla="*/ 25 w 130"/>
                <a:gd name="T5" fmla="*/ 69 h 146"/>
                <a:gd name="T6" fmla="*/ 0 w 130"/>
                <a:gd name="T7" fmla="*/ 97 h 146"/>
                <a:gd name="T8" fmla="*/ 8 w 130"/>
                <a:gd name="T9" fmla="*/ 145 h 146"/>
                <a:gd name="T10" fmla="*/ 48 w 130"/>
                <a:gd name="T11" fmla="*/ 146 h 146"/>
                <a:gd name="T12" fmla="*/ 86 w 130"/>
                <a:gd name="T13" fmla="*/ 116 h 146"/>
                <a:gd name="T14" fmla="*/ 112 w 130"/>
                <a:gd name="T15" fmla="*/ 86 h 146"/>
                <a:gd name="T16" fmla="*/ 114 w 130"/>
                <a:gd name="T17" fmla="*/ 55 h 146"/>
                <a:gd name="T18" fmla="*/ 130 w 130"/>
                <a:gd name="T19" fmla="*/ 34 h 146"/>
                <a:gd name="T20" fmla="*/ 130 w 130"/>
                <a:gd name="T21" fmla="*/ 0 h 146"/>
                <a:gd name="T22" fmla="*/ 112 w 130"/>
                <a:gd name="T23" fmla="*/ 32 h 146"/>
                <a:gd name="T24" fmla="*/ 97 w 130"/>
                <a:gd name="T25" fmla="*/ 6 h 146"/>
                <a:gd name="T26" fmla="*/ 78 w 130"/>
                <a:gd name="T27" fmla="*/ 11 h 146"/>
                <a:gd name="T28" fmla="*/ 59 w 130"/>
                <a:gd name="T29" fmla="*/ 38 h 146"/>
                <a:gd name="T30" fmla="*/ 59 w 130"/>
                <a:gd name="T31" fmla="*/ 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146">
                  <a:moveTo>
                    <a:pt x="59" y="38"/>
                  </a:moveTo>
                  <a:lnTo>
                    <a:pt x="53" y="61"/>
                  </a:lnTo>
                  <a:lnTo>
                    <a:pt x="25" y="69"/>
                  </a:lnTo>
                  <a:lnTo>
                    <a:pt x="0" y="97"/>
                  </a:lnTo>
                  <a:lnTo>
                    <a:pt x="8" y="145"/>
                  </a:lnTo>
                  <a:lnTo>
                    <a:pt x="48" y="146"/>
                  </a:lnTo>
                  <a:lnTo>
                    <a:pt x="86" y="116"/>
                  </a:lnTo>
                  <a:lnTo>
                    <a:pt x="112" y="86"/>
                  </a:lnTo>
                  <a:lnTo>
                    <a:pt x="114" y="55"/>
                  </a:lnTo>
                  <a:lnTo>
                    <a:pt x="130" y="34"/>
                  </a:lnTo>
                  <a:lnTo>
                    <a:pt x="130" y="0"/>
                  </a:lnTo>
                  <a:lnTo>
                    <a:pt x="112" y="32"/>
                  </a:lnTo>
                  <a:lnTo>
                    <a:pt x="97" y="6"/>
                  </a:lnTo>
                  <a:lnTo>
                    <a:pt x="78" y="11"/>
                  </a:lnTo>
                  <a:lnTo>
                    <a:pt x="59" y="38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69" name="Freeform 41"/>
            <p:cNvSpPr>
              <a:spLocks/>
            </p:cNvSpPr>
            <p:nvPr/>
          </p:nvSpPr>
          <p:spPr bwMode="auto">
            <a:xfrm>
              <a:off x="3423" y="2523"/>
              <a:ext cx="31" cy="42"/>
            </a:xfrm>
            <a:custGeom>
              <a:avLst/>
              <a:gdLst>
                <a:gd name="T0" fmla="*/ 36 w 61"/>
                <a:gd name="T1" fmla="*/ 19 h 84"/>
                <a:gd name="T2" fmla="*/ 13 w 61"/>
                <a:gd name="T3" fmla="*/ 40 h 84"/>
                <a:gd name="T4" fmla="*/ 0 w 61"/>
                <a:gd name="T5" fmla="*/ 84 h 84"/>
                <a:gd name="T6" fmla="*/ 38 w 61"/>
                <a:gd name="T7" fmla="*/ 73 h 84"/>
                <a:gd name="T8" fmla="*/ 61 w 61"/>
                <a:gd name="T9" fmla="*/ 40 h 84"/>
                <a:gd name="T10" fmla="*/ 57 w 61"/>
                <a:gd name="T11" fmla="*/ 0 h 84"/>
                <a:gd name="T12" fmla="*/ 36 w 61"/>
                <a:gd name="T13" fmla="*/ 19 h 84"/>
                <a:gd name="T14" fmla="*/ 36 w 61"/>
                <a:gd name="T15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4">
                  <a:moveTo>
                    <a:pt x="36" y="19"/>
                  </a:moveTo>
                  <a:lnTo>
                    <a:pt x="13" y="40"/>
                  </a:lnTo>
                  <a:lnTo>
                    <a:pt x="0" y="84"/>
                  </a:lnTo>
                  <a:lnTo>
                    <a:pt x="38" y="73"/>
                  </a:lnTo>
                  <a:lnTo>
                    <a:pt x="61" y="40"/>
                  </a:lnTo>
                  <a:lnTo>
                    <a:pt x="57" y="0"/>
                  </a:lnTo>
                  <a:lnTo>
                    <a:pt x="36" y="19"/>
                  </a:lnTo>
                  <a:lnTo>
                    <a:pt x="36" y="1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0" name="Freeform 42"/>
            <p:cNvSpPr>
              <a:spLocks/>
            </p:cNvSpPr>
            <p:nvPr/>
          </p:nvSpPr>
          <p:spPr bwMode="auto">
            <a:xfrm>
              <a:off x="2535" y="2771"/>
              <a:ext cx="359" cy="159"/>
            </a:xfrm>
            <a:custGeom>
              <a:avLst/>
              <a:gdLst>
                <a:gd name="T0" fmla="*/ 624 w 719"/>
                <a:gd name="T1" fmla="*/ 9 h 317"/>
                <a:gd name="T2" fmla="*/ 540 w 719"/>
                <a:gd name="T3" fmla="*/ 0 h 317"/>
                <a:gd name="T4" fmla="*/ 519 w 719"/>
                <a:gd name="T5" fmla="*/ 40 h 317"/>
                <a:gd name="T6" fmla="*/ 527 w 719"/>
                <a:gd name="T7" fmla="*/ 108 h 317"/>
                <a:gd name="T8" fmla="*/ 478 w 719"/>
                <a:gd name="T9" fmla="*/ 144 h 317"/>
                <a:gd name="T10" fmla="*/ 417 w 719"/>
                <a:gd name="T11" fmla="*/ 139 h 317"/>
                <a:gd name="T12" fmla="*/ 420 w 719"/>
                <a:gd name="T13" fmla="*/ 120 h 317"/>
                <a:gd name="T14" fmla="*/ 481 w 719"/>
                <a:gd name="T15" fmla="*/ 78 h 317"/>
                <a:gd name="T16" fmla="*/ 485 w 719"/>
                <a:gd name="T17" fmla="*/ 42 h 317"/>
                <a:gd name="T18" fmla="*/ 382 w 719"/>
                <a:gd name="T19" fmla="*/ 24 h 317"/>
                <a:gd name="T20" fmla="*/ 287 w 719"/>
                <a:gd name="T21" fmla="*/ 62 h 317"/>
                <a:gd name="T22" fmla="*/ 154 w 719"/>
                <a:gd name="T23" fmla="*/ 148 h 317"/>
                <a:gd name="T24" fmla="*/ 0 w 719"/>
                <a:gd name="T25" fmla="*/ 217 h 317"/>
                <a:gd name="T26" fmla="*/ 17 w 719"/>
                <a:gd name="T27" fmla="*/ 243 h 317"/>
                <a:gd name="T28" fmla="*/ 73 w 719"/>
                <a:gd name="T29" fmla="*/ 291 h 317"/>
                <a:gd name="T30" fmla="*/ 76 w 719"/>
                <a:gd name="T31" fmla="*/ 317 h 317"/>
                <a:gd name="T32" fmla="*/ 268 w 719"/>
                <a:gd name="T33" fmla="*/ 256 h 317"/>
                <a:gd name="T34" fmla="*/ 405 w 719"/>
                <a:gd name="T35" fmla="*/ 241 h 317"/>
                <a:gd name="T36" fmla="*/ 472 w 719"/>
                <a:gd name="T37" fmla="*/ 237 h 317"/>
                <a:gd name="T38" fmla="*/ 527 w 719"/>
                <a:gd name="T39" fmla="*/ 199 h 317"/>
                <a:gd name="T40" fmla="*/ 580 w 719"/>
                <a:gd name="T41" fmla="*/ 194 h 317"/>
                <a:gd name="T42" fmla="*/ 681 w 719"/>
                <a:gd name="T43" fmla="*/ 156 h 317"/>
                <a:gd name="T44" fmla="*/ 719 w 719"/>
                <a:gd name="T45" fmla="*/ 95 h 317"/>
                <a:gd name="T46" fmla="*/ 662 w 719"/>
                <a:gd name="T47" fmla="*/ 40 h 317"/>
                <a:gd name="T48" fmla="*/ 624 w 719"/>
                <a:gd name="T49" fmla="*/ 9 h 317"/>
                <a:gd name="T50" fmla="*/ 624 w 719"/>
                <a:gd name="T51" fmla="*/ 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9" h="317">
                  <a:moveTo>
                    <a:pt x="624" y="9"/>
                  </a:moveTo>
                  <a:lnTo>
                    <a:pt x="540" y="0"/>
                  </a:lnTo>
                  <a:lnTo>
                    <a:pt x="519" y="40"/>
                  </a:lnTo>
                  <a:lnTo>
                    <a:pt x="527" y="108"/>
                  </a:lnTo>
                  <a:lnTo>
                    <a:pt x="478" y="144"/>
                  </a:lnTo>
                  <a:lnTo>
                    <a:pt x="417" y="139"/>
                  </a:lnTo>
                  <a:lnTo>
                    <a:pt x="420" y="120"/>
                  </a:lnTo>
                  <a:lnTo>
                    <a:pt x="481" y="78"/>
                  </a:lnTo>
                  <a:lnTo>
                    <a:pt x="485" y="42"/>
                  </a:lnTo>
                  <a:lnTo>
                    <a:pt x="382" y="24"/>
                  </a:lnTo>
                  <a:lnTo>
                    <a:pt x="287" y="62"/>
                  </a:lnTo>
                  <a:lnTo>
                    <a:pt x="154" y="148"/>
                  </a:lnTo>
                  <a:lnTo>
                    <a:pt x="0" y="217"/>
                  </a:lnTo>
                  <a:lnTo>
                    <a:pt x="17" y="243"/>
                  </a:lnTo>
                  <a:lnTo>
                    <a:pt x="73" y="291"/>
                  </a:lnTo>
                  <a:lnTo>
                    <a:pt x="76" y="317"/>
                  </a:lnTo>
                  <a:lnTo>
                    <a:pt x="268" y="256"/>
                  </a:lnTo>
                  <a:lnTo>
                    <a:pt x="405" y="241"/>
                  </a:lnTo>
                  <a:lnTo>
                    <a:pt x="472" y="237"/>
                  </a:lnTo>
                  <a:lnTo>
                    <a:pt x="527" y="199"/>
                  </a:lnTo>
                  <a:lnTo>
                    <a:pt x="580" y="194"/>
                  </a:lnTo>
                  <a:lnTo>
                    <a:pt x="681" y="156"/>
                  </a:lnTo>
                  <a:lnTo>
                    <a:pt x="719" y="95"/>
                  </a:lnTo>
                  <a:lnTo>
                    <a:pt x="662" y="40"/>
                  </a:lnTo>
                  <a:lnTo>
                    <a:pt x="624" y="9"/>
                  </a:lnTo>
                  <a:lnTo>
                    <a:pt x="624" y="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1" name="Freeform 43"/>
            <p:cNvSpPr>
              <a:spLocks/>
            </p:cNvSpPr>
            <p:nvPr/>
          </p:nvSpPr>
          <p:spPr bwMode="auto">
            <a:xfrm>
              <a:off x="2457" y="2908"/>
              <a:ext cx="58" cy="45"/>
            </a:xfrm>
            <a:custGeom>
              <a:avLst/>
              <a:gdLst>
                <a:gd name="T0" fmla="*/ 0 w 116"/>
                <a:gd name="T1" fmla="*/ 30 h 91"/>
                <a:gd name="T2" fmla="*/ 31 w 116"/>
                <a:gd name="T3" fmla="*/ 11 h 91"/>
                <a:gd name="T4" fmla="*/ 99 w 116"/>
                <a:gd name="T5" fmla="*/ 0 h 91"/>
                <a:gd name="T6" fmla="*/ 116 w 116"/>
                <a:gd name="T7" fmla="*/ 13 h 91"/>
                <a:gd name="T8" fmla="*/ 56 w 116"/>
                <a:gd name="T9" fmla="*/ 72 h 91"/>
                <a:gd name="T10" fmla="*/ 23 w 116"/>
                <a:gd name="T11" fmla="*/ 91 h 91"/>
                <a:gd name="T12" fmla="*/ 0 w 116"/>
                <a:gd name="T13" fmla="*/ 30 h 91"/>
                <a:gd name="T14" fmla="*/ 0 w 116"/>
                <a:gd name="T15" fmla="*/ 3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91">
                  <a:moveTo>
                    <a:pt x="0" y="30"/>
                  </a:moveTo>
                  <a:lnTo>
                    <a:pt x="31" y="11"/>
                  </a:lnTo>
                  <a:lnTo>
                    <a:pt x="99" y="0"/>
                  </a:lnTo>
                  <a:lnTo>
                    <a:pt x="116" y="13"/>
                  </a:lnTo>
                  <a:lnTo>
                    <a:pt x="56" y="72"/>
                  </a:lnTo>
                  <a:lnTo>
                    <a:pt x="23" y="91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2" name="Freeform 44"/>
            <p:cNvSpPr>
              <a:spLocks/>
            </p:cNvSpPr>
            <p:nvPr/>
          </p:nvSpPr>
          <p:spPr bwMode="auto">
            <a:xfrm>
              <a:off x="2122" y="2918"/>
              <a:ext cx="327" cy="160"/>
            </a:xfrm>
            <a:custGeom>
              <a:avLst/>
              <a:gdLst>
                <a:gd name="T0" fmla="*/ 637 w 654"/>
                <a:gd name="T1" fmla="*/ 37 h 320"/>
                <a:gd name="T2" fmla="*/ 572 w 654"/>
                <a:gd name="T3" fmla="*/ 0 h 320"/>
                <a:gd name="T4" fmla="*/ 533 w 654"/>
                <a:gd name="T5" fmla="*/ 0 h 320"/>
                <a:gd name="T6" fmla="*/ 437 w 654"/>
                <a:gd name="T7" fmla="*/ 44 h 320"/>
                <a:gd name="T8" fmla="*/ 475 w 654"/>
                <a:gd name="T9" fmla="*/ 82 h 320"/>
                <a:gd name="T10" fmla="*/ 464 w 654"/>
                <a:gd name="T11" fmla="*/ 107 h 320"/>
                <a:gd name="T12" fmla="*/ 360 w 654"/>
                <a:gd name="T13" fmla="*/ 172 h 320"/>
                <a:gd name="T14" fmla="*/ 272 w 654"/>
                <a:gd name="T15" fmla="*/ 170 h 320"/>
                <a:gd name="T16" fmla="*/ 228 w 654"/>
                <a:gd name="T17" fmla="*/ 183 h 320"/>
                <a:gd name="T18" fmla="*/ 206 w 654"/>
                <a:gd name="T19" fmla="*/ 210 h 320"/>
                <a:gd name="T20" fmla="*/ 188 w 654"/>
                <a:gd name="T21" fmla="*/ 265 h 320"/>
                <a:gd name="T22" fmla="*/ 166 w 654"/>
                <a:gd name="T23" fmla="*/ 274 h 320"/>
                <a:gd name="T24" fmla="*/ 0 w 654"/>
                <a:gd name="T25" fmla="*/ 297 h 320"/>
                <a:gd name="T26" fmla="*/ 4 w 654"/>
                <a:gd name="T27" fmla="*/ 314 h 320"/>
                <a:gd name="T28" fmla="*/ 76 w 654"/>
                <a:gd name="T29" fmla="*/ 320 h 320"/>
                <a:gd name="T30" fmla="*/ 187 w 654"/>
                <a:gd name="T31" fmla="*/ 314 h 320"/>
                <a:gd name="T32" fmla="*/ 225 w 654"/>
                <a:gd name="T33" fmla="*/ 295 h 320"/>
                <a:gd name="T34" fmla="*/ 321 w 654"/>
                <a:gd name="T35" fmla="*/ 290 h 320"/>
                <a:gd name="T36" fmla="*/ 388 w 654"/>
                <a:gd name="T37" fmla="*/ 246 h 320"/>
                <a:gd name="T38" fmla="*/ 430 w 654"/>
                <a:gd name="T39" fmla="*/ 187 h 320"/>
                <a:gd name="T40" fmla="*/ 470 w 654"/>
                <a:gd name="T41" fmla="*/ 191 h 320"/>
                <a:gd name="T42" fmla="*/ 533 w 654"/>
                <a:gd name="T43" fmla="*/ 149 h 320"/>
                <a:gd name="T44" fmla="*/ 626 w 654"/>
                <a:gd name="T45" fmla="*/ 118 h 320"/>
                <a:gd name="T46" fmla="*/ 654 w 654"/>
                <a:gd name="T47" fmla="*/ 94 h 320"/>
                <a:gd name="T48" fmla="*/ 647 w 654"/>
                <a:gd name="T49" fmla="*/ 61 h 320"/>
                <a:gd name="T50" fmla="*/ 637 w 654"/>
                <a:gd name="T51" fmla="*/ 37 h 320"/>
                <a:gd name="T52" fmla="*/ 637 w 654"/>
                <a:gd name="T53" fmla="*/ 3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320">
                  <a:moveTo>
                    <a:pt x="637" y="37"/>
                  </a:moveTo>
                  <a:lnTo>
                    <a:pt x="572" y="0"/>
                  </a:lnTo>
                  <a:lnTo>
                    <a:pt x="533" y="0"/>
                  </a:lnTo>
                  <a:lnTo>
                    <a:pt x="437" y="44"/>
                  </a:lnTo>
                  <a:lnTo>
                    <a:pt x="475" y="82"/>
                  </a:lnTo>
                  <a:lnTo>
                    <a:pt x="464" y="107"/>
                  </a:lnTo>
                  <a:lnTo>
                    <a:pt x="360" y="172"/>
                  </a:lnTo>
                  <a:lnTo>
                    <a:pt x="272" y="170"/>
                  </a:lnTo>
                  <a:lnTo>
                    <a:pt x="228" y="183"/>
                  </a:lnTo>
                  <a:lnTo>
                    <a:pt x="206" y="210"/>
                  </a:lnTo>
                  <a:lnTo>
                    <a:pt x="188" y="265"/>
                  </a:lnTo>
                  <a:lnTo>
                    <a:pt x="166" y="274"/>
                  </a:lnTo>
                  <a:lnTo>
                    <a:pt x="0" y="297"/>
                  </a:lnTo>
                  <a:lnTo>
                    <a:pt x="4" y="314"/>
                  </a:lnTo>
                  <a:lnTo>
                    <a:pt x="76" y="320"/>
                  </a:lnTo>
                  <a:lnTo>
                    <a:pt x="187" y="314"/>
                  </a:lnTo>
                  <a:lnTo>
                    <a:pt x="225" y="295"/>
                  </a:lnTo>
                  <a:lnTo>
                    <a:pt x="321" y="290"/>
                  </a:lnTo>
                  <a:lnTo>
                    <a:pt x="388" y="246"/>
                  </a:lnTo>
                  <a:lnTo>
                    <a:pt x="430" y="187"/>
                  </a:lnTo>
                  <a:lnTo>
                    <a:pt x="470" y="191"/>
                  </a:lnTo>
                  <a:lnTo>
                    <a:pt x="533" y="149"/>
                  </a:lnTo>
                  <a:lnTo>
                    <a:pt x="626" y="118"/>
                  </a:lnTo>
                  <a:lnTo>
                    <a:pt x="654" y="94"/>
                  </a:lnTo>
                  <a:lnTo>
                    <a:pt x="647" y="61"/>
                  </a:lnTo>
                  <a:lnTo>
                    <a:pt x="637" y="37"/>
                  </a:lnTo>
                  <a:lnTo>
                    <a:pt x="637" y="3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3" name="Freeform 45"/>
            <p:cNvSpPr>
              <a:spLocks/>
            </p:cNvSpPr>
            <p:nvPr/>
          </p:nvSpPr>
          <p:spPr bwMode="auto">
            <a:xfrm>
              <a:off x="2209" y="3068"/>
              <a:ext cx="105" cy="67"/>
            </a:xfrm>
            <a:custGeom>
              <a:avLst/>
              <a:gdLst>
                <a:gd name="T0" fmla="*/ 19 w 211"/>
                <a:gd name="T1" fmla="*/ 135 h 135"/>
                <a:gd name="T2" fmla="*/ 31 w 211"/>
                <a:gd name="T3" fmla="*/ 103 h 135"/>
                <a:gd name="T4" fmla="*/ 93 w 211"/>
                <a:gd name="T5" fmla="*/ 49 h 135"/>
                <a:gd name="T6" fmla="*/ 188 w 211"/>
                <a:gd name="T7" fmla="*/ 38 h 135"/>
                <a:gd name="T8" fmla="*/ 211 w 211"/>
                <a:gd name="T9" fmla="*/ 0 h 135"/>
                <a:gd name="T10" fmla="*/ 71 w 211"/>
                <a:gd name="T11" fmla="*/ 21 h 135"/>
                <a:gd name="T12" fmla="*/ 36 w 211"/>
                <a:gd name="T13" fmla="*/ 49 h 135"/>
                <a:gd name="T14" fmla="*/ 8 w 211"/>
                <a:gd name="T15" fmla="*/ 80 h 135"/>
                <a:gd name="T16" fmla="*/ 0 w 211"/>
                <a:gd name="T17" fmla="*/ 126 h 135"/>
                <a:gd name="T18" fmla="*/ 19 w 211"/>
                <a:gd name="T19" fmla="*/ 135 h 135"/>
                <a:gd name="T20" fmla="*/ 19 w 211"/>
                <a:gd name="T2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135">
                  <a:moveTo>
                    <a:pt x="19" y="135"/>
                  </a:moveTo>
                  <a:lnTo>
                    <a:pt x="31" y="103"/>
                  </a:lnTo>
                  <a:lnTo>
                    <a:pt x="93" y="49"/>
                  </a:lnTo>
                  <a:lnTo>
                    <a:pt x="188" y="38"/>
                  </a:lnTo>
                  <a:lnTo>
                    <a:pt x="211" y="0"/>
                  </a:lnTo>
                  <a:lnTo>
                    <a:pt x="71" y="21"/>
                  </a:lnTo>
                  <a:lnTo>
                    <a:pt x="36" y="49"/>
                  </a:lnTo>
                  <a:lnTo>
                    <a:pt x="8" y="80"/>
                  </a:lnTo>
                  <a:lnTo>
                    <a:pt x="0" y="126"/>
                  </a:lnTo>
                  <a:lnTo>
                    <a:pt x="19" y="135"/>
                  </a:lnTo>
                  <a:lnTo>
                    <a:pt x="19" y="13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4" name="Freeform 46"/>
            <p:cNvSpPr>
              <a:spLocks/>
            </p:cNvSpPr>
            <p:nvPr/>
          </p:nvSpPr>
          <p:spPr bwMode="auto">
            <a:xfrm>
              <a:off x="3808" y="3203"/>
              <a:ext cx="67" cy="202"/>
            </a:xfrm>
            <a:custGeom>
              <a:avLst/>
              <a:gdLst>
                <a:gd name="T0" fmla="*/ 48 w 135"/>
                <a:gd name="T1" fmla="*/ 0 h 405"/>
                <a:gd name="T2" fmla="*/ 10 w 135"/>
                <a:gd name="T3" fmla="*/ 34 h 405"/>
                <a:gd name="T4" fmla="*/ 0 w 135"/>
                <a:gd name="T5" fmla="*/ 118 h 405"/>
                <a:gd name="T6" fmla="*/ 27 w 135"/>
                <a:gd name="T7" fmla="*/ 221 h 405"/>
                <a:gd name="T8" fmla="*/ 48 w 135"/>
                <a:gd name="T9" fmla="*/ 321 h 405"/>
                <a:gd name="T10" fmla="*/ 114 w 135"/>
                <a:gd name="T11" fmla="*/ 405 h 405"/>
                <a:gd name="T12" fmla="*/ 135 w 135"/>
                <a:gd name="T13" fmla="*/ 325 h 405"/>
                <a:gd name="T14" fmla="*/ 112 w 135"/>
                <a:gd name="T15" fmla="*/ 137 h 405"/>
                <a:gd name="T16" fmla="*/ 48 w 135"/>
                <a:gd name="T17" fmla="*/ 0 h 405"/>
                <a:gd name="T18" fmla="*/ 48 w 135"/>
                <a:gd name="T1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405">
                  <a:moveTo>
                    <a:pt x="48" y="0"/>
                  </a:moveTo>
                  <a:lnTo>
                    <a:pt x="10" y="34"/>
                  </a:lnTo>
                  <a:lnTo>
                    <a:pt x="0" y="118"/>
                  </a:lnTo>
                  <a:lnTo>
                    <a:pt x="27" y="221"/>
                  </a:lnTo>
                  <a:lnTo>
                    <a:pt x="48" y="321"/>
                  </a:lnTo>
                  <a:lnTo>
                    <a:pt x="114" y="405"/>
                  </a:lnTo>
                  <a:lnTo>
                    <a:pt x="135" y="325"/>
                  </a:lnTo>
                  <a:lnTo>
                    <a:pt x="112" y="137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5" name="Freeform 47"/>
            <p:cNvSpPr>
              <a:spLocks/>
            </p:cNvSpPr>
            <p:nvPr/>
          </p:nvSpPr>
          <p:spPr bwMode="auto">
            <a:xfrm>
              <a:off x="3853" y="3444"/>
              <a:ext cx="32" cy="156"/>
            </a:xfrm>
            <a:custGeom>
              <a:avLst/>
              <a:gdLst>
                <a:gd name="T0" fmla="*/ 29 w 65"/>
                <a:gd name="T1" fmla="*/ 0 h 312"/>
                <a:gd name="T2" fmla="*/ 21 w 65"/>
                <a:gd name="T3" fmla="*/ 158 h 312"/>
                <a:gd name="T4" fmla="*/ 0 w 65"/>
                <a:gd name="T5" fmla="*/ 278 h 312"/>
                <a:gd name="T6" fmla="*/ 16 w 65"/>
                <a:gd name="T7" fmla="*/ 312 h 312"/>
                <a:gd name="T8" fmla="*/ 48 w 65"/>
                <a:gd name="T9" fmla="*/ 268 h 312"/>
                <a:gd name="T10" fmla="*/ 42 w 65"/>
                <a:gd name="T11" fmla="*/ 224 h 312"/>
                <a:gd name="T12" fmla="*/ 65 w 65"/>
                <a:gd name="T13" fmla="*/ 165 h 312"/>
                <a:gd name="T14" fmla="*/ 59 w 65"/>
                <a:gd name="T15" fmla="*/ 93 h 312"/>
                <a:gd name="T16" fmla="*/ 29 w 65"/>
                <a:gd name="T17" fmla="*/ 0 h 312"/>
                <a:gd name="T18" fmla="*/ 29 w 65"/>
                <a:gd name="T1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12">
                  <a:moveTo>
                    <a:pt x="29" y="0"/>
                  </a:moveTo>
                  <a:lnTo>
                    <a:pt x="21" y="158"/>
                  </a:lnTo>
                  <a:lnTo>
                    <a:pt x="0" y="278"/>
                  </a:lnTo>
                  <a:lnTo>
                    <a:pt x="16" y="312"/>
                  </a:lnTo>
                  <a:lnTo>
                    <a:pt x="48" y="268"/>
                  </a:lnTo>
                  <a:lnTo>
                    <a:pt x="42" y="224"/>
                  </a:lnTo>
                  <a:lnTo>
                    <a:pt x="65" y="165"/>
                  </a:lnTo>
                  <a:lnTo>
                    <a:pt x="59" y="9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6" name="Freeform 48"/>
            <p:cNvSpPr>
              <a:spLocks/>
            </p:cNvSpPr>
            <p:nvPr/>
          </p:nvSpPr>
          <p:spPr bwMode="auto">
            <a:xfrm>
              <a:off x="3881" y="3593"/>
              <a:ext cx="176" cy="143"/>
            </a:xfrm>
            <a:custGeom>
              <a:avLst/>
              <a:gdLst>
                <a:gd name="T0" fmla="*/ 56 w 352"/>
                <a:gd name="T1" fmla="*/ 9 h 285"/>
                <a:gd name="T2" fmla="*/ 0 w 352"/>
                <a:gd name="T3" fmla="*/ 57 h 285"/>
                <a:gd name="T4" fmla="*/ 57 w 352"/>
                <a:gd name="T5" fmla="*/ 78 h 285"/>
                <a:gd name="T6" fmla="*/ 86 w 352"/>
                <a:gd name="T7" fmla="*/ 97 h 285"/>
                <a:gd name="T8" fmla="*/ 124 w 352"/>
                <a:gd name="T9" fmla="*/ 59 h 285"/>
                <a:gd name="T10" fmla="*/ 276 w 352"/>
                <a:gd name="T11" fmla="*/ 148 h 285"/>
                <a:gd name="T12" fmla="*/ 299 w 352"/>
                <a:gd name="T13" fmla="*/ 220 h 285"/>
                <a:gd name="T14" fmla="*/ 331 w 352"/>
                <a:gd name="T15" fmla="*/ 273 h 285"/>
                <a:gd name="T16" fmla="*/ 352 w 352"/>
                <a:gd name="T17" fmla="*/ 285 h 285"/>
                <a:gd name="T18" fmla="*/ 329 w 352"/>
                <a:gd name="T19" fmla="*/ 220 h 285"/>
                <a:gd name="T20" fmla="*/ 318 w 352"/>
                <a:gd name="T21" fmla="*/ 152 h 285"/>
                <a:gd name="T22" fmla="*/ 221 w 352"/>
                <a:gd name="T23" fmla="*/ 55 h 285"/>
                <a:gd name="T24" fmla="*/ 189 w 352"/>
                <a:gd name="T25" fmla="*/ 3 h 285"/>
                <a:gd name="T26" fmla="*/ 153 w 352"/>
                <a:gd name="T27" fmla="*/ 3 h 285"/>
                <a:gd name="T28" fmla="*/ 103 w 352"/>
                <a:gd name="T29" fmla="*/ 0 h 285"/>
                <a:gd name="T30" fmla="*/ 56 w 352"/>
                <a:gd name="T31" fmla="*/ 9 h 285"/>
                <a:gd name="T32" fmla="*/ 56 w 352"/>
                <a:gd name="T33" fmla="*/ 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285">
                  <a:moveTo>
                    <a:pt x="56" y="9"/>
                  </a:moveTo>
                  <a:lnTo>
                    <a:pt x="0" y="57"/>
                  </a:lnTo>
                  <a:lnTo>
                    <a:pt x="57" y="78"/>
                  </a:lnTo>
                  <a:lnTo>
                    <a:pt x="86" y="97"/>
                  </a:lnTo>
                  <a:lnTo>
                    <a:pt x="124" y="59"/>
                  </a:lnTo>
                  <a:lnTo>
                    <a:pt x="276" y="148"/>
                  </a:lnTo>
                  <a:lnTo>
                    <a:pt x="299" y="220"/>
                  </a:lnTo>
                  <a:lnTo>
                    <a:pt x="331" y="273"/>
                  </a:lnTo>
                  <a:lnTo>
                    <a:pt x="352" y="285"/>
                  </a:lnTo>
                  <a:lnTo>
                    <a:pt x="329" y="220"/>
                  </a:lnTo>
                  <a:lnTo>
                    <a:pt x="318" y="152"/>
                  </a:lnTo>
                  <a:lnTo>
                    <a:pt x="221" y="55"/>
                  </a:lnTo>
                  <a:lnTo>
                    <a:pt x="189" y="3"/>
                  </a:lnTo>
                  <a:lnTo>
                    <a:pt x="153" y="3"/>
                  </a:lnTo>
                  <a:lnTo>
                    <a:pt x="103" y="0"/>
                  </a:lnTo>
                  <a:lnTo>
                    <a:pt x="56" y="9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7" name="Freeform 49"/>
            <p:cNvSpPr>
              <a:spLocks/>
            </p:cNvSpPr>
            <p:nvPr/>
          </p:nvSpPr>
          <p:spPr bwMode="auto">
            <a:xfrm>
              <a:off x="3885" y="3651"/>
              <a:ext cx="28" cy="43"/>
            </a:xfrm>
            <a:custGeom>
              <a:avLst/>
              <a:gdLst>
                <a:gd name="T0" fmla="*/ 13 w 55"/>
                <a:gd name="T1" fmla="*/ 5 h 85"/>
                <a:gd name="T2" fmla="*/ 30 w 55"/>
                <a:gd name="T3" fmla="*/ 32 h 85"/>
                <a:gd name="T4" fmla="*/ 30 w 55"/>
                <a:gd name="T5" fmla="*/ 47 h 85"/>
                <a:gd name="T6" fmla="*/ 0 w 55"/>
                <a:gd name="T7" fmla="*/ 58 h 85"/>
                <a:gd name="T8" fmla="*/ 6 w 55"/>
                <a:gd name="T9" fmla="*/ 83 h 85"/>
                <a:gd name="T10" fmla="*/ 32 w 55"/>
                <a:gd name="T11" fmla="*/ 85 h 85"/>
                <a:gd name="T12" fmla="*/ 55 w 55"/>
                <a:gd name="T13" fmla="*/ 64 h 85"/>
                <a:gd name="T14" fmla="*/ 55 w 55"/>
                <a:gd name="T15" fmla="*/ 24 h 85"/>
                <a:gd name="T16" fmla="*/ 32 w 55"/>
                <a:gd name="T17" fmla="*/ 0 h 85"/>
                <a:gd name="T18" fmla="*/ 13 w 55"/>
                <a:gd name="T19" fmla="*/ 5 h 85"/>
                <a:gd name="T20" fmla="*/ 13 w 55"/>
                <a:gd name="T21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5">
                  <a:moveTo>
                    <a:pt x="13" y="5"/>
                  </a:moveTo>
                  <a:lnTo>
                    <a:pt x="30" y="32"/>
                  </a:lnTo>
                  <a:lnTo>
                    <a:pt x="30" y="47"/>
                  </a:lnTo>
                  <a:lnTo>
                    <a:pt x="0" y="58"/>
                  </a:lnTo>
                  <a:lnTo>
                    <a:pt x="6" y="83"/>
                  </a:lnTo>
                  <a:lnTo>
                    <a:pt x="32" y="85"/>
                  </a:lnTo>
                  <a:lnTo>
                    <a:pt x="55" y="64"/>
                  </a:lnTo>
                  <a:lnTo>
                    <a:pt x="55" y="24"/>
                  </a:lnTo>
                  <a:lnTo>
                    <a:pt x="32" y="0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8" name="Freeform 50"/>
            <p:cNvSpPr>
              <a:spLocks/>
            </p:cNvSpPr>
            <p:nvPr/>
          </p:nvSpPr>
          <p:spPr bwMode="auto">
            <a:xfrm>
              <a:off x="3997" y="3589"/>
              <a:ext cx="64" cy="57"/>
            </a:xfrm>
            <a:custGeom>
              <a:avLst/>
              <a:gdLst>
                <a:gd name="T0" fmla="*/ 0 w 130"/>
                <a:gd name="T1" fmla="*/ 0 h 112"/>
                <a:gd name="T2" fmla="*/ 2 w 130"/>
                <a:gd name="T3" fmla="*/ 27 h 112"/>
                <a:gd name="T4" fmla="*/ 78 w 130"/>
                <a:gd name="T5" fmla="*/ 89 h 112"/>
                <a:gd name="T6" fmla="*/ 113 w 130"/>
                <a:gd name="T7" fmla="*/ 112 h 112"/>
                <a:gd name="T8" fmla="*/ 130 w 130"/>
                <a:gd name="T9" fmla="*/ 106 h 112"/>
                <a:gd name="T10" fmla="*/ 124 w 130"/>
                <a:gd name="T11" fmla="*/ 82 h 112"/>
                <a:gd name="T12" fmla="*/ 75 w 130"/>
                <a:gd name="T13" fmla="*/ 34 h 112"/>
                <a:gd name="T14" fmla="*/ 33 w 130"/>
                <a:gd name="T15" fmla="*/ 11 h 112"/>
                <a:gd name="T16" fmla="*/ 0 w 130"/>
                <a:gd name="T17" fmla="*/ 0 h 112"/>
                <a:gd name="T18" fmla="*/ 0 w 130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12">
                  <a:moveTo>
                    <a:pt x="0" y="0"/>
                  </a:moveTo>
                  <a:lnTo>
                    <a:pt x="2" y="27"/>
                  </a:lnTo>
                  <a:lnTo>
                    <a:pt x="78" y="89"/>
                  </a:lnTo>
                  <a:lnTo>
                    <a:pt x="113" y="112"/>
                  </a:lnTo>
                  <a:lnTo>
                    <a:pt x="130" y="106"/>
                  </a:lnTo>
                  <a:lnTo>
                    <a:pt x="124" y="82"/>
                  </a:lnTo>
                  <a:lnTo>
                    <a:pt x="75" y="34"/>
                  </a:lnTo>
                  <a:lnTo>
                    <a:pt x="33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79" name="Freeform 51"/>
            <p:cNvSpPr>
              <a:spLocks/>
            </p:cNvSpPr>
            <p:nvPr/>
          </p:nvSpPr>
          <p:spPr bwMode="auto">
            <a:xfrm>
              <a:off x="3368" y="2450"/>
              <a:ext cx="21" cy="25"/>
            </a:xfrm>
            <a:custGeom>
              <a:avLst/>
              <a:gdLst>
                <a:gd name="T0" fmla="*/ 5 w 42"/>
                <a:gd name="T1" fmla="*/ 0 h 49"/>
                <a:gd name="T2" fmla="*/ 0 w 42"/>
                <a:gd name="T3" fmla="*/ 47 h 49"/>
                <a:gd name="T4" fmla="*/ 30 w 42"/>
                <a:gd name="T5" fmla="*/ 49 h 49"/>
                <a:gd name="T6" fmla="*/ 42 w 42"/>
                <a:gd name="T7" fmla="*/ 8 h 49"/>
                <a:gd name="T8" fmla="*/ 5 w 42"/>
                <a:gd name="T9" fmla="*/ 0 h 49"/>
                <a:gd name="T10" fmla="*/ 5 w 42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9">
                  <a:moveTo>
                    <a:pt x="5" y="0"/>
                  </a:moveTo>
                  <a:lnTo>
                    <a:pt x="0" y="47"/>
                  </a:lnTo>
                  <a:lnTo>
                    <a:pt x="30" y="49"/>
                  </a:lnTo>
                  <a:lnTo>
                    <a:pt x="42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0" name="Freeform 52"/>
            <p:cNvSpPr>
              <a:spLocks/>
            </p:cNvSpPr>
            <p:nvPr/>
          </p:nvSpPr>
          <p:spPr bwMode="auto">
            <a:xfrm>
              <a:off x="3345" y="2495"/>
              <a:ext cx="70" cy="54"/>
            </a:xfrm>
            <a:custGeom>
              <a:avLst/>
              <a:gdLst>
                <a:gd name="T0" fmla="*/ 135 w 141"/>
                <a:gd name="T1" fmla="*/ 0 h 109"/>
                <a:gd name="T2" fmla="*/ 107 w 141"/>
                <a:gd name="T3" fmla="*/ 0 h 109"/>
                <a:gd name="T4" fmla="*/ 105 w 141"/>
                <a:gd name="T5" fmla="*/ 21 h 109"/>
                <a:gd name="T6" fmla="*/ 51 w 141"/>
                <a:gd name="T7" fmla="*/ 40 h 109"/>
                <a:gd name="T8" fmla="*/ 31 w 141"/>
                <a:gd name="T9" fmla="*/ 90 h 109"/>
                <a:gd name="T10" fmla="*/ 0 w 141"/>
                <a:gd name="T11" fmla="*/ 97 h 109"/>
                <a:gd name="T12" fmla="*/ 27 w 141"/>
                <a:gd name="T13" fmla="*/ 109 h 109"/>
                <a:gd name="T14" fmla="*/ 50 w 141"/>
                <a:gd name="T15" fmla="*/ 99 h 109"/>
                <a:gd name="T16" fmla="*/ 72 w 141"/>
                <a:gd name="T17" fmla="*/ 57 h 109"/>
                <a:gd name="T18" fmla="*/ 110 w 141"/>
                <a:gd name="T19" fmla="*/ 44 h 109"/>
                <a:gd name="T20" fmla="*/ 116 w 141"/>
                <a:gd name="T21" fmla="*/ 16 h 109"/>
                <a:gd name="T22" fmla="*/ 141 w 141"/>
                <a:gd name="T23" fmla="*/ 12 h 109"/>
                <a:gd name="T24" fmla="*/ 135 w 141"/>
                <a:gd name="T25" fmla="*/ 0 h 109"/>
                <a:gd name="T26" fmla="*/ 135 w 141"/>
                <a:gd name="T2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09">
                  <a:moveTo>
                    <a:pt x="135" y="0"/>
                  </a:moveTo>
                  <a:lnTo>
                    <a:pt x="107" y="0"/>
                  </a:lnTo>
                  <a:lnTo>
                    <a:pt x="105" y="21"/>
                  </a:lnTo>
                  <a:lnTo>
                    <a:pt x="51" y="40"/>
                  </a:lnTo>
                  <a:lnTo>
                    <a:pt x="31" y="90"/>
                  </a:lnTo>
                  <a:lnTo>
                    <a:pt x="0" y="97"/>
                  </a:lnTo>
                  <a:lnTo>
                    <a:pt x="27" y="109"/>
                  </a:lnTo>
                  <a:lnTo>
                    <a:pt x="50" y="99"/>
                  </a:lnTo>
                  <a:lnTo>
                    <a:pt x="72" y="57"/>
                  </a:lnTo>
                  <a:lnTo>
                    <a:pt x="110" y="44"/>
                  </a:lnTo>
                  <a:lnTo>
                    <a:pt x="116" y="16"/>
                  </a:lnTo>
                  <a:lnTo>
                    <a:pt x="141" y="12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1" name="Freeform 53"/>
            <p:cNvSpPr>
              <a:spLocks/>
            </p:cNvSpPr>
            <p:nvPr/>
          </p:nvSpPr>
          <p:spPr bwMode="auto">
            <a:xfrm>
              <a:off x="3449" y="2626"/>
              <a:ext cx="16" cy="20"/>
            </a:xfrm>
            <a:custGeom>
              <a:avLst/>
              <a:gdLst>
                <a:gd name="T0" fmla="*/ 17 w 33"/>
                <a:gd name="T1" fmla="*/ 2 h 40"/>
                <a:gd name="T2" fmla="*/ 0 w 33"/>
                <a:gd name="T3" fmla="*/ 40 h 40"/>
                <a:gd name="T4" fmla="*/ 33 w 33"/>
                <a:gd name="T5" fmla="*/ 21 h 40"/>
                <a:gd name="T6" fmla="*/ 33 w 33"/>
                <a:gd name="T7" fmla="*/ 0 h 40"/>
                <a:gd name="T8" fmla="*/ 17 w 33"/>
                <a:gd name="T9" fmla="*/ 2 h 40"/>
                <a:gd name="T10" fmla="*/ 17 w 33"/>
                <a:gd name="T1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0">
                  <a:moveTo>
                    <a:pt x="17" y="2"/>
                  </a:moveTo>
                  <a:lnTo>
                    <a:pt x="0" y="40"/>
                  </a:lnTo>
                  <a:lnTo>
                    <a:pt x="33" y="21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2" name="Freeform 54"/>
            <p:cNvSpPr>
              <a:spLocks/>
            </p:cNvSpPr>
            <p:nvPr/>
          </p:nvSpPr>
          <p:spPr bwMode="auto">
            <a:xfrm>
              <a:off x="3502" y="2503"/>
              <a:ext cx="47" cy="24"/>
            </a:xfrm>
            <a:custGeom>
              <a:avLst/>
              <a:gdLst>
                <a:gd name="T0" fmla="*/ 5 w 93"/>
                <a:gd name="T1" fmla="*/ 15 h 49"/>
                <a:gd name="T2" fmla="*/ 34 w 93"/>
                <a:gd name="T3" fmla="*/ 28 h 49"/>
                <a:gd name="T4" fmla="*/ 93 w 93"/>
                <a:gd name="T5" fmla="*/ 0 h 49"/>
                <a:gd name="T6" fmla="*/ 53 w 93"/>
                <a:gd name="T7" fmla="*/ 39 h 49"/>
                <a:gd name="T8" fmla="*/ 21 w 93"/>
                <a:gd name="T9" fmla="*/ 34 h 49"/>
                <a:gd name="T10" fmla="*/ 7 w 93"/>
                <a:gd name="T11" fmla="*/ 49 h 49"/>
                <a:gd name="T12" fmla="*/ 0 w 93"/>
                <a:gd name="T13" fmla="*/ 28 h 49"/>
                <a:gd name="T14" fmla="*/ 5 w 93"/>
                <a:gd name="T15" fmla="*/ 15 h 49"/>
                <a:gd name="T16" fmla="*/ 5 w 93"/>
                <a:gd name="T17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49">
                  <a:moveTo>
                    <a:pt x="5" y="15"/>
                  </a:moveTo>
                  <a:lnTo>
                    <a:pt x="34" y="28"/>
                  </a:lnTo>
                  <a:lnTo>
                    <a:pt x="93" y="0"/>
                  </a:lnTo>
                  <a:lnTo>
                    <a:pt x="53" y="39"/>
                  </a:lnTo>
                  <a:lnTo>
                    <a:pt x="21" y="34"/>
                  </a:lnTo>
                  <a:lnTo>
                    <a:pt x="7" y="49"/>
                  </a:lnTo>
                  <a:lnTo>
                    <a:pt x="0" y="28"/>
                  </a:lnTo>
                  <a:lnTo>
                    <a:pt x="5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3" name="Freeform 55"/>
            <p:cNvSpPr>
              <a:spLocks/>
            </p:cNvSpPr>
            <p:nvPr/>
          </p:nvSpPr>
          <p:spPr bwMode="auto">
            <a:xfrm>
              <a:off x="3135" y="2959"/>
              <a:ext cx="26" cy="66"/>
            </a:xfrm>
            <a:custGeom>
              <a:avLst/>
              <a:gdLst>
                <a:gd name="T0" fmla="*/ 21 w 51"/>
                <a:gd name="T1" fmla="*/ 0 h 131"/>
                <a:gd name="T2" fmla="*/ 21 w 51"/>
                <a:gd name="T3" fmla="*/ 57 h 131"/>
                <a:gd name="T4" fmla="*/ 0 w 51"/>
                <a:gd name="T5" fmla="*/ 99 h 131"/>
                <a:gd name="T6" fmla="*/ 32 w 51"/>
                <a:gd name="T7" fmla="*/ 131 h 131"/>
                <a:gd name="T8" fmla="*/ 51 w 51"/>
                <a:gd name="T9" fmla="*/ 63 h 131"/>
                <a:gd name="T10" fmla="*/ 44 w 51"/>
                <a:gd name="T11" fmla="*/ 19 h 131"/>
                <a:gd name="T12" fmla="*/ 21 w 51"/>
                <a:gd name="T13" fmla="*/ 0 h 131"/>
                <a:gd name="T14" fmla="*/ 21 w 51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31">
                  <a:moveTo>
                    <a:pt x="21" y="0"/>
                  </a:moveTo>
                  <a:lnTo>
                    <a:pt x="21" y="57"/>
                  </a:lnTo>
                  <a:lnTo>
                    <a:pt x="0" y="99"/>
                  </a:lnTo>
                  <a:lnTo>
                    <a:pt x="32" y="131"/>
                  </a:lnTo>
                  <a:lnTo>
                    <a:pt x="51" y="63"/>
                  </a:lnTo>
                  <a:lnTo>
                    <a:pt x="44" y="19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4" name="Freeform 56"/>
            <p:cNvSpPr>
              <a:spLocks/>
            </p:cNvSpPr>
            <p:nvPr/>
          </p:nvSpPr>
          <p:spPr bwMode="auto">
            <a:xfrm>
              <a:off x="3176" y="3010"/>
              <a:ext cx="27" cy="23"/>
            </a:xfrm>
            <a:custGeom>
              <a:avLst/>
              <a:gdLst>
                <a:gd name="T0" fmla="*/ 7 w 53"/>
                <a:gd name="T1" fmla="*/ 8 h 46"/>
                <a:gd name="T2" fmla="*/ 0 w 53"/>
                <a:gd name="T3" fmla="*/ 28 h 46"/>
                <a:gd name="T4" fmla="*/ 30 w 53"/>
                <a:gd name="T5" fmla="*/ 46 h 46"/>
                <a:gd name="T6" fmla="*/ 53 w 53"/>
                <a:gd name="T7" fmla="*/ 28 h 46"/>
                <a:gd name="T8" fmla="*/ 53 w 53"/>
                <a:gd name="T9" fmla="*/ 0 h 46"/>
                <a:gd name="T10" fmla="*/ 22 w 53"/>
                <a:gd name="T11" fmla="*/ 17 h 46"/>
                <a:gd name="T12" fmla="*/ 7 w 53"/>
                <a:gd name="T13" fmla="*/ 8 h 46"/>
                <a:gd name="T14" fmla="*/ 7 w 53"/>
                <a:gd name="T15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6">
                  <a:moveTo>
                    <a:pt x="7" y="8"/>
                  </a:moveTo>
                  <a:lnTo>
                    <a:pt x="0" y="28"/>
                  </a:lnTo>
                  <a:lnTo>
                    <a:pt x="30" y="46"/>
                  </a:lnTo>
                  <a:lnTo>
                    <a:pt x="53" y="28"/>
                  </a:lnTo>
                  <a:lnTo>
                    <a:pt x="53" y="0"/>
                  </a:lnTo>
                  <a:lnTo>
                    <a:pt x="22" y="17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5" name="Freeform 57"/>
            <p:cNvSpPr>
              <a:spLocks/>
            </p:cNvSpPr>
            <p:nvPr/>
          </p:nvSpPr>
          <p:spPr bwMode="auto">
            <a:xfrm>
              <a:off x="3329" y="2552"/>
              <a:ext cx="44" cy="55"/>
            </a:xfrm>
            <a:custGeom>
              <a:avLst/>
              <a:gdLst>
                <a:gd name="T0" fmla="*/ 0 w 87"/>
                <a:gd name="T1" fmla="*/ 0 h 111"/>
                <a:gd name="T2" fmla="*/ 87 w 87"/>
                <a:gd name="T3" fmla="*/ 111 h 111"/>
                <a:gd name="T4" fmla="*/ 0 w 87"/>
                <a:gd name="T5" fmla="*/ 0 h 111"/>
                <a:gd name="T6" fmla="*/ 0 w 87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1">
                  <a:moveTo>
                    <a:pt x="0" y="0"/>
                  </a:moveTo>
                  <a:lnTo>
                    <a:pt x="87" y="1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6" name="Freeform 58"/>
            <p:cNvSpPr>
              <a:spLocks/>
            </p:cNvSpPr>
            <p:nvPr/>
          </p:nvSpPr>
          <p:spPr bwMode="auto">
            <a:xfrm>
              <a:off x="3258" y="2472"/>
              <a:ext cx="47" cy="64"/>
            </a:xfrm>
            <a:custGeom>
              <a:avLst/>
              <a:gdLst>
                <a:gd name="T0" fmla="*/ 34 w 93"/>
                <a:gd name="T1" fmla="*/ 7 h 127"/>
                <a:gd name="T2" fmla="*/ 0 w 93"/>
                <a:gd name="T3" fmla="*/ 87 h 127"/>
                <a:gd name="T4" fmla="*/ 2 w 93"/>
                <a:gd name="T5" fmla="*/ 127 h 127"/>
                <a:gd name="T6" fmla="*/ 23 w 93"/>
                <a:gd name="T7" fmla="*/ 127 h 127"/>
                <a:gd name="T8" fmla="*/ 36 w 93"/>
                <a:gd name="T9" fmla="*/ 91 h 127"/>
                <a:gd name="T10" fmla="*/ 70 w 93"/>
                <a:gd name="T11" fmla="*/ 78 h 127"/>
                <a:gd name="T12" fmla="*/ 70 w 93"/>
                <a:gd name="T13" fmla="*/ 62 h 127"/>
                <a:gd name="T14" fmla="*/ 61 w 93"/>
                <a:gd name="T15" fmla="*/ 45 h 127"/>
                <a:gd name="T16" fmla="*/ 93 w 93"/>
                <a:gd name="T17" fmla="*/ 43 h 127"/>
                <a:gd name="T18" fmla="*/ 67 w 93"/>
                <a:gd name="T19" fmla="*/ 21 h 127"/>
                <a:gd name="T20" fmla="*/ 61 w 93"/>
                <a:gd name="T21" fmla="*/ 0 h 127"/>
                <a:gd name="T22" fmla="*/ 34 w 93"/>
                <a:gd name="T23" fmla="*/ 7 h 127"/>
                <a:gd name="T24" fmla="*/ 34 w 93"/>
                <a:gd name="T25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27">
                  <a:moveTo>
                    <a:pt x="34" y="7"/>
                  </a:moveTo>
                  <a:lnTo>
                    <a:pt x="0" y="87"/>
                  </a:lnTo>
                  <a:lnTo>
                    <a:pt x="2" y="127"/>
                  </a:lnTo>
                  <a:lnTo>
                    <a:pt x="23" y="127"/>
                  </a:lnTo>
                  <a:lnTo>
                    <a:pt x="36" y="91"/>
                  </a:lnTo>
                  <a:lnTo>
                    <a:pt x="70" y="78"/>
                  </a:lnTo>
                  <a:lnTo>
                    <a:pt x="70" y="62"/>
                  </a:lnTo>
                  <a:lnTo>
                    <a:pt x="61" y="45"/>
                  </a:lnTo>
                  <a:lnTo>
                    <a:pt x="93" y="43"/>
                  </a:lnTo>
                  <a:lnTo>
                    <a:pt x="67" y="21"/>
                  </a:lnTo>
                  <a:lnTo>
                    <a:pt x="61" y="0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7" name="Freeform 59"/>
            <p:cNvSpPr>
              <a:spLocks/>
            </p:cNvSpPr>
            <p:nvPr/>
          </p:nvSpPr>
          <p:spPr bwMode="auto">
            <a:xfrm>
              <a:off x="3279" y="2530"/>
              <a:ext cx="12" cy="15"/>
            </a:xfrm>
            <a:custGeom>
              <a:avLst/>
              <a:gdLst>
                <a:gd name="T0" fmla="*/ 13 w 25"/>
                <a:gd name="T1" fmla="*/ 0 h 28"/>
                <a:gd name="T2" fmla="*/ 0 w 25"/>
                <a:gd name="T3" fmla="*/ 13 h 28"/>
                <a:gd name="T4" fmla="*/ 8 w 25"/>
                <a:gd name="T5" fmla="*/ 28 h 28"/>
                <a:gd name="T6" fmla="*/ 23 w 25"/>
                <a:gd name="T7" fmla="*/ 26 h 28"/>
                <a:gd name="T8" fmla="*/ 25 w 25"/>
                <a:gd name="T9" fmla="*/ 5 h 28"/>
                <a:gd name="T10" fmla="*/ 13 w 25"/>
                <a:gd name="T11" fmla="*/ 0 h 28"/>
                <a:gd name="T12" fmla="*/ 13 w 25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8">
                  <a:moveTo>
                    <a:pt x="13" y="0"/>
                  </a:moveTo>
                  <a:lnTo>
                    <a:pt x="0" y="13"/>
                  </a:lnTo>
                  <a:lnTo>
                    <a:pt x="8" y="28"/>
                  </a:lnTo>
                  <a:lnTo>
                    <a:pt x="23" y="26"/>
                  </a:lnTo>
                  <a:lnTo>
                    <a:pt x="25" y="5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8" name="Freeform 60"/>
            <p:cNvSpPr>
              <a:spLocks/>
            </p:cNvSpPr>
            <p:nvPr/>
          </p:nvSpPr>
          <p:spPr bwMode="auto">
            <a:xfrm>
              <a:off x="2784" y="2788"/>
              <a:ext cx="102" cy="72"/>
            </a:xfrm>
            <a:custGeom>
              <a:avLst/>
              <a:gdLst>
                <a:gd name="T0" fmla="*/ 158 w 206"/>
                <a:gd name="T1" fmla="*/ 8 h 144"/>
                <a:gd name="T2" fmla="*/ 141 w 206"/>
                <a:gd name="T3" fmla="*/ 6 h 144"/>
                <a:gd name="T4" fmla="*/ 111 w 206"/>
                <a:gd name="T5" fmla="*/ 0 h 144"/>
                <a:gd name="T6" fmla="*/ 65 w 206"/>
                <a:gd name="T7" fmla="*/ 19 h 144"/>
                <a:gd name="T8" fmla="*/ 44 w 206"/>
                <a:gd name="T9" fmla="*/ 82 h 144"/>
                <a:gd name="T10" fmla="*/ 0 w 206"/>
                <a:gd name="T11" fmla="*/ 124 h 144"/>
                <a:gd name="T12" fmla="*/ 59 w 206"/>
                <a:gd name="T13" fmla="*/ 144 h 144"/>
                <a:gd name="T14" fmla="*/ 128 w 206"/>
                <a:gd name="T15" fmla="*/ 116 h 144"/>
                <a:gd name="T16" fmla="*/ 206 w 206"/>
                <a:gd name="T17" fmla="*/ 48 h 144"/>
                <a:gd name="T18" fmla="*/ 158 w 206"/>
                <a:gd name="T19" fmla="*/ 8 h 144"/>
                <a:gd name="T20" fmla="*/ 158 w 206"/>
                <a:gd name="T21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144">
                  <a:moveTo>
                    <a:pt x="158" y="8"/>
                  </a:moveTo>
                  <a:lnTo>
                    <a:pt x="141" y="6"/>
                  </a:lnTo>
                  <a:lnTo>
                    <a:pt x="111" y="0"/>
                  </a:lnTo>
                  <a:lnTo>
                    <a:pt x="65" y="19"/>
                  </a:lnTo>
                  <a:lnTo>
                    <a:pt x="44" y="82"/>
                  </a:lnTo>
                  <a:lnTo>
                    <a:pt x="0" y="124"/>
                  </a:lnTo>
                  <a:lnTo>
                    <a:pt x="59" y="144"/>
                  </a:lnTo>
                  <a:lnTo>
                    <a:pt x="128" y="116"/>
                  </a:lnTo>
                  <a:lnTo>
                    <a:pt x="206" y="48"/>
                  </a:lnTo>
                  <a:lnTo>
                    <a:pt x="158" y="8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89" name="Freeform 61"/>
            <p:cNvSpPr>
              <a:spLocks/>
            </p:cNvSpPr>
            <p:nvPr/>
          </p:nvSpPr>
          <p:spPr bwMode="auto">
            <a:xfrm>
              <a:off x="2663" y="2812"/>
              <a:ext cx="50" cy="40"/>
            </a:xfrm>
            <a:custGeom>
              <a:avLst/>
              <a:gdLst>
                <a:gd name="T0" fmla="*/ 101 w 101"/>
                <a:gd name="T1" fmla="*/ 1 h 79"/>
                <a:gd name="T2" fmla="*/ 61 w 101"/>
                <a:gd name="T3" fmla="*/ 62 h 79"/>
                <a:gd name="T4" fmla="*/ 11 w 101"/>
                <a:gd name="T5" fmla="*/ 79 h 79"/>
                <a:gd name="T6" fmla="*/ 0 w 101"/>
                <a:gd name="T7" fmla="*/ 72 h 79"/>
                <a:gd name="T8" fmla="*/ 48 w 101"/>
                <a:gd name="T9" fmla="*/ 15 h 79"/>
                <a:gd name="T10" fmla="*/ 80 w 101"/>
                <a:gd name="T11" fmla="*/ 0 h 79"/>
                <a:gd name="T12" fmla="*/ 101 w 101"/>
                <a:gd name="T13" fmla="*/ 1 h 79"/>
                <a:gd name="T14" fmla="*/ 101 w 101"/>
                <a:gd name="T15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9">
                  <a:moveTo>
                    <a:pt x="101" y="1"/>
                  </a:moveTo>
                  <a:lnTo>
                    <a:pt x="61" y="62"/>
                  </a:lnTo>
                  <a:lnTo>
                    <a:pt x="11" y="79"/>
                  </a:lnTo>
                  <a:lnTo>
                    <a:pt x="0" y="72"/>
                  </a:lnTo>
                  <a:lnTo>
                    <a:pt x="48" y="15"/>
                  </a:lnTo>
                  <a:lnTo>
                    <a:pt x="80" y="0"/>
                  </a:lnTo>
                  <a:lnTo>
                    <a:pt x="101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0" name="Freeform 62"/>
            <p:cNvSpPr>
              <a:spLocks/>
            </p:cNvSpPr>
            <p:nvPr/>
          </p:nvSpPr>
          <p:spPr bwMode="auto">
            <a:xfrm>
              <a:off x="2376" y="2955"/>
              <a:ext cx="61" cy="31"/>
            </a:xfrm>
            <a:custGeom>
              <a:avLst/>
              <a:gdLst>
                <a:gd name="T0" fmla="*/ 116 w 121"/>
                <a:gd name="T1" fmla="*/ 0 h 60"/>
                <a:gd name="T2" fmla="*/ 34 w 121"/>
                <a:gd name="T3" fmla="*/ 32 h 60"/>
                <a:gd name="T4" fmla="*/ 0 w 121"/>
                <a:gd name="T5" fmla="*/ 60 h 60"/>
                <a:gd name="T6" fmla="*/ 44 w 121"/>
                <a:gd name="T7" fmla="*/ 49 h 60"/>
                <a:gd name="T8" fmla="*/ 121 w 121"/>
                <a:gd name="T9" fmla="*/ 17 h 60"/>
                <a:gd name="T10" fmla="*/ 116 w 121"/>
                <a:gd name="T11" fmla="*/ 0 h 60"/>
                <a:gd name="T12" fmla="*/ 116 w 121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0">
                  <a:moveTo>
                    <a:pt x="116" y="0"/>
                  </a:moveTo>
                  <a:lnTo>
                    <a:pt x="34" y="32"/>
                  </a:lnTo>
                  <a:lnTo>
                    <a:pt x="0" y="60"/>
                  </a:lnTo>
                  <a:lnTo>
                    <a:pt x="44" y="49"/>
                  </a:lnTo>
                  <a:lnTo>
                    <a:pt x="121" y="17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1" name="Freeform 63"/>
            <p:cNvSpPr>
              <a:spLocks/>
            </p:cNvSpPr>
            <p:nvPr/>
          </p:nvSpPr>
          <p:spPr bwMode="auto">
            <a:xfrm>
              <a:off x="2234" y="3012"/>
              <a:ext cx="18" cy="17"/>
            </a:xfrm>
            <a:custGeom>
              <a:avLst/>
              <a:gdLst>
                <a:gd name="T0" fmla="*/ 36 w 36"/>
                <a:gd name="T1" fmla="*/ 0 h 32"/>
                <a:gd name="T2" fmla="*/ 13 w 36"/>
                <a:gd name="T3" fmla="*/ 0 h 32"/>
                <a:gd name="T4" fmla="*/ 0 w 36"/>
                <a:gd name="T5" fmla="*/ 19 h 32"/>
                <a:gd name="T6" fmla="*/ 13 w 36"/>
                <a:gd name="T7" fmla="*/ 32 h 32"/>
                <a:gd name="T8" fmla="*/ 36 w 36"/>
                <a:gd name="T9" fmla="*/ 0 h 32"/>
                <a:gd name="T10" fmla="*/ 36 w 3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0"/>
                  </a:moveTo>
                  <a:lnTo>
                    <a:pt x="13" y="0"/>
                  </a:lnTo>
                  <a:lnTo>
                    <a:pt x="0" y="19"/>
                  </a:lnTo>
                  <a:lnTo>
                    <a:pt x="13" y="32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2" name="Freeform 64"/>
            <p:cNvSpPr>
              <a:spLocks/>
            </p:cNvSpPr>
            <p:nvPr/>
          </p:nvSpPr>
          <p:spPr bwMode="auto">
            <a:xfrm>
              <a:off x="2221" y="3041"/>
              <a:ext cx="50" cy="23"/>
            </a:xfrm>
            <a:custGeom>
              <a:avLst/>
              <a:gdLst>
                <a:gd name="T0" fmla="*/ 101 w 101"/>
                <a:gd name="T1" fmla="*/ 0 h 45"/>
                <a:gd name="T2" fmla="*/ 30 w 101"/>
                <a:gd name="T3" fmla="*/ 30 h 45"/>
                <a:gd name="T4" fmla="*/ 0 w 101"/>
                <a:gd name="T5" fmla="*/ 45 h 45"/>
                <a:gd name="T6" fmla="*/ 65 w 101"/>
                <a:gd name="T7" fmla="*/ 32 h 45"/>
                <a:gd name="T8" fmla="*/ 97 w 101"/>
                <a:gd name="T9" fmla="*/ 17 h 45"/>
                <a:gd name="T10" fmla="*/ 101 w 101"/>
                <a:gd name="T11" fmla="*/ 0 h 45"/>
                <a:gd name="T12" fmla="*/ 101 w 101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5">
                  <a:moveTo>
                    <a:pt x="101" y="0"/>
                  </a:moveTo>
                  <a:lnTo>
                    <a:pt x="30" y="30"/>
                  </a:lnTo>
                  <a:lnTo>
                    <a:pt x="0" y="45"/>
                  </a:lnTo>
                  <a:lnTo>
                    <a:pt x="65" y="32"/>
                  </a:lnTo>
                  <a:lnTo>
                    <a:pt x="97" y="17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3" name="Freeform 65"/>
            <p:cNvSpPr>
              <a:spLocks/>
            </p:cNvSpPr>
            <p:nvPr/>
          </p:nvSpPr>
          <p:spPr bwMode="auto">
            <a:xfrm>
              <a:off x="3291" y="2576"/>
              <a:ext cx="41" cy="17"/>
            </a:xfrm>
            <a:custGeom>
              <a:avLst/>
              <a:gdLst>
                <a:gd name="T0" fmla="*/ 3 w 81"/>
                <a:gd name="T1" fmla="*/ 0 h 34"/>
                <a:gd name="T2" fmla="*/ 51 w 81"/>
                <a:gd name="T3" fmla="*/ 6 h 34"/>
                <a:gd name="T4" fmla="*/ 81 w 81"/>
                <a:gd name="T5" fmla="*/ 8 h 34"/>
                <a:gd name="T6" fmla="*/ 49 w 81"/>
                <a:gd name="T7" fmla="*/ 21 h 34"/>
                <a:gd name="T8" fmla="*/ 9 w 81"/>
                <a:gd name="T9" fmla="*/ 34 h 34"/>
                <a:gd name="T10" fmla="*/ 0 w 81"/>
                <a:gd name="T11" fmla="*/ 19 h 34"/>
                <a:gd name="T12" fmla="*/ 3 w 81"/>
                <a:gd name="T13" fmla="*/ 0 h 34"/>
                <a:gd name="T14" fmla="*/ 3 w 81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34">
                  <a:moveTo>
                    <a:pt x="3" y="0"/>
                  </a:moveTo>
                  <a:lnTo>
                    <a:pt x="51" y="6"/>
                  </a:lnTo>
                  <a:lnTo>
                    <a:pt x="81" y="8"/>
                  </a:lnTo>
                  <a:lnTo>
                    <a:pt x="49" y="21"/>
                  </a:lnTo>
                  <a:lnTo>
                    <a:pt x="9" y="34"/>
                  </a:ln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4" name="Freeform 66"/>
            <p:cNvSpPr>
              <a:spLocks/>
            </p:cNvSpPr>
            <p:nvPr/>
          </p:nvSpPr>
          <p:spPr bwMode="auto">
            <a:xfrm>
              <a:off x="3502" y="2531"/>
              <a:ext cx="21" cy="54"/>
            </a:xfrm>
            <a:custGeom>
              <a:avLst/>
              <a:gdLst>
                <a:gd name="T0" fmla="*/ 15 w 42"/>
                <a:gd name="T1" fmla="*/ 0 h 106"/>
                <a:gd name="T2" fmla="*/ 11 w 42"/>
                <a:gd name="T3" fmla="*/ 34 h 106"/>
                <a:gd name="T4" fmla="*/ 2 w 42"/>
                <a:gd name="T5" fmla="*/ 74 h 106"/>
                <a:gd name="T6" fmla="*/ 0 w 42"/>
                <a:gd name="T7" fmla="*/ 106 h 106"/>
                <a:gd name="T8" fmla="*/ 36 w 42"/>
                <a:gd name="T9" fmla="*/ 102 h 106"/>
                <a:gd name="T10" fmla="*/ 42 w 42"/>
                <a:gd name="T11" fmla="*/ 36 h 106"/>
                <a:gd name="T12" fmla="*/ 15 w 42"/>
                <a:gd name="T13" fmla="*/ 0 h 106"/>
                <a:gd name="T14" fmla="*/ 15 w 42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06">
                  <a:moveTo>
                    <a:pt x="15" y="0"/>
                  </a:moveTo>
                  <a:lnTo>
                    <a:pt x="11" y="34"/>
                  </a:lnTo>
                  <a:lnTo>
                    <a:pt x="2" y="74"/>
                  </a:lnTo>
                  <a:lnTo>
                    <a:pt x="0" y="106"/>
                  </a:lnTo>
                  <a:lnTo>
                    <a:pt x="36" y="102"/>
                  </a:lnTo>
                  <a:lnTo>
                    <a:pt x="42" y="3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5" name="Freeform 67"/>
            <p:cNvSpPr>
              <a:spLocks/>
            </p:cNvSpPr>
            <p:nvPr/>
          </p:nvSpPr>
          <p:spPr bwMode="auto">
            <a:xfrm>
              <a:off x="2433" y="2918"/>
              <a:ext cx="32" cy="52"/>
            </a:xfrm>
            <a:custGeom>
              <a:avLst/>
              <a:gdLst>
                <a:gd name="T0" fmla="*/ 0 w 65"/>
                <a:gd name="T1" fmla="*/ 0 h 103"/>
                <a:gd name="T2" fmla="*/ 21 w 65"/>
                <a:gd name="T3" fmla="*/ 39 h 103"/>
                <a:gd name="T4" fmla="*/ 34 w 65"/>
                <a:gd name="T5" fmla="*/ 103 h 103"/>
                <a:gd name="T6" fmla="*/ 65 w 65"/>
                <a:gd name="T7" fmla="*/ 88 h 103"/>
                <a:gd name="T8" fmla="*/ 65 w 65"/>
                <a:gd name="T9" fmla="*/ 59 h 103"/>
                <a:gd name="T10" fmla="*/ 51 w 65"/>
                <a:gd name="T11" fmla="*/ 10 h 103"/>
                <a:gd name="T12" fmla="*/ 0 w 65"/>
                <a:gd name="T13" fmla="*/ 0 h 103"/>
                <a:gd name="T14" fmla="*/ 0 w 65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03">
                  <a:moveTo>
                    <a:pt x="0" y="0"/>
                  </a:moveTo>
                  <a:lnTo>
                    <a:pt x="21" y="39"/>
                  </a:lnTo>
                  <a:lnTo>
                    <a:pt x="34" y="103"/>
                  </a:lnTo>
                  <a:lnTo>
                    <a:pt x="65" y="88"/>
                  </a:lnTo>
                  <a:lnTo>
                    <a:pt x="65" y="59"/>
                  </a:lnTo>
                  <a:lnTo>
                    <a:pt x="51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6" name="Freeform 68"/>
            <p:cNvSpPr>
              <a:spLocks/>
            </p:cNvSpPr>
            <p:nvPr/>
          </p:nvSpPr>
          <p:spPr bwMode="auto">
            <a:xfrm>
              <a:off x="2416" y="2892"/>
              <a:ext cx="34" cy="26"/>
            </a:xfrm>
            <a:custGeom>
              <a:avLst/>
              <a:gdLst>
                <a:gd name="T0" fmla="*/ 0 w 68"/>
                <a:gd name="T1" fmla="*/ 17 h 53"/>
                <a:gd name="T2" fmla="*/ 0 w 68"/>
                <a:gd name="T3" fmla="*/ 34 h 53"/>
                <a:gd name="T4" fmla="*/ 55 w 68"/>
                <a:gd name="T5" fmla="*/ 53 h 53"/>
                <a:gd name="T6" fmla="*/ 68 w 68"/>
                <a:gd name="T7" fmla="*/ 25 h 53"/>
                <a:gd name="T8" fmla="*/ 64 w 68"/>
                <a:gd name="T9" fmla="*/ 4 h 53"/>
                <a:gd name="T10" fmla="*/ 38 w 68"/>
                <a:gd name="T11" fmla="*/ 0 h 53"/>
                <a:gd name="T12" fmla="*/ 11 w 68"/>
                <a:gd name="T13" fmla="*/ 8 h 53"/>
                <a:gd name="T14" fmla="*/ 0 w 68"/>
                <a:gd name="T15" fmla="*/ 17 h 53"/>
                <a:gd name="T16" fmla="*/ 0 w 68"/>
                <a:gd name="T17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3">
                  <a:moveTo>
                    <a:pt x="0" y="17"/>
                  </a:moveTo>
                  <a:lnTo>
                    <a:pt x="0" y="34"/>
                  </a:lnTo>
                  <a:lnTo>
                    <a:pt x="55" y="53"/>
                  </a:lnTo>
                  <a:lnTo>
                    <a:pt x="68" y="25"/>
                  </a:lnTo>
                  <a:lnTo>
                    <a:pt x="64" y="4"/>
                  </a:lnTo>
                  <a:lnTo>
                    <a:pt x="38" y="0"/>
                  </a:lnTo>
                  <a:lnTo>
                    <a:pt x="11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7" name="Freeform 69"/>
            <p:cNvSpPr>
              <a:spLocks/>
            </p:cNvSpPr>
            <p:nvPr/>
          </p:nvSpPr>
          <p:spPr bwMode="auto">
            <a:xfrm>
              <a:off x="3290" y="2440"/>
              <a:ext cx="69" cy="69"/>
            </a:xfrm>
            <a:custGeom>
              <a:avLst/>
              <a:gdLst>
                <a:gd name="T0" fmla="*/ 0 w 137"/>
                <a:gd name="T1" fmla="*/ 46 h 139"/>
                <a:gd name="T2" fmla="*/ 30 w 137"/>
                <a:gd name="T3" fmla="*/ 74 h 139"/>
                <a:gd name="T4" fmla="*/ 24 w 137"/>
                <a:gd name="T5" fmla="*/ 91 h 139"/>
                <a:gd name="T6" fmla="*/ 57 w 137"/>
                <a:gd name="T7" fmla="*/ 114 h 139"/>
                <a:gd name="T8" fmla="*/ 72 w 137"/>
                <a:gd name="T9" fmla="*/ 139 h 139"/>
                <a:gd name="T10" fmla="*/ 106 w 137"/>
                <a:gd name="T11" fmla="*/ 133 h 139"/>
                <a:gd name="T12" fmla="*/ 137 w 137"/>
                <a:gd name="T13" fmla="*/ 99 h 139"/>
                <a:gd name="T14" fmla="*/ 121 w 137"/>
                <a:gd name="T15" fmla="*/ 87 h 139"/>
                <a:gd name="T16" fmla="*/ 93 w 137"/>
                <a:gd name="T17" fmla="*/ 87 h 139"/>
                <a:gd name="T18" fmla="*/ 72 w 137"/>
                <a:gd name="T19" fmla="*/ 76 h 139"/>
                <a:gd name="T20" fmla="*/ 72 w 137"/>
                <a:gd name="T21" fmla="*/ 65 h 139"/>
                <a:gd name="T22" fmla="*/ 99 w 137"/>
                <a:gd name="T23" fmla="*/ 65 h 139"/>
                <a:gd name="T24" fmla="*/ 121 w 137"/>
                <a:gd name="T25" fmla="*/ 57 h 139"/>
                <a:gd name="T26" fmla="*/ 82 w 137"/>
                <a:gd name="T27" fmla="*/ 38 h 139"/>
                <a:gd name="T28" fmla="*/ 72 w 137"/>
                <a:gd name="T29" fmla="*/ 0 h 139"/>
                <a:gd name="T30" fmla="*/ 51 w 137"/>
                <a:gd name="T31" fmla="*/ 32 h 139"/>
                <a:gd name="T32" fmla="*/ 0 w 137"/>
                <a:gd name="T33" fmla="*/ 46 h 139"/>
                <a:gd name="T34" fmla="*/ 0 w 137"/>
                <a:gd name="T35" fmla="*/ 4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39">
                  <a:moveTo>
                    <a:pt x="0" y="46"/>
                  </a:moveTo>
                  <a:lnTo>
                    <a:pt x="30" y="74"/>
                  </a:lnTo>
                  <a:lnTo>
                    <a:pt x="24" y="91"/>
                  </a:lnTo>
                  <a:lnTo>
                    <a:pt x="57" y="114"/>
                  </a:lnTo>
                  <a:lnTo>
                    <a:pt x="72" y="139"/>
                  </a:lnTo>
                  <a:lnTo>
                    <a:pt x="106" y="133"/>
                  </a:lnTo>
                  <a:lnTo>
                    <a:pt x="137" y="99"/>
                  </a:lnTo>
                  <a:lnTo>
                    <a:pt x="121" y="87"/>
                  </a:lnTo>
                  <a:lnTo>
                    <a:pt x="93" y="87"/>
                  </a:lnTo>
                  <a:lnTo>
                    <a:pt x="72" y="76"/>
                  </a:lnTo>
                  <a:lnTo>
                    <a:pt x="72" y="65"/>
                  </a:lnTo>
                  <a:lnTo>
                    <a:pt x="99" y="65"/>
                  </a:lnTo>
                  <a:lnTo>
                    <a:pt x="121" y="57"/>
                  </a:lnTo>
                  <a:lnTo>
                    <a:pt x="82" y="38"/>
                  </a:lnTo>
                  <a:lnTo>
                    <a:pt x="72" y="0"/>
                  </a:lnTo>
                  <a:lnTo>
                    <a:pt x="51" y="3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8" name="Freeform 70"/>
            <p:cNvSpPr>
              <a:spLocks/>
            </p:cNvSpPr>
            <p:nvPr/>
          </p:nvSpPr>
          <p:spPr bwMode="auto">
            <a:xfrm>
              <a:off x="3295" y="2535"/>
              <a:ext cx="13" cy="15"/>
            </a:xfrm>
            <a:custGeom>
              <a:avLst/>
              <a:gdLst>
                <a:gd name="T0" fmla="*/ 12 w 27"/>
                <a:gd name="T1" fmla="*/ 0 h 31"/>
                <a:gd name="T2" fmla="*/ 0 w 27"/>
                <a:gd name="T3" fmla="*/ 31 h 31"/>
                <a:gd name="T4" fmla="*/ 27 w 27"/>
                <a:gd name="T5" fmla="*/ 23 h 31"/>
                <a:gd name="T6" fmla="*/ 27 w 27"/>
                <a:gd name="T7" fmla="*/ 2 h 31"/>
                <a:gd name="T8" fmla="*/ 12 w 27"/>
                <a:gd name="T9" fmla="*/ 0 h 31"/>
                <a:gd name="T10" fmla="*/ 12 w 2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1">
                  <a:moveTo>
                    <a:pt x="12" y="0"/>
                  </a:moveTo>
                  <a:lnTo>
                    <a:pt x="0" y="31"/>
                  </a:lnTo>
                  <a:lnTo>
                    <a:pt x="27" y="23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799" name="Freeform 71"/>
            <p:cNvSpPr>
              <a:spLocks/>
            </p:cNvSpPr>
            <p:nvPr/>
          </p:nvSpPr>
          <p:spPr bwMode="auto">
            <a:xfrm>
              <a:off x="3276" y="2549"/>
              <a:ext cx="16" cy="7"/>
            </a:xfrm>
            <a:custGeom>
              <a:avLst/>
              <a:gdLst>
                <a:gd name="T0" fmla="*/ 33 w 33"/>
                <a:gd name="T1" fmla="*/ 2 h 13"/>
                <a:gd name="T2" fmla="*/ 8 w 33"/>
                <a:gd name="T3" fmla="*/ 13 h 13"/>
                <a:gd name="T4" fmla="*/ 0 w 33"/>
                <a:gd name="T5" fmla="*/ 0 h 13"/>
                <a:gd name="T6" fmla="*/ 33 w 33"/>
                <a:gd name="T7" fmla="*/ 2 h 13"/>
                <a:gd name="T8" fmla="*/ 33 w 3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3">
                  <a:moveTo>
                    <a:pt x="33" y="2"/>
                  </a:moveTo>
                  <a:lnTo>
                    <a:pt x="8" y="13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0" name="Freeform 72"/>
            <p:cNvSpPr>
              <a:spLocks/>
            </p:cNvSpPr>
            <p:nvPr/>
          </p:nvSpPr>
          <p:spPr bwMode="auto">
            <a:xfrm>
              <a:off x="3287" y="2566"/>
              <a:ext cx="59" cy="15"/>
            </a:xfrm>
            <a:custGeom>
              <a:avLst/>
              <a:gdLst>
                <a:gd name="T0" fmla="*/ 0 w 118"/>
                <a:gd name="T1" fmla="*/ 0 h 28"/>
                <a:gd name="T2" fmla="*/ 63 w 118"/>
                <a:gd name="T3" fmla="*/ 21 h 28"/>
                <a:gd name="T4" fmla="*/ 110 w 118"/>
                <a:gd name="T5" fmla="*/ 15 h 28"/>
                <a:gd name="T6" fmla="*/ 118 w 118"/>
                <a:gd name="T7" fmla="*/ 28 h 28"/>
                <a:gd name="T8" fmla="*/ 95 w 118"/>
                <a:gd name="T9" fmla="*/ 28 h 28"/>
                <a:gd name="T10" fmla="*/ 78 w 118"/>
                <a:gd name="T11" fmla="*/ 28 h 28"/>
                <a:gd name="T12" fmla="*/ 36 w 118"/>
                <a:gd name="T13" fmla="*/ 17 h 28"/>
                <a:gd name="T14" fmla="*/ 13 w 118"/>
                <a:gd name="T15" fmla="*/ 13 h 28"/>
                <a:gd name="T16" fmla="*/ 0 w 118"/>
                <a:gd name="T17" fmla="*/ 0 h 28"/>
                <a:gd name="T18" fmla="*/ 0 w 118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28">
                  <a:moveTo>
                    <a:pt x="0" y="0"/>
                  </a:moveTo>
                  <a:lnTo>
                    <a:pt x="63" y="21"/>
                  </a:lnTo>
                  <a:lnTo>
                    <a:pt x="110" y="15"/>
                  </a:lnTo>
                  <a:lnTo>
                    <a:pt x="118" y="28"/>
                  </a:lnTo>
                  <a:lnTo>
                    <a:pt x="95" y="28"/>
                  </a:lnTo>
                  <a:lnTo>
                    <a:pt x="78" y="28"/>
                  </a:lnTo>
                  <a:lnTo>
                    <a:pt x="36" y="17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1" name="Freeform 73"/>
            <p:cNvSpPr>
              <a:spLocks/>
            </p:cNvSpPr>
            <p:nvPr/>
          </p:nvSpPr>
          <p:spPr bwMode="auto">
            <a:xfrm>
              <a:off x="3297" y="2585"/>
              <a:ext cx="25" cy="17"/>
            </a:xfrm>
            <a:custGeom>
              <a:avLst/>
              <a:gdLst>
                <a:gd name="T0" fmla="*/ 50 w 50"/>
                <a:gd name="T1" fmla="*/ 0 h 34"/>
                <a:gd name="T2" fmla="*/ 10 w 50"/>
                <a:gd name="T3" fmla="*/ 34 h 34"/>
                <a:gd name="T4" fmla="*/ 0 w 50"/>
                <a:gd name="T5" fmla="*/ 19 h 34"/>
                <a:gd name="T6" fmla="*/ 50 w 50"/>
                <a:gd name="T7" fmla="*/ 0 h 34"/>
                <a:gd name="T8" fmla="*/ 50 w 5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50" y="0"/>
                  </a:moveTo>
                  <a:lnTo>
                    <a:pt x="10" y="34"/>
                  </a:lnTo>
                  <a:lnTo>
                    <a:pt x="0" y="19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2" name="Freeform 74"/>
            <p:cNvSpPr>
              <a:spLocks/>
            </p:cNvSpPr>
            <p:nvPr/>
          </p:nvSpPr>
          <p:spPr bwMode="auto">
            <a:xfrm>
              <a:off x="3299" y="2527"/>
              <a:ext cx="208" cy="142"/>
            </a:xfrm>
            <a:custGeom>
              <a:avLst/>
              <a:gdLst>
                <a:gd name="T0" fmla="*/ 7 w 416"/>
                <a:gd name="T1" fmla="*/ 171 h 283"/>
                <a:gd name="T2" fmla="*/ 34 w 416"/>
                <a:gd name="T3" fmla="*/ 202 h 283"/>
                <a:gd name="T4" fmla="*/ 85 w 416"/>
                <a:gd name="T5" fmla="*/ 209 h 283"/>
                <a:gd name="T6" fmla="*/ 190 w 416"/>
                <a:gd name="T7" fmla="*/ 192 h 283"/>
                <a:gd name="T8" fmla="*/ 291 w 416"/>
                <a:gd name="T9" fmla="*/ 148 h 283"/>
                <a:gd name="T10" fmla="*/ 357 w 416"/>
                <a:gd name="T11" fmla="*/ 72 h 283"/>
                <a:gd name="T12" fmla="*/ 378 w 416"/>
                <a:gd name="T13" fmla="*/ 0 h 283"/>
                <a:gd name="T14" fmla="*/ 416 w 416"/>
                <a:gd name="T15" fmla="*/ 25 h 283"/>
                <a:gd name="T16" fmla="*/ 393 w 416"/>
                <a:gd name="T17" fmla="*/ 82 h 283"/>
                <a:gd name="T18" fmla="*/ 315 w 416"/>
                <a:gd name="T19" fmla="*/ 171 h 283"/>
                <a:gd name="T20" fmla="*/ 255 w 416"/>
                <a:gd name="T21" fmla="*/ 203 h 283"/>
                <a:gd name="T22" fmla="*/ 190 w 416"/>
                <a:gd name="T23" fmla="*/ 213 h 283"/>
                <a:gd name="T24" fmla="*/ 169 w 416"/>
                <a:gd name="T25" fmla="*/ 232 h 283"/>
                <a:gd name="T26" fmla="*/ 171 w 416"/>
                <a:gd name="T27" fmla="*/ 283 h 283"/>
                <a:gd name="T28" fmla="*/ 139 w 416"/>
                <a:gd name="T29" fmla="*/ 217 h 283"/>
                <a:gd name="T30" fmla="*/ 104 w 416"/>
                <a:gd name="T31" fmla="*/ 224 h 283"/>
                <a:gd name="T32" fmla="*/ 27 w 416"/>
                <a:gd name="T33" fmla="*/ 211 h 283"/>
                <a:gd name="T34" fmla="*/ 0 w 416"/>
                <a:gd name="T35" fmla="*/ 183 h 283"/>
                <a:gd name="T36" fmla="*/ 7 w 416"/>
                <a:gd name="T37" fmla="*/ 171 h 283"/>
                <a:gd name="T38" fmla="*/ 7 w 416"/>
                <a:gd name="T39" fmla="*/ 17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6" h="283">
                  <a:moveTo>
                    <a:pt x="7" y="171"/>
                  </a:moveTo>
                  <a:lnTo>
                    <a:pt x="34" y="202"/>
                  </a:lnTo>
                  <a:lnTo>
                    <a:pt x="85" y="209"/>
                  </a:lnTo>
                  <a:lnTo>
                    <a:pt x="190" y="192"/>
                  </a:lnTo>
                  <a:lnTo>
                    <a:pt x="291" y="148"/>
                  </a:lnTo>
                  <a:lnTo>
                    <a:pt x="357" y="72"/>
                  </a:lnTo>
                  <a:lnTo>
                    <a:pt x="378" y="0"/>
                  </a:lnTo>
                  <a:lnTo>
                    <a:pt x="416" y="25"/>
                  </a:lnTo>
                  <a:lnTo>
                    <a:pt x="393" y="82"/>
                  </a:lnTo>
                  <a:lnTo>
                    <a:pt x="315" y="171"/>
                  </a:lnTo>
                  <a:lnTo>
                    <a:pt x="255" y="203"/>
                  </a:lnTo>
                  <a:lnTo>
                    <a:pt x="190" y="213"/>
                  </a:lnTo>
                  <a:lnTo>
                    <a:pt x="169" y="232"/>
                  </a:lnTo>
                  <a:lnTo>
                    <a:pt x="171" y="283"/>
                  </a:lnTo>
                  <a:lnTo>
                    <a:pt x="139" y="217"/>
                  </a:lnTo>
                  <a:lnTo>
                    <a:pt x="104" y="224"/>
                  </a:lnTo>
                  <a:lnTo>
                    <a:pt x="27" y="211"/>
                  </a:lnTo>
                  <a:lnTo>
                    <a:pt x="0" y="183"/>
                  </a:lnTo>
                  <a:lnTo>
                    <a:pt x="7" y="171"/>
                  </a:lnTo>
                  <a:lnTo>
                    <a:pt x="7" y="17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3" name="Freeform 75"/>
            <p:cNvSpPr>
              <a:spLocks/>
            </p:cNvSpPr>
            <p:nvPr/>
          </p:nvSpPr>
          <p:spPr bwMode="auto">
            <a:xfrm>
              <a:off x="3517" y="2507"/>
              <a:ext cx="59" cy="97"/>
            </a:xfrm>
            <a:custGeom>
              <a:avLst/>
              <a:gdLst>
                <a:gd name="T0" fmla="*/ 21 w 118"/>
                <a:gd name="T1" fmla="*/ 95 h 194"/>
                <a:gd name="T2" fmla="*/ 54 w 118"/>
                <a:gd name="T3" fmla="*/ 88 h 194"/>
                <a:gd name="T4" fmla="*/ 61 w 118"/>
                <a:gd name="T5" fmla="*/ 145 h 194"/>
                <a:gd name="T6" fmla="*/ 118 w 118"/>
                <a:gd name="T7" fmla="*/ 194 h 194"/>
                <a:gd name="T8" fmla="*/ 90 w 118"/>
                <a:gd name="T9" fmla="*/ 133 h 194"/>
                <a:gd name="T10" fmla="*/ 103 w 118"/>
                <a:gd name="T11" fmla="*/ 0 h 194"/>
                <a:gd name="T12" fmla="*/ 46 w 118"/>
                <a:gd name="T13" fmla="*/ 59 h 194"/>
                <a:gd name="T14" fmla="*/ 0 w 118"/>
                <a:gd name="T15" fmla="*/ 72 h 194"/>
                <a:gd name="T16" fmla="*/ 21 w 118"/>
                <a:gd name="T17" fmla="*/ 95 h 194"/>
                <a:gd name="T18" fmla="*/ 21 w 118"/>
                <a:gd name="T19" fmla="*/ 9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94">
                  <a:moveTo>
                    <a:pt x="21" y="95"/>
                  </a:moveTo>
                  <a:lnTo>
                    <a:pt x="54" y="88"/>
                  </a:lnTo>
                  <a:lnTo>
                    <a:pt x="61" y="145"/>
                  </a:lnTo>
                  <a:lnTo>
                    <a:pt x="118" y="194"/>
                  </a:lnTo>
                  <a:lnTo>
                    <a:pt x="90" y="133"/>
                  </a:lnTo>
                  <a:lnTo>
                    <a:pt x="103" y="0"/>
                  </a:lnTo>
                  <a:lnTo>
                    <a:pt x="46" y="59"/>
                  </a:lnTo>
                  <a:lnTo>
                    <a:pt x="0" y="72"/>
                  </a:lnTo>
                  <a:lnTo>
                    <a:pt x="21" y="95"/>
                  </a:lnTo>
                  <a:lnTo>
                    <a:pt x="21" y="9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4" name="Freeform 76"/>
            <p:cNvSpPr>
              <a:spLocks/>
            </p:cNvSpPr>
            <p:nvPr/>
          </p:nvSpPr>
          <p:spPr bwMode="auto">
            <a:xfrm>
              <a:off x="3460" y="2480"/>
              <a:ext cx="57" cy="47"/>
            </a:xfrm>
            <a:custGeom>
              <a:avLst/>
              <a:gdLst>
                <a:gd name="T0" fmla="*/ 0 w 114"/>
                <a:gd name="T1" fmla="*/ 95 h 95"/>
                <a:gd name="T2" fmla="*/ 27 w 114"/>
                <a:gd name="T3" fmla="*/ 70 h 95"/>
                <a:gd name="T4" fmla="*/ 63 w 114"/>
                <a:gd name="T5" fmla="*/ 44 h 95"/>
                <a:gd name="T6" fmla="*/ 72 w 114"/>
                <a:gd name="T7" fmla="*/ 25 h 95"/>
                <a:gd name="T8" fmla="*/ 114 w 114"/>
                <a:gd name="T9" fmla="*/ 0 h 95"/>
                <a:gd name="T10" fmla="*/ 59 w 114"/>
                <a:gd name="T11" fmla="*/ 4 h 95"/>
                <a:gd name="T12" fmla="*/ 36 w 114"/>
                <a:gd name="T13" fmla="*/ 42 h 95"/>
                <a:gd name="T14" fmla="*/ 6 w 114"/>
                <a:gd name="T15" fmla="*/ 44 h 95"/>
                <a:gd name="T16" fmla="*/ 0 w 114"/>
                <a:gd name="T17" fmla="*/ 95 h 95"/>
                <a:gd name="T18" fmla="*/ 0 w 114"/>
                <a:gd name="T1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95">
                  <a:moveTo>
                    <a:pt x="0" y="95"/>
                  </a:moveTo>
                  <a:lnTo>
                    <a:pt x="27" y="70"/>
                  </a:lnTo>
                  <a:lnTo>
                    <a:pt x="63" y="44"/>
                  </a:lnTo>
                  <a:lnTo>
                    <a:pt x="72" y="25"/>
                  </a:lnTo>
                  <a:lnTo>
                    <a:pt x="114" y="0"/>
                  </a:lnTo>
                  <a:lnTo>
                    <a:pt x="59" y="4"/>
                  </a:lnTo>
                  <a:lnTo>
                    <a:pt x="36" y="42"/>
                  </a:lnTo>
                  <a:lnTo>
                    <a:pt x="6" y="44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5" name="Freeform 77"/>
            <p:cNvSpPr>
              <a:spLocks/>
            </p:cNvSpPr>
            <p:nvPr/>
          </p:nvSpPr>
          <p:spPr bwMode="auto">
            <a:xfrm>
              <a:off x="2445" y="2757"/>
              <a:ext cx="391" cy="141"/>
            </a:xfrm>
            <a:custGeom>
              <a:avLst/>
              <a:gdLst>
                <a:gd name="T0" fmla="*/ 781 w 781"/>
                <a:gd name="T1" fmla="*/ 0 h 284"/>
                <a:gd name="T2" fmla="*/ 722 w 781"/>
                <a:gd name="T3" fmla="*/ 19 h 284"/>
                <a:gd name="T4" fmla="*/ 661 w 781"/>
                <a:gd name="T5" fmla="*/ 36 h 284"/>
                <a:gd name="T6" fmla="*/ 534 w 781"/>
                <a:gd name="T7" fmla="*/ 40 h 284"/>
                <a:gd name="T8" fmla="*/ 289 w 781"/>
                <a:gd name="T9" fmla="*/ 147 h 284"/>
                <a:gd name="T10" fmla="*/ 13 w 781"/>
                <a:gd name="T11" fmla="*/ 284 h 284"/>
                <a:gd name="T12" fmla="*/ 0 w 781"/>
                <a:gd name="T13" fmla="*/ 274 h 284"/>
                <a:gd name="T14" fmla="*/ 279 w 781"/>
                <a:gd name="T15" fmla="*/ 126 h 284"/>
                <a:gd name="T16" fmla="*/ 405 w 781"/>
                <a:gd name="T17" fmla="*/ 74 h 284"/>
                <a:gd name="T18" fmla="*/ 555 w 781"/>
                <a:gd name="T19" fmla="*/ 14 h 284"/>
                <a:gd name="T20" fmla="*/ 699 w 781"/>
                <a:gd name="T21" fmla="*/ 2 h 284"/>
                <a:gd name="T22" fmla="*/ 781 w 781"/>
                <a:gd name="T23" fmla="*/ 0 h 284"/>
                <a:gd name="T24" fmla="*/ 781 w 781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1" h="284">
                  <a:moveTo>
                    <a:pt x="781" y="0"/>
                  </a:moveTo>
                  <a:lnTo>
                    <a:pt x="722" y="19"/>
                  </a:lnTo>
                  <a:lnTo>
                    <a:pt x="661" y="36"/>
                  </a:lnTo>
                  <a:lnTo>
                    <a:pt x="534" y="40"/>
                  </a:lnTo>
                  <a:lnTo>
                    <a:pt x="289" y="147"/>
                  </a:lnTo>
                  <a:lnTo>
                    <a:pt x="13" y="284"/>
                  </a:lnTo>
                  <a:lnTo>
                    <a:pt x="0" y="274"/>
                  </a:lnTo>
                  <a:lnTo>
                    <a:pt x="279" y="126"/>
                  </a:lnTo>
                  <a:lnTo>
                    <a:pt x="405" y="74"/>
                  </a:lnTo>
                  <a:lnTo>
                    <a:pt x="555" y="14"/>
                  </a:lnTo>
                  <a:lnTo>
                    <a:pt x="699" y="2"/>
                  </a:lnTo>
                  <a:lnTo>
                    <a:pt x="781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6" name="Freeform 78"/>
            <p:cNvSpPr>
              <a:spLocks/>
            </p:cNvSpPr>
            <p:nvPr/>
          </p:nvSpPr>
          <p:spPr bwMode="auto">
            <a:xfrm>
              <a:off x="2193" y="3019"/>
              <a:ext cx="21" cy="40"/>
            </a:xfrm>
            <a:custGeom>
              <a:avLst/>
              <a:gdLst>
                <a:gd name="T0" fmla="*/ 17 w 42"/>
                <a:gd name="T1" fmla="*/ 0 h 80"/>
                <a:gd name="T2" fmla="*/ 42 w 42"/>
                <a:gd name="T3" fmla="*/ 74 h 80"/>
                <a:gd name="T4" fmla="*/ 0 w 42"/>
                <a:gd name="T5" fmla="*/ 80 h 80"/>
                <a:gd name="T6" fmla="*/ 0 w 42"/>
                <a:gd name="T7" fmla="*/ 49 h 80"/>
                <a:gd name="T8" fmla="*/ 17 w 42"/>
                <a:gd name="T9" fmla="*/ 0 h 80"/>
                <a:gd name="T10" fmla="*/ 17 w 4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80">
                  <a:moveTo>
                    <a:pt x="17" y="0"/>
                  </a:moveTo>
                  <a:lnTo>
                    <a:pt x="42" y="74"/>
                  </a:lnTo>
                  <a:lnTo>
                    <a:pt x="0" y="80"/>
                  </a:lnTo>
                  <a:lnTo>
                    <a:pt x="0" y="49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7" name="Freeform 79"/>
            <p:cNvSpPr>
              <a:spLocks/>
            </p:cNvSpPr>
            <p:nvPr/>
          </p:nvSpPr>
          <p:spPr bwMode="auto">
            <a:xfrm>
              <a:off x="2210" y="3083"/>
              <a:ext cx="24" cy="20"/>
            </a:xfrm>
            <a:custGeom>
              <a:avLst/>
              <a:gdLst>
                <a:gd name="T0" fmla="*/ 0 w 50"/>
                <a:gd name="T1" fmla="*/ 2 h 40"/>
                <a:gd name="T2" fmla="*/ 10 w 50"/>
                <a:gd name="T3" fmla="*/ 40 h 40"/>
                <a:gd name="T4" fmla="*/ 50 w 50"/>
                <a:gd name="T5" fmla="*/ 0 h 40"/>
                <a:gd name="T6" fmla="*/ 0 w 50"/>
                <a:gd name="T7" fmla="*/ 2 h 40"/>
                <a:gd name="T8" fmla="*/ 0 w 5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0">
                  <a:moveTo>
                    <a:pt x="0" y="2"/>
                  </a:moveTo>
                  <a:lnTo>
                    <a:pt x="10" y="40"/>
                  </a:lnTo>
                  <a:lnTo>
                    <a:pt x="5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8" name="Freeform 80"/>
            <p:cNvSpPr>
              <a:spLocks/>
            </p:cNvSpPr>
            <p:nvPr/>
          </p:nvSpPr>
          <p:spPr bwMode="auto">
            <a:xfrm>
              <a:off x="2324" y="2870"/>
              <a:ext cx="508" cy="211"/>
            </a:xfrm>
            <a:custGeom>
              <a:avLst/>
              <a:gdLst>
                <a:gd name="T0" fmla="*/ 0 w 1017"/>
                <a:gd name="T1" fmla="*/ 422 h 422"/>
                <a:gd name="T2" fmla="*/ 63 w 1017"/>
                <a:gd name="T3" fmla="*/ 334 h 422"/>
                <a:gd name="T4" fmla="*/ 156 w 1017"/>
                <a:gd name="T5" fmla="*/ 258 h 422"/>
                <a:gd name="T6" fmla="*/ 251 w 1017"/>
                <a:gd name="T7" fmla="*/ 211 h 422"/>
                <a:gd name="T8" fmla="*/ 325 w 1017"/>
                <a:gd name="T9" fmla="*/ 173 h 422"/>
                <a:gd name="T10" fmla="*/ 483 w 1017"/>
                <a:gd name="T11" fmla="*/ 133 h 422"/>
                <a:gd name="T12" fmla="*/ 690 w 1017"/>
                <a:gd name="T13" fmla="*/ 98 h 422"/>
                <a:gd name="T14" fmla="*/ 920 w 1017"/>
                <a:gd name="T15" fmla="*/ 45 h 422"/>
                <a:gd name="T16" fmla="*/ 1017 w 1017"/>
                <a:gd name="T17" fmla="*/ 0 h 422"/>
                <a:gd name="T18" fmla="*/ 936 w 1017"/>
                <a:gd name="T19" fmla="*/ 49 h 422"/>
                <a:gd name="T20" fmla="*/ 768 w 1017"/>
                <a:gd name="T21" fmla="*/ 110 h 422"/>
                <a:gd name="T22" fmla="*/ 550 w 1017"/>
                <a:gd name="T23" fmla="*/ 150 h 422"/>
                <a:gd name="T24" fmla="*/ 419 w 1017"/>
                <a:gd name="T25" fmla="*/ 173 h 422"/>
                <a:gd name="T26" fmla="*/ 259 w 1017"/>
                <a:gd name="T27" fmla="*/ 222 h 422"/>
                <a:gd name="T28" fmla="*/ 156 w 1017"/>
                <a:gd name="T29" fmla="*/ 279 h 422"/>
                <a:gd name="T30" fmla="*/ 59 w 1017"/>
                <a:gd name="T31" fmla="*/ 386 h 422"/>
                <a:gd name="T32" fmla="*/ 0 w 1017"/>
                <a:gd name="T33" fmla="*/ 422 h 422"/>
                <a:gd name="T34" fmla="*/ 0 w 1017"/>
                <a:gd name="T35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7" h="422">
                  <a:moveTo>
                    <a:pt x="0" y="422"/>
                  </a:moveTo>
                  <a:lnTo>
                    <a:pt x="63" y="334"/>
                  </a:lnTo>
                  <a:lnTo>
                    <a:pt x="156" y="258"/>
                  </a:lnTo>
                  <a:lnTo>
                    <a:pt x="251" y="211"/>
                  </a:lnTo>
                  <a:lnTo>
                    <a:pt x="325" y="173"/>
                  </a:lnTo>
                  <a:lnTo>
                    <a:pt x="483" y="133"/>
                  </a:lnTo>
                  <a:lnTo>
                    <a:pt x="690" y="98"/>
                  </a:lnTo>
                  <a:lnTo>
                    <a:pt x="920" y="45"/>
                  </a:lnTo>
                  <a:lnTo>
                    <a:pt x="1017" y="0"/>
                  </a:lnTo>
                  <a:lnTo>
                    <a:pt x="936" y="49"/>
                  </a:lnTo>
                  <a:lnTo>
                    <a:pt x="768" y="110"/>
                  </a:lnTo>
                  <a:lnTo>
                    <a:pt x="550" y="150"/>
                  </a:lnTo>
                  <a:lnTo>
                    <a:pt x="419" y="173"/>
                  </a:lnTo>
                  <a:lnTo>
                    <a:pt x="259" y="222"/>
                  </a:lnTo>
                  <a:lnTo>
                    <a:pt x="156" y="279"/>
                  </a:lnTo>
                  <a:lnTo>
                    <a:pt x="59" y="386"/>
                  </a:lnTo>
                  <a:lnTo>
                    <a:pt x="0" y="422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09" name="Freeform 81"/>
            <p:cNvSpPr>
              <a:spLocks/>
            </p:cNvSpPr>
            <p:nvPr/>
          </p:nvSpPr>
          <p:spPr bwMode="auto">
            <a:xfrm>
              <a:off x="3722" y="3141"/>
              <a:ext cx="270" cy="539"/>
            </a:xfrm>
            <a:custGeom>
              <a:avLst/>
              <a:gdLst>
                <a:gd name="T0" fmla="*/ 38 w 540"/>
                <a:gd name="T1" fmla="*/ 69 h 1079"/>
                <a:gd name="T2" fmla="*/ 42 w 540"/>
                <a:gd name="T3" fmla="*/ 160 h 1079"/>
                <a:gd name="T4" fmla="*/ 76 w 540"/>
                <a:gd name="T5" fmla="*/ 204 h 1079"/>
                <a:gd name="T6" fmla="*/ 72 w 540"/>
                <a:gd name="T7" fmla="*/ 94 h 1079"/>
                <a:gd name="T8" fmla="*/ 101 w 540"/>
                <a:gd name="T9" fmla="*/ 35 h 1079"/>
                <a:gd name="T10" fmla="*/ 169 w 540"/>
                <a:gd name="T11" fmla="*/ 0 h 1079"/>
                <a:gd name="T12" fmla="*/ 124 w 540"/>
                <a:gd name="T13" fmla="*/ 78 h 1079"/>
                <a:gd name="T14" fmla="*/ 114 w 540"/>
                <a:gd name="T15" fmla="*/ 251 h 1079"/>
                <a:gd name="T16" fmla="*/ 154 w 540"/>
                <a:gd name="T17" fmla="*/ 445 h 1079"/>
                <a:gd name="T18" fmla="*/ 238 w 540"/>
                <a:gd name="T19" fmla="*/ 615 h 1079"/>
                <a:gd name="T20" fmla="*/ 264 w 540"/>
                <a:gd name="T21" fmla="*/ 752 h 1079"/>
                <a:gd name="T22" fmla="*/ 251 w 540"/>
                <a:gd name="T23" fmla="*/ 915 h 1079"/>
                <a:gd name="T24" fmla="*/ 279 w 540"/>
                <a:gd name="T25" fmla="*/ 928 h 1079"/>
                <a:gd name="T26" fmla="*/ 357 w 540"/>
                <a:gd name="T27" fmla="*/ 896 h 1079"/>
                <a:gd name="T28" fmla="*/ 357 w 540"/>
                <a:gd name="T29" fmla="*/ 833 h 1079"/>
                <a:gd name="T30" fmla="*/ 430 w 540"/>
                <a:gd name="T31" fmla="*/ 831 h 1079"/>
                <a:gd name="T32" fmla="*/ 540 w 540"/>
                <a:gd name="T33" fmla="*/ 885 h 1079"/>
                <a:gd name="T34" fmla="*/ 452 w 540"/>
                <a:gd name="T35" fmla="*/ 862 h 1079"/>
                <a:gd name="T36" fmla="*/ 430 w 540"/>
                <a:gd name="T37" fmla="*/ 890 h 1079"/>
                <a:gd name="T38" fmla="*/ 386 w 540"/>
                <a:gd name="T39" fmla="*/ 896 h 1079"/>
                <a:gd name="T40" fmla="*/ 319 w 540"/>
                <a:gd name="T41" fmla="*/ 928 h 1079"/>
                <a:gd name="T42" fmla="*/ 285 w 540"/>
                <a:gd name="T43" fmla="*/ 991 h 1079"/>
                <a:gd name="T44" fmla="*/ 327 w 540"/>
                <a:gd name="T45" fmla="*/ 1016 h 1079"/>
                <a:gd name="T46" fmla="*/ 323 w 540"/>
                <a:gd name="T47" fmla="*/ 1079 h 1079"/>
                <a:gd name="T48" fmla="*/ 308 w 540"/>
                <a:gd name="T49" fmla="*/ 1058 h 1079"/>
                <a:gd name="T50" fmla="*/ 260 w 540"/>
                <a:gd name="T51" fmla="*/ 1022 h 1079"/>
                <a:gd name="T52" fmla="*/ 241 w 540"/>
                <a:gd name="T53" fmla="*/ 947 h 1079"/>
                <a:gd name="T54" fmla="*/ 245 w 540"/>
                <a:gd name="T55" fmla="*/ 847 h 1079"/>
                <a:gd name="T56" fmla="*/ 217 w 540"/>
                <a:gd name="T57" fmla="*/ 679 h 1079"/>
                <a:gd name="T58" fmla="*/ 182 w 540"/>
                <a:gd name="T59" fmla="*/ 599 h 1079"/>
                <a:gd name="T60" fmla="*/ 91 w 540"/>
                <a:gd name="T61" fmla="*/ 413 h 1079"/>
                <a:gd name="T62" fmla="*/ 23 w 540"/>
                <a:gd name="T63" fmla="*/ 200 h 1079"/>
                <a:gd name="T64" fmla="*/ 0 w 540"/>
                <a:gd name="T65" fmla="*/ 73 h 1079"/>
                <a:gd name="T66" fmla="*/ 38 w 540"/>
                <a:gd name="T67" fmla="*/ 69 h 1079"/>
                <a:gd name="T68" fmla="*/ 38 w 540"/>
                <a:gd name="T69" fmla="*/ 6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0" h="1079">
                  <a:moveTo>
                    <a:pt x="38" y="69"/>
                  </a:moveTo>
                  <a:lnTo>
                    <a:pt x="42" y="160"/>
                  </a:lnTo>
                  <a:lnTo>
                    <a:pt x="76" y="204"/>
                  </a:lnTo>
                  <a:lnTo>
                    <a:pt x="72" y="94"/>
                  </a:lnTo>
                  <a:lnTo>
                    <a:pt x="101" y="35"/>
                  </a:lnTo>
                  <a:lnTo>
                    <a:pt x="169" y="0"/>
                  </a:lnTo>
                  <a:lnTo>
                    <a:pt x="124" y="78"/>
                  </a:lnTo>
                  <a:lnTo>
                    <a:pt x="114" y="251"/>
                  </a:lnTo>
                  <a:lnTo>
                    <a:pt x="154" y="445"/>
                  </a:lnTo>
                  <a:lnTo>
                    <a:pt x="238" y="615"/>
                  </a:lnTo>
                  <a:lnTo>
                    <a:pt x="264" y="752"/>
                  </a:lnTo>
                  <a:lnTo>
                    <a:pt x="251" y="915"/>
                  </a:lnTo>
                  <a:lnTo>
                    <a:pt x="279" y="928"/>
                  </a:lnTo>
                  <a:lnTo>
                    <a:pt x="357" y="896"/>
                  </a:lnTo>
                  <a:lnTo>
                    <a:pt x="357" y="833"/>
                  </a:lnTo>
                  <a:lnTo>
                    <a:pt x="430" y="831"/>
                  </a:lnTo>
                  <a:lnTo>
                    <a:pt x="540" y="885"/>
                  </a:lnTo>
                  <a:lnTo>
                    <a:pt x="452" y="862"/>
                  </a:lnTo>
                  <a:lnTo>
                    <a:pt x="430" y="890"/>
                  </a:lnTo>
                  <a:lnTo>
                    <a:pt x="386" y="896"/>
                  </a:lnTo>
                  <a:lnTo>
                    <a:pt x="319" y="928"/>
                  </a:lnTo>
                  <a:lnTo>
                    <a:pt x="285" y="991"/>
                  </a:lnTo>
                  <a:lnTo>
                    <a:pt x="327" y="1016"/>
                  </a:lnTo>
                  <a:lnTo>
                    <a:pt x="323" y="1079"/>
                  </a:lnTo>
                  <a:lnTo>
                    <a:pt x="308" y="1058"/>
                  </a:lnTo>
                  <a:lnTo>
                    <a:pt x="260" y="1022"/>
                  </a:lnTo>
                  <a:lnTo>
                    <a:pt x="241" y="947"/>
                  </a:lnTo>
                  <a:lnTo>
                    <a:pt x="245" y="847"/>
                  </a:lnTo>
                  <a:lnTo>
                    <a:pt x="217" y="679"/>
                  </a:lnTo>
                  <a:lnTo>
                    <a:pt x="182" y="599"/>
                  </a:lnTo>
                  <a:lnTo>
                    <a:pt x="91" y="413"/>
                  </a:lnTo>
                  <a:lnTo>
                    <a:pt x="23" y="200"/>
                  </a:lnTo>
                  <a:lnTo>
                    <a:pt x="0" y="73"/>
                  </a:lnTo>
                  <a:lnTo>
                    <a:pt x="38" y="69"/>
                  </a:lnTo>
                  <a:lnTo>
                    <a:pt x="38" y="6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0" name="Freeform 82"/>
            <p:cNvSpPr>
              <a:spLocks/>
            </p:cNvSpPr>
            <p:nvPr/>
          </p:nvSpPr>
          <p:spPr bwMode="auto">
            <a:xfrm>
              <a:off x="3821" y="3136"/>
              <a:ext cx="99" cy="238"/>
            </a:xfrm>
            <a:custGeom>
              <a:avLst/>
              <a:gdLst>
                <a:gd name="T0" fmla="*/ 0 w 197"/>
                <a:gd name="T1" fmla="*/ 6 h 475"/>
                <a:gd name="T2" fmla="*/ 62 w 197"/>
                <a:gd name="T3" fmla="*/ 74 h 475"/>
                <a:gd name="T4" fmla="*/ 150 w 197"/>
                <a:gd name="T5" fmla="*/ 285 h 475"/>
                <a:gd name="T6" fmla="*/ 197 w 197"/>
                <a:gd name="T7" fmla="*/ 475 h 475"/>
                <a:gd name="T8" fmla="*/ 146 w 197"/>
                <a:gd name="T9" fmla="*/ 215 h 475"/>
                <a:gd name="T10" fmla="*/ 66 w 197"/>
                <a:gd name="T11" fmla="*/ 0 h 475"/>
                <a:gd name="T12" fmla="*/ 0 w 197"/>
                <a:gd name="T13" fmla="*/ 6 h 475"/>
                <a:gd name="T14" fmla="*/ 0 w 197"/>
                <a:gd name="T15" fmla="*/ 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475">
                  <a:moveTo>
                    <a:pt x="0" y="6"/>
                  </a:moveTo>
                  <a:lnTo>
                    <a:pt x="62" y="74"/>
                  </a:lnTo>
                  <a:lnTo>
                    <a:pt x="150" y="285"/>
                  </a:lnTo>
                  <a:lnTo>
                    <a:pt x="197" y="475"/>
                  </a:lnTo>
                  <a:lnTo>
                    <a:pt x="146" y="215"/>
                  </a:lnTo>
                  <a:lnTo>
                    <a:pt x="6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1" name="Freeform 83"/>
            <p:cNvSpPr>
              <a:spLocks/>
            </p:cNvSpPr>
            <p:nvPr/>
          </p:nvSpPr>
          <p:spPr bwMode="auto">
            <a:xfrm>
              <a:off x="3050" y="2732"/>
              <a:ext cx="383" cy="243"/>
            </a:xfrm>
            <a:custGeom>
              <a:avLst/>
              <a:gdLst>
                <a:gd name="T0" fmla="*/ 17 w 766"/>
                <a:gd name="T1" fmla="*/ 82 h 487"/>
                <a:gd name="T2" fmla="*/ 0 w 766"/>
                <a:gd name="T3" fmla="*/ 171 h 487"/>
                <a:gd name="T4" fmla="*/ 4 w 766"/>
                <a:gd name="T5" fmla="*/ 272 h 487"/>
                <a:gd name="T6" fmla="*/ 76 w 766"/>
                <a:gd name="T7" fmla="*/ 340 h 487"/>
                <a:gd name="T8" fmla="*/ 76 w 766"/>
                <a:gd name="T9" fmla="*/ 272 h 487"/>
                <a:gd name="T10" fmla="*/ 173 w 766"/>
                <a:gd name="T11" fmla="*/ 323 h 487"/>
                <a:gd name="T12" fmla="*/ 173 w 766"/>
                <a:gd name="T13" fmla="*/ 274 h 487"/>
                <a:gd name="T14" fmla="*/ 217 w 766"/>
                <a:gd name="T15" fmla="*/ 315 h 487"/>
                <a:gd name="T16" fmla="*/ 232 w 766"/>
                <a:gd name="T17" fmla="*/ 247 h 487"/>
                <a:gd name="T18" fmla="*/ 390 w 766"/>
                <a:gd name="T19" fmla="*/ 329 h 487"/>
                <a:gd name="T20" fmla="*/ 401 w 766"/>
                <a:gd name="T21" fmla="*/ 247 h 487"/>
                <a:gd name="T22" fmla="*/ 429 w 766"/>
                <a:gd name="T23" fmla="*/ 327 h 487"/>
                <a:gd name="T24" fmla="*/ 469 w 766"/>
                <a:gd name="T25" fmla="*/ 391 h 487"/>
                <a:gd name="T26" fmla="*/ 488 w 766"/>
                <a:gd name="T27" fmla="*/ 336 h 487"/>
                <a:gd name="T28" fmla="*/ 526 w 766"/>
                <a:gd name="T29" fmla="*/ 401 h 487"/>
                <a:gd name="T30" fmla="*/ 589 w 766"/>
                <a:gd name="T31" fmla="*/ 450 h 487"/>
                <a:gd name="T32" fmla="*/ 587 w 766"/>
                <a:gd name="T33" fmla="*/ 407 h 487"/>
                <a:gd name="T34" fmla="*/ 618 w 766"/>
                <a:gd name="T35" fmla="*/ 450 h 487"/>
                <a:gd name="T36" fmla="*/ 663 w 766"/>
                <a:gd name="T37" fmla="*/ 485 h 487"/>
                <a:gd name="T38" fmla="*/ 659 w 766"/>
                <a:gd name="T39" fmla="*/ 441 h 487"/>
                <a:gd name="T40" fmla="*/ 705 w 766"/>
                <a:gd name="T41" fmla="*/ 485 h 487"/>
                <a:gd name="T42" fmla="*/ 722 w 766"/>
                <a:gd name="T43" fmla="*/ 431 h 487"/>
                <a:gd name="T44" fmla="*/ 758 w 766"/>
                <a:gd name="T45" fmla="*/ 487 h 487"/>
                <a:gd name="T46" fmla="*/ 764 w 766"/>
                <a:gd name="T47" fmla="*/ 411 h 487"/>
                <a:gd name="T48" fmla="*/ 766 w 766"/>
                <a:gd name="T49" fmla="*/ 298 h 487"/>
                <a:gd name="T50" fmla="*/ 755 w 766"/>
                <a:gd name="T51" fmla="*/ 203 h 487"/>
                <a:gd name="T52" fmla="*/ 734 w 766"/>
                <a:gd name="T53" fmla="*/ 97 h 487"/>
                <a:gd name="T54" fmla="*/ 732 w 766"/>
                <a:gd name="T55" fmla="*/ 199 h 487"/>
                <a:gd name="T56" fmla="*/ 707 w 766"/>
                <a:gd name="T57" fmla="*/ 133 h 487"/>
                <a:gd name="T58" fmla="*/ 682 w 766"/>
                <a:gd name="T59" fmla="*/ 190 h 487"/>
                <a:gd name="T60" fmla="*/ 665 w 766"/>
                <a:gd name="T61" fmla="*/ 142 h 487"/>
                <a:gd name="T62" fmla="*/ 597 w 766"/>
                <a:gd name="T63" fmla="*/ 247 h 487"/>
                <a:gd name="T64" fmla="*/ 542 w 766"/>
                <a:gd name="T65" fmla="*/ 287 h 487"/>
                <a:gd name="T66" fmla="*/ 545 w 766"/>
                <a:gd name="T67" fmla="*/ 184 h 487"/>
                <a:gd name="T68" fmla="*/ 498 w 766"/>
                <a:gd name="T69" fmla="*/ 203 h 487"/>
                <a:gd name="T70" fmla="*/ 502 w 766"/>
                <a:gd name="T71" fmla="*/ 106 h 487"/>
                <a:gd name="T72" fmla="*/ 469 w 766"/>
                <a:gd name="T73" fmla="*/ 127 h 487"/>
                <a:gd name="T74" fmla="*/ 414 w 766"/>
                <a:gd name="T75" fmla="*/ 44 h 487"/>
                <a:gd name="T76" fmla="*/ 351 w 766"/>
                <a:gd name="T77" fmla="*/ 0 h 487"/>
                <a:gd name="T78" fmla="*/ 245 w 766"/>
                <a:gd name="T79" fmla="*/ 4 h 487"/>
                <a:gd name="T80" fmla="*/ 173 w 766"/>
                <a:gd name="T81" fmla="*/ 0 h 487"/>
                <a:gd name="T82" fmla="*/ 104 w 766"/>
                <a:gd name="T83" fmla="*/ 51 h 487"/>
                <a:gd name="T84" fmla="*/ 49 w 766"/>
                <a:gd name="T85" fmla="*/ 108 h 487"/>
                <a:gd name="T86" fmla="*/ 17 w 766"/>
                <a:gd name="T87" fmla="*/ 82 h 487"/>
                <a:gd name="T88" fmla="*/ 17 w 766"/>
                <a:gd name="T89" fmla="*/ 8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6" h="487">
                  <a:moveTo>
                    <a:pt x="17" y="82"/>
                  </a:moveTo>
                  <a:lnTo>
                    <a:pt x="0" y="171"/>
                  </a:lnTo>
                  <a:lnTo>
                    <a:pt x="4" y="272"/>
                  </a:lnTo>
                  <a:lnTo>
                    <a:pt x="76" y="340"/>
                  </a:lnTo>
                  <a:lnTo>
                    <a:pt x="76" y="272"/>
                  </a:lnTo>
                  <a:lnTo>
                    <a:pt x="173" y="323"/>
                  </a:lnTo>
                  <a:lnTo>
                    <a:pt x="173" y="274"/>
                  </a:lnTo>
                  <a:lnTo>
                    <a:pt x="217" y="315"/>
                  </a:lnTo>
                  <a:lnTo>
                    <a:pt x="232" y="247"/>
                  </a:lnTo>
                  <a:lnTo>
                    <a:pt x="390" y="329"/>
                  </a:lnTo>
                  <a:lnTo>
                    <a:pt x="401" y="247"/>
                  </a:lnTo>
                  <a:lnTo>
                    <a:pt x="429" y="327"/>
                  </a:lnTo>
                  <a:lnTo>
                    <a:pt x="469" y="391"/>
                  </a:lnTo>
                  <a:lnTo>
                    <a:pt x="488" y="336"/>
                  </a:lnTo>
                  <a:lnTo>
                    <a:pt x="526" y="401"/>
                  </a:lnTo>
                  <a:lnTo>
                    <a:pt x="589" y="450"/>
                  </a:lnTo>
                  <a:lnTo>
                    <a:pt x="587" y="407"/>
                  </a:lnTo>
                  <a:lnTo>
                    <a:pt x="618" y="450"/>
                  </a:lnTo>
                  <a:lnTo>
                    <a:pt x="663" y="485"/>
                  </a:lnTo>
                  <a:lnTo>
                    <a:pt x="659" y="441"/>
                  </a:lnTo>
                  <a:lnTo>
                    <a:pt x="705" y="485"/>
                  </a:lnTo>
                  <a:lnTo>
                    <a:pt x="722" y="431"/>
                  </a:lnTo>
                  <a:lnTo>
                    <a:pt x="758" y="487"/>
                  </a:lnTo>
                  <a:lnTo>
                    <a:pt x="764" y="411"/>
                  </a:lnTo>
                  <a:lnTo>
                    <a:pt x="766" y="298"/>
                  </a:lnTo>
                  <a:lnTo>
                    <a:pt x="755" y="203"/>
                  </a:lnTo>
                  <a:lnTo>
                    <a:pt x="734" y="97"/>
                  </a:lnTo>
                  <a:lnTo>
                    <a:pt x="732" y="199"/>
                  </a:lnTo>
                  <a:lnTo>
                    <a:pt x="707" y="133"/>
                  </a:lnTo>
                  <a:lnTo>
                    <a:pt x="682" y="190"/>
                  </a:lnTo>
                  <a:lnTo>
                    <a:pt x="665" y="142"/>
                  </a:lnTo>
                  <a:lnTo>
                    <a:pt x="597" y="247"/>
                  </a:lnTo>
                  <a:lnTo>
                    <a:pt x="542" y="287"/>
                  </a:lnTo>
                  <a:lnTo>
                    <a:pt x="545" y="184"/>
                  </a:lnTo>
                  <a:lnTo>
                    <a:pt x="498" y="203"/>
                  </a:lnTo>
                  <a:lnTo>
                    <a:pt x="502" y="106"/>
                  </a:lnTo>
                  <a:lnTo>
                    <a:pt x="469" y="127"/>
                  </a:lnTo>
                  <a:lnTo>
                    <a:pt x="414" y="44"/>
                  </a:lnTo>
                  <a:lnTo>
                    <a:pt x="351" y="0"/>
                  </a:lnTo>
                  <a:lnTo>
                    <a:pt x="245" y="4"/>
                  </a:lnTo>
                  <a:lnTo>
                    <a:pt x="173" y="0"/>
                  </a:lnTo>
                  <a:lnTo>
                    <a:pt x="104" y="51"/>
                  </a:lnTo>
                  <a:lnTo>
                    <a:pt x="49" y="108"/>
                  </a:lnTo>
                  <a:lnTo>
                    <a:pt x="17" y="82"/>
                  </a:lnTo>
                  <a:lnTo>
                    <a:pt x="17" y="82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2" name="Freeform 84"/>
            <p:cNvSpPr>
              <a:spLocks/>
            </p:cNvSpPr>
            <p:nvPr/>
          </p:nvSpPr>
          <p:spPr bwMode="auto">
            <a:xfrm>
              <a:off x="3042" y="2675"/>
              <a:ext cx="225" cy="31"/>
            </a:xfrm>
            <a:custGeom>
              <a:avLst/>
              <a:gdLst>
                <a:gd name="T0" fmla="*/ 0 w 448"/>
                <a:gd name="T1" fmla="*/ 62 h 62"/>
                <a:gd name="T2" fmla="*/ 131 w 448"/>
                <a:gd name="T3" fmla="*/ 24 h 62"/>
                <a:gd name="T4" fmla="*/ 268 w 448"/>
                <a:gd name="T5" fmla="*/ 23 h 62"/>
                <a:gd name="T6" fmla="*/ 448 w 448"/>
                <a:gd name="T7" fmla="*/ 11 h 62"/>
                <a:gd name="T8" fmla="*/ 247 w 448"/>
                <a:gd name="T9" fmla="*/ 3 h 62"/>
                <a:gd name="T10" fmla="*/ 188 w 448"/>
                <a:gd name="T11" fmla="*/ 0 h 62"/>
                <a:gd name="T12" fmla="*/ 95 w 448"/>
                <a:gd name="T13" fmla="*/ 7 h 62"/>
                <a:gd name="T14" fmla="*/ 0 w 448"/>
                <a:gd name="T15" fmla="*/ 62 h 62"/>
                <a:gd name="T16" fmla="*/ 0 w 44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8" h="62">
                  <a:moveTo>
                    <a:pt x="0" y="62"/>
                  </a:moveTo>
                  <a:lnTo>
                    <a:pt x="131" y="24"/>
                  </a:lnTo>
                  <a:lnTo>
                    <a:pt x="268" y="23"/>
                  </a:lnTo>
                  <a:lnTo>
                    <a:pt x="448" y="11"/>
                  </a:lnTo>
                  <a:lnTo>
                    <a:pt x="247" y="3"/>
                  </a:lnTo>
                  <a:lnTo>
                    <a:pt x="188" y="0"/>
                  </a:lnTo>
                  <a:lnTo>
                    <a:pt x="95" y="7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3" name="Freeform 85"/>
            <p:cNvSpPr>
              <a:spLocks/>
            </p:cNvSpPr>
            <p:nvPr/>
          </p:nvSpPr>
          <p:spPr bwMode="auto">
            <a:xfrm>
              <a:off x="3065" y="2766"/>
              <a:ext cx="220" cy="96"/>
            </a:xfrm>
            <a:custGeom>
              <a:avLst/>
              <a:gdLst>
                <a:gd name="T0" fmla="*/ 0 w 439"/>
                <a:gd name="T1" fmla="*/ 88 h 192"/>
                <a:gd name="T2" fmla="*/ 15 w 439"/>
                <a:gd name="T3" fmla="*/ 128 h 192"/>
                <a:gd name="T4" fmla="*/ 40 w 439"/>
                <a:gd name="T5" fmla="*/ 152 h 192"/>
                <a:gd name="T6" fmla="*/ 50 w 439"/>
                <a:gd name="T7" fmla="*/ 103 h 192"/>
                <a:gd name="T8" fmla="*/ 103 w 439"/>
                <a:gd name="T9" fmla="*/ 109 h 192"/>
                <a:gd name="T10" fmla="*/ 171 w 439"/>
                <a:gd name="T11" fmla="*/ 72 h 192"/>
                <a:gd name="T12" fmla="*/ 223 w 439"/>
                <a:gd name="T13" fmla="*/ 74 h 192"/>
                <a:gd name="T14" fmla="*/ 282 w 439"/>
                <a:gd name="T15" fmla="*/ 99 h 192"/>
                <a:gd name="T16" fmla="*/ 361 w 439"/>
                <a:gd name="T17" fmla="*/ 95 h 192"/>
                <a:gd name="T18" fmla="*/ 382 w 439"/>
                <a:gd name="T19" fmla="*/ 145 h 192"/>
                <a:gd name="T20" fmla="*/ 428 w 439"/>
                <a:gd name="T21" fmla="*/ 192 h 192"/>
                <a:gd name="T22" fmla="*/ 428 w 439"/>
                <a:gd name="T23" fmla="*/ 137 h 192"/>
                <a:gd name="T24" fmla="*/ 439 w 439"/>
                <a:gd name="T25" fmla="*/ 95 h 192"/>
                <a:gd name="T26" fmla="*/ 390 w 439"/>
                <a:gd name="T27" fmla="*/ 97 h 192"/>
                <a:gd name="T28" fmla="*/ 382 w 439"/>
                <a:gd name="T29" fmla="*/ 59 h 192"/>
                <a:gd name="T30" fmla="*/ 318 w 439"/>
                <a:gd name="T31" fmla="*/ 46 h 192"/>
                <a:gd name="T32" fmla="*/ 257 w 439"/>
                <a:gd name="T33" fmla="*/ 0 h 192"/>
                <a:gd name="T34" fmla="*/ 187 w 439"/>
                <a:gd name="T35" fmla="*/ 29 h 192"/>
                <a:gd name="T36" fmla="*/ 162 w 439"/>
                <a:gd name="T37" fmla="*/ 29 h 192"/>
                <a:gd name="T38" fmla="*/ 118 w 439"/>
                <a:gd name="T39" fmla="*/ 29 h 192"/>
                <a:gd name="T40" fmla="*/ 90 w 439"/>
                <a:gd name="T41" fmla="*/ 69 h 192"/>
                <a:gd name="T42" fmla="*/ 48 w 439"/>
                <a:gd name="T43" fmla="*/ 82 h 192"/>
                <a:gd name="T44" fmla="*/ 10 w 439"/>
                <a:gd name="T45" fmla="*/ 65 h 192"/>
                <a:gd name="T46" fmla="*/ 0 w 439"/>
                <a:gd name="T47" fmla="*/ 88 h 192"/>
                <a:gd name="T48" fmla="*/ 0 w 439"/>
                <a:gd name="T49" fmla="*/ 8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9" h="192">
                  <a:moveTo>
                    <a:pt x="0" y="88"/>
                  </a:moveTo>
                  <a:lnTo>
                    <a:pt x="15" y="128"/>
                  </a:lnTo>
                  <a:lnTo>
                    <a:pt x="40" y="152"/>
                  </a:lnTo>
                  <a:lnTo>
                    <a:pt x="50" y="103"/>
                  </a:lnTo>
                  <a:lnTo>
                    <a:pt x="103" y="109"/>
                  </a:lnTo>
                  <a:lnTo>
                    <a:pt x="171" y="72"/>
                  </a:lnTo>
                  <a:lnTo>
                    <a:pt x="223" y="74"/>
                  </a:lnTo>
                  <a:lnTo>
                    <a:pt x="282" y="99"/>
                  </a:lnTo>
                  <a:lnTo>
                    <a:pt x="361" y="95"/>
                  </a:lnTo>
                  <a:lnTo>
                    <a:pt x="382" y="145"/>
                  </a:lnTo>
                  <a:lnTo>
                    <a:pt x="428" y="192"/>
                  </a:lnTo>
                  <a:lnTo>
                    <a:pt x="428" y="137"/>
                  </a:lnTo>
                  <a:lnTo>
                    <a:pt x="439" y="95"/>
                  </a:lnTo>
                  <a:lnTo>
                    <a:pt x="390" y="97"/>
                  </a:lnTo>
                  <a:lnTo>
                    <a:pt x="382" y="59"/>
                  </a:lnTo>
                  <a:lnTo>
                    <a:pt x="318" y="46"/>
                  </a:lnTo>
                  <a:lnTo>
                    <a:pt x="257" y="0"/>
                  </a:lnTo>
                  <a:lnTo>
                    <a:pt x="187" y="29"/>
                  </a:lnTo>
                  <a:lnTo>
                    <a:pt x="162" y="29"/>
                  </a:lnTo>
                  <a:lnTo>
                    <a:pt x="118" y="29"/>
                  </a:lnTo>
                  <a:lnTo>
                    <a:pt x="90" y="69"/>
                  </a:lnTo>
                  <a:lnTo>
                    <a:pt x="48" y="82"/>
                  </a:lnTo>
                  <a:lnTo>
                    <a:pt x="10" y="65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4" name="Freeform 86"/>
            <p:cNvSpPr>
              <a:spLocks/>
            </p:cNvSpPr>
            <p:nvPr/>
          </p:nvSpPr>
          <p:spPr bwMode="auto">
            <a:xfrm>
              <a:off x="3339" y="2853"/>
              <a:ext cx="74" cy="97"/>
            </a:xfrm>
            <a:custGeom>
              <a:avLst/>
              <a:gdLst>
                <a:gd name="T0" fmla="*/ 42 w 148"/>
                <a:gd name="T1" fmla="*/ 38 h 194"/>
                <a:gd name="T2" fmla="*/ 0 w 148"/>
                <a:gd name="T3" fmla="*/ 88 h 194"/>
                <a:gd name="T4" fmla="*/ 2 w 148"/>
                <a:gd name="T5" fmla="*/ 133 h 194"/>
                <a:gd name="T6" fmla="*/ 36 w 148"/>
                <a:gd name="T7" fmla="*/ 168 h 194"/>
                <a:gd name="T8" fmla="*/ 28 w 148"/>
                <a:gd name="T9" fmla="*/ 130 h 194"/>
                <a:gd name="T10" fmla="*/ 72 w 148"/>
                <a:gd name="T11" fmla="*/ 160 h 194"/>
                <a:gd name="T12" fmla="*/ 106 w 148"/>
                <a:gd name="T13" fmla="*/ 194 h 194"/>
                <a:gd name="T14" fmla="*/ 104 w 148"/>
                <a:gd name="T15" fmla="*/ 143 h 194"/>
                <a:gd name="T16" fmla="*/ 148 w 148"/>
                <a:gd name="T17" fmla="*/ 173 h 194"/>
                <a:gd name="T18" fmla="*/ 125 w 148"/>
                <a:gd name="T19" fmla="*/ 111 h 194"/>
                <a:gd name="T20" fmla="*/ 135 w 148"/>
                <a:gd name="T21" fmla="*/ 57 h 194"/>
                <a:gd name="T22" fmla="*/ 106 w 148"/>
                <a:gd name="T23" fmla="*/ 97 h 194"/>
                <a:gd name="T24" fmla="*/ 99 w 148"/>
                <a:gd name="T25" fmla="*/ 69 h 194"/>
                <a:gd name="T26" fmla="*/ 125 w 148"/>
                <a:gd name="T27" fmla="*/ 0 h 194"/>
                <a:gd name="T28" fmla="*/ 68 w 148"/>
                <a:gd name="T29" fmla="*/ 59 h 194"/>
                <a:gd name="T30" fmla="*/ 62 w 148"/>
                <a:gd name="T31" fmla="*/ 101 h 194"/>
                <a:gd name="T32" fmla="*/ 42 w 148"/>
                <a:gd name="T33" fmla="*/ 88 h 194"/>
                <a:gd name="T34" fmla="*/ 42 w 148"/>
                <a:gd name="T35" fmla="*/ 38 h 194"/>
                <a:gd name="T36" fmla="*/ 42 w 148"/>
                <a:gd name="T37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194">
                  <a:moveTo>
                    <a:pt x="42" y="38"/>
                  </a:moveTo>
                  <a:lnTo>
                    <a:pt x="0" y="88"/>
                  </a:lnTo>
                  <a:lnTo>
                    <a:pt x="2" y="133"/>
                  </a:lnTo>
                  <a:lnTo>
                    <a:pt x="36" y="168"/>
                  </a:lnTo>
                  <a:lnTo>
                    <a:pt x="28" y="130"/>
                  </a:lnTo>
                  <a:lnTo>
                    <a:pt x="72" y="160"/>
                  </a:lnTo>
                  <a:lnTo>
                    <a:pt x="106" y="194"/>
                  </a:lnTo>
                  <a:lnTo>
                    <a:pt x="104" y="143"/>
                  </a:lnTo>
                  <a:lnTo>
                    <a:pt x="148" y="173"/>
                  </a:lnTo>
                  <a:lnTo>
                    <a:pt x="125" y="111"/>
                  </a:lnTo>
                  <a:lnTo>
                    <a:pt x="135" y="57"/>
                  </a:lnTo>
                  <a:lnTo>
                    <a:pt x="106" y="97"/>
                  </a:lnTo>
                  <a:lnTo>
                    <a:pt x="99" y="69"/>
                  </a:lnTo>
                  <a:lnTo>
                    <a:pt x="125" y="0"/>
                  </a:lnTo>
                  <a:lnTo>
                    <a:pt x="68" y="59"/>
                  </a:lnTo>
                  <a:lnTo>
                    <a:pt x="62" y="101"/>
                  </a:lnTo>
                  <a:lnTo>
                    <a:pt x="42" y="88"/>
                  </a:lnTo>
                  <a:lnTo>
                    <a:pt x="42" y="3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5" name="Freeform 87"/>
            <p:cNvSpPr>
              <a:spLocks/>
            </p:cNvSpPr>
            <p:nvPr/>
          </p:nvSpPr>
          <p:spPr bwMode="auto">
            <a:xfrm>
              <a:off x="3154" y="3223"/>
              <a:ext cx="604" cy="569"/>
            </a:xfrm>
            <a:custGeom>
              <a:avLst/>
              <a:gdLst>
                <a:gd name="T0" fmla="*/ 0 w 1207"/>
                <a:gd name="T1" fmla="*/ 146 h 1137"/>
                <a:gd name="T2" fmla="*/ 272 w 1207"/>
                <a:gd name="T3" fmla="*/ 99 h 1137"/>
                <a:gd name="T4" fmla="*/ 589 w 1207"/>
                <a:gd name="T5" fmla="*/ 0 h 1137"/>
                <a:gd name="T6" fmla="*/ 669 w 1207"/>
                <a:gd name="T7" fmla="*/ 6 h 1137"/>
                <a:gd name="T8" fmla="*/ 795 w 1207"/>
                <a:gd name="T9" fmla="*/ 239 h 1137"/>
                <a:gd name="T10" fmla="*/ 855 w 1207"/>
                <a:gd name="T11" fmla="*/ 424 h 1137"/>
                <a:gd name="T12" fmla="*/ 968 w 1207"/>
                <a:gd name="T13" fmla="*/ 578 h 1137"/>
                <a:gd name="T14" fmla="*/ 1154 w 1207"/>
                <a:gd name="T15" fmla="*/ 895 h 1137"/>
                <a:gd name="T16" fmla="*/ 1207 w 1207"/>
                <a:gd name="T17" fmla="*/ 1076 h 1137"/>
                <a:gd name="T18" fmla="*/ 1000 w 1207"/>
                <a:gd name="T19" fmla="*/ 989 h 1137"/>
                <a:gd name="T20" fmla="*/ 576 w 1207"/>
                <a:gd name="T21" fmla="*/ 850 h 1137"/>
                <a:gd name="T22" fmla="*/ 762 w 1207"/>
                <a:gd name="T23" fmla="*/ 1015 h 1137"/>
                <a:gd name="T24" fmla="*/ 914 w 1207"/>
                <a:gd name="T25" fmla="*/ 1137 h 1137"/>
                <a:gd name="T26" fmla="*/ 808 w 1207"/>
                <a:gd name="T27" fmla="*/ 1137 h 1137"/>
                <a:gd name="T28" fmla="*/ 643 w 1207"/>
                <a:gd name="T29" fmla="*/ 1023 h 1137"/>
                <a:gd name="T30" fmla="*/ 637 w 1207"/>
                <a:gd name="T31" fmla="*/ 1137 h 1137"/>
                <a:gd name="T32" fmla="*/ 325 w 1207"/>
                <a:gd name="T33" fmla="*/ 1137 h 1137"/>
                <a:gd name="T34" fmla="*/ 184 w 1207"/>
                <a:gd name="T35" fmla="*/ 823 h 1137"/>
                <a:gd name="T36" fmla="*/ 158 w 1207"/>
                <a:gd name="T37" fmla="*/ 424 h 1137"/>
                <a:gd name="T38" fmla="*/ 66 w 1207"/>
                <a:gd name="T39" fmla="*/ 213 h 1137"/>
                <a:gd name="T40" fmla="*/ 0 w 1207"/>
                <a:gd name="T41" fmla="*/ 146 h 1137"/>
                <a:gd name="T42" fmla="*/ 0 w 1207"/>
                <a:gd name="T43" fmla="*/ 146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7" h="1137">
                  <a:moveTo>
                    <a:pt x="0" y="146"/>
                  </a:moveTo>
                  <a:lnTo>
                    <a:pt x="272" y="99"/>
                  </a:lnTo>
                  <a:lnTo>
                    <a:pt x="589" y="0"/>
                  </a:lnTo>
                  <a:lnTo>
                    <a:pt x="669" y="6"/>
                  </a:lnTo>
                  <a:lnTo>
                    <a:pt x="795" y="239"/>
                  </a:lnTo>
                  <a:lnTo>
                    <a:pt x="855" y="424"/>
                  </a:lnTo>
                  <a:lnTo>
                    <a:pt x="968" y="578"/>
                  </a:lnTo>
                  <a:lnTo>
                    <a:pt x="1154" y="895"/>
                  </a:lnTo>
                  <a:lnTo>
                    <a:pt x="1207" y="1076"/>
                  </a:lnTo>
                  <a:lnTo>
                    <a:pt x="1000" y="989"/>
                  </a:lnTo>
                  <a:lnTo>
                    <a:pt x="576" y="850"/>
                  </a:lnTo>
                  <a:lnTo>
                    <a:pt x="762" y="1015"/>
                  </a:lnTo>
                  <a:lnTo>
                    <a:pt x="914" y="1137"/>
                  </a:lnTo>
                  <a:lnTo>
                    <a:pt x="808" y="1137"/>
                  </a:lnTo>
                  <a:lnTo>
                    <a:pt x="643" y="1023"/>
                  </a:lnTo>
                  <a:lnTo>
                    <a:pt x="637" y="1137"/>
                  </a:lnTo>
                  <a:lnTo>
                    <a:pt x="325" y="1137"/>
                  </a:lnTo>
                  <a:lnTo>
                    <a:pt x="184" y="823"/>
                  </a:lnTo>
                  <a:lnTo>
                    <a:pt x="158" y="424"/>
                  </a:lnTo>
                  <a:lnTo>
                    <a:pt x="66" y="213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6" name="Freeform 88"/>
            <p:cNvSpPr>
              <a:spLocks/>
            </p:cNvSpPr>
            <p:nvPr/>
          </p:nvSpPr>
          <p:spPr bwMode="auto">
            <a:xfrm>
              <a:off x="2826" y="3330"/>
              <a:ext cx="378" cy="462"/>
            </a:xfrm>
            <a:custGeom>
              <a:avLst/>
              <a:gdLst>
                <a:gd name="T0" fmla="*/ 512 w 757"/>
                <a:gd name="T1" fmla="*/ 0 h 924"/>
                <a:gd name="T2" fmla="*/ 333 w 757"/>
                <a:gd name="T3" fmla="*/ 106 h 924"/>
                <a:gd name="T4" fmla="*/ 424 w 757"/>
                <a:gd name="T5" fmla="*/ 146 h 924"/>
                <a:gd name="T6" fmla="*/ 293 w 757"/>
                <a:gd name="T7" fmla="*/ 411 h 924"/>
                <a:gd name="T8" fmla="*/ 0 w 757"/>
                <a:gd name="T9" fmla="*/ 924 h 924"/>
                <a:gd name="T10" fmla="*/ 472 w 757"/>
                <a:gd name="T11" fmla="*/ 924 h 924"/>
                <a:gd name="T12" fmla="*/ 671 w 757"/>
                <a:gd name="T13" fmla="*/ 663 h 924"/>
                <a:gd name="T14" fmla="*/ 757 w 757"/>
                <a:gd name="T15" fmla="*/ 437 h 924"/>
                <a:gd name="T16" fmla="*/ 671 w 757"/>
                <a:gd name="T17" fmla="*/ 125 h 924"/>
                <a:gd name="T18" fmla="*/ 512 w 757"/>
                <a:gd name="T19" fmla="*/ 0 h 924"/>
                <a:gd name="T20" fmla="*/ 512 w 757"/>
                <a:gd name="T2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924">
                  <a:moveTo>
                    <a:pt x="512" y="0"/>
                  </a:moveTo>
                  <a:lnTo>
                    <a:pt x="333" y="106"/>
                  </a:lnTo>
                  <a:lnTo>
                    <a:pt x="424" y="146"/>
                  </a:lnTo>
                  <a:lnTo>
                    <a:pt x="293" y="411"/>
                  </a:lnTo>
                  <a:lnTo>
                    <a:pt x="0" y="924"/>
                  </a:lnTo>
                  <a:lnTo>
                    <a:pt x="472" y="924"/>
                  </a:lnTo>
                  <a:lnTo>
                    <a:pt x="671" y="663"/>
                  </a:lnTo>
                  <a:lnTo>
                    <a:pt x="757" y="437"/>
                  </a:lnTo>
                  <a:lnTo>
                    <a:pt x="671" y="125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7" name="Freeform 89"/>
            <p:cNvSpPr>
              <a:spLocks/>
            </p:cNvSpPr>
            <p:nvPr/>
          </p:nvSpPr>
          <p:spPr bwMode="auto">
            <a:xfrm>
              <a:off x="3244" y="3077"/>
              <a:ext cx="218" cy="140"/>
            </a:xfrm>
            <a:custGeom>
              <a:avLst/>
              <a:gdLst>
                <a:gd name="T0" fmla="*/ 0 w 437"/>
                <a:gd name="T1" fmla="*/ 200 h 280"/>
                <a:gd name="T2" fmla="*/ 0 w 437"/>
                <a:gd name="T3" fmla="*/ 280 h 280"/>
                <a:gd name="T4" fmla="*/ 178 w 437"/>
                <a:gd name="T5" fmla="*/ 200 h 280"/>
                <a:gd name="T6" fmla="*/ 437 w 437"/>
                <a:gd name="T7" fmla="*/ 88 h 280"/>
                <a:gd name="T8" fmla="*/ 391 w 437"/>
                <a:gd name="T9" fmla="*/ 0 h 280"/>
                <a:gd name="T10" fmla="*/ 218 w 437"/>
                <a:gd name="T11" fmla="*/ 48 h 280"/>
                <a:gd name="T12" fmla="*/ 0 w 437"/>
                <a:gd name="T13" fmla="*/ 200 h 280"/>
                <a:gd name="T14" fmla="*/ 0 w 437"/>
                <a:gd name="T15" fmla="*/ 20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280">
                  <a:moveTo>
                    <a:pt x="0" y="200"/>
                  </a:moveTo>
                  <a:lnTo>
                    <a:pt x="0" y="280"/>
                  </a:lnTo>
                  <a:lnTo>
                    <a:pt x="178" y="200"/>
                  </a:lnTo>
                  <a:lnTo>
                    <a:pt x="437" y="88"/>
                  </a:lnTo>
                  <a:lnTo>
                    <a:pt x="391" y="0"/>
                  </a:lnTo>
                  <a:lnTo>
                    <a:pt x="218" y="48"/>
                  </a:lnTo>
                  <a:lnTo>
                    <a:pt x="0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8" name="Freeform 90"/>
            <p:cNvSpPr>
              <a:spLocks/>
            </p:cNvSpPr>
            <p:nvPr/>
          </p:nvSpPr>
          <p:spPr bwMode="auto">
            <a:xfrm>
              <a:off x="3489" y="3141"/>
              <a:ext cx="100" cy="99"/>
            </a:xfrm>
            <a:custGeom>
              <a:avLst/>
              <a:gdLst>
                <a:gd name="T0" fmla="*/ 0 w 200"/>
                <a:gd name="T1" fmla="*/ 59 h 198"/>
                <a:gd name="T2" fmla="*/ 200 w 200"/>
                <a:gd name="T3" fmla="*/ 198 h 198"/>
                <a:gd name="T4" fmla="*/ 139 w 200"/>
                <a:gd name="T5" fmla="*/ 40 h 198"/>
                <a:gd name="T6" fmla="*/ 27 w 200"/>
                <a:gd name="T7" fmla="*/ 0 h 198"/>
                <a:gd name="T8" fmla="*/ 0 w 200"/>
                <a:gd name="T9" fmla="*/ 59 h 198"/>
                <a:gd name="T10" fmla="*/ 0 w 200"/>
                <a:gd name="T11" fmla="*/ 5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98">
                  <a:moveTo>
                    <a:pt x="0" y="59"/>
                  </a:moveTo>
                  <a:lnTo>
                    <a:pt x="200" y="198"/>
                  </a:lnTo>
                  <a:lnTo>
                    <a:pt x="139" y="40"/>
                  </a:lnTo>
                  <a:lnTo>
                    <a:pt x="27" y="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19" name="Freeform 91"/>
            <p:cNvSpPr>
              <a:spLocks/>
            </p:cNvSpPr>
            <p:nvPr/>
          </p:nvSpPr>
          <p:spPr bwMode="auto">
            <a:xfrm>
              <a:off x="2892" y="3377"/>
              <a:ext cx="285" cy="415"/>
            </a:xfrm>
            <a:custGeom>
              <a:avLst/>
              <a:gdLst>
                <a:gd name="T0" fmla="*/ 379 w 571"/>
                <a:gd name="T1" fmla="*/ 0 h 831"/>
                <a:gd name="T2" fmla="*/ 339 w 571"/>
                <a:gd name="T3" fmla="*/ 418 h 831"/>
                <a:gd name="T4" fmla="*/ 266 w 571"/>
                <a:gd name="T5" fmla="*/ 717 h 831"/>
                <a:gd name="T6" fmla="*/ 186 w 571"/>
                <a:gd name="T7" fmla="*/ 498 h 831"/>
                <a:gd name="T8" fmla="*/ 0 w 571"/>
                <a:gd name="T9" fmla="*/ 831 h 831"/>
                <a:gd name="T10" fmla="*/ 280 w 571"/>
                <a:gd name="T11" fmla="*/ 831 h 831"/>
                <a:gd name="T12" fmla="*/ 464 w 571"/>
                <a:gd name="T13" fmla="*/ 557 h 831"/>
                <a:gd name="T14" fmla="*/ 571 w 571"/>
                <a:gd name="T15" fmla="*/ 344 h 831"/>
                <a:gd name="T16" fmla="*/ 451 w 571"/>
                <a:gd name="T17" fmla="*/ 67 h 831"/>
                <a:gd name="T18" fmla="*/ 379 w 571"/>
                <a:gd name="T19" fmla="*/ 0 h 831"/>
                <a:gd name="T20" fmla="*/ 379 w 571"/>
                <a:gd name="T2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1" h="831">
                  <a:moveTo>
                    <a:pt x="379" y="0"/>
                  </a:moveTo>
                  <a:lnTo>
                    <a:pt x="339" y="418"/>
                  </a:lnTo>
                  <a:lnTo>
                    <a:pt x="266" y="717"/>
                  </a:lnTo>
                  <a:lnTo>
                    <a:pt x="186" y="498"/>
                  </a:lnTo>
                  <a:lnTo>
                    <a:pt x="0" y="831"/>
                  </a:lnTo>
                  <a:lnTo>
                    <a:pt x="280" y="831"/>
                  </a:lnTo>
                  <a:lnTo>
                    <a:pt x="464" y="557"/>
                  </a:lnTo>
                  <a:lnTo>
                    <a:pt x="571" y="344"/>
                  </a:lnTo>
                  <a:lnTo>
                    <a:pt x="451" y="67"/>
                  </a:lnTo>
                  <a:lnTo>
                    <a:pt x="379" y="0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0" name="Freeform 92"/>
            <p:cNvSpPr>
              <a:spLocks/>
            </p:cNvSpPr>
            <p:nvPr/>
          </p:nvSpPr>
          <p:spPr bwMode="auto">
            <a:xfrm>
              <a:off x="3211" y="3260"/>
              <a:ext cx="497" cy="532"/>
            </a:xfrm>
            <a:custGeom>
              <a:avLst/>
              <a:gdLst>
                <a:gd name="T0" fmla="*/ 46 w 994"/>
                <a:gd name="T1" fmla="*/ 181 h 1065"/>
                <a:gd name="T2" fmla="*/ 120 w 994"/>
                <a:gd name="T3" fmla="*/ 506 h 1065"/>
                <a:gd name="T4" fmla="*/ 165 w 994"/>
                <a:gd name="T5" fmla="*/ 778 h 1065"/>
                <a:gd name="T6" fmla="*/ 251 w 994"/>
                <a:gd name="T7" fmla="*/ 1065 h 1065"/>
                <a:gd name="T8" fmla="*/ 451 w 994"/>
                <a:gd name="T9" fmla="*/ 1065 h 1065"/>
                <a:gd name="T10" fmla="*/ 472 w 994"/>
                <a:gd name="T11" fmla="*/ 943 h 1065"/>
                <a:gd name="T12" fmla="*/ 405 w 994"/>
                <a:gd name="T13" fmla="*/ 671 h 1065"/>
                <a:gd name="T14" fmla="*/ 810 w 994"/>
                <a:gd name="T15" fmla="*/ 831 h 1065"/>
                <a:gd name="T16" fmla="*/ 994 w 994"/>
                <a:gd name="T17" fmla="*/ 911 h 1065"/>
                <a:gd name="T18" fmla="*/ 928 w 994"/>
                <a:gd name="T19" fmla="*/ 698 h 1065"/>
                <a:gd name="T20" fmla="*/ 770 w 994"/>
                <a:gd name="T21" fmla="*/ 512 h 1065"/>
                <a:gd name="T22" fmla="*/ 610 w 994"/>
                <a:gd name="T23" fmla="*/ 439 h 1065"/>
                <a:gd name="T24" fmla="*/ 677 w 994"/>
                <a:gd name="T25" fmla="*/ 346 h 1065"/>
                <a:gd name="T26" fmla="*/ 544 w 994"/>
                <a:gd name="T27" fmla="*/ 0 h 1065"/>
                <a:gd name="T28" fmla="*/ 245 w 994"/>
                <a:gd name="T29" fmla="*/ 8 h 1065"/>
                <a:gd name="T30" fmla="*/ 0 w 994"/>
                <a:gd name="T31" fmla="*/ 101 h 1065"/>
                <a:gd name="T32" fmla="*/ 46 w 994"/>
                <a:gd name="T33" fmla="*/ 181 h 1065"/>
                <a:gd name="T34" fmla="*/ 46 w 994"/>
                <a:gd name="T35" fmla="*/ 181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4" h="1065">
                  <a:moveTo>
                    <a:pt x="46" y="181"/>
                  </a:moveTo>
                  <a:lnTo>
                    <a:pt x="120" y="506"/>
                  </a:lnTo>
                  <a:lnTo>
                    <a:pt x="165" y="778"/>
                  </a:lnTo>
                  <a:lnTo>
                    <a:pt x="251" y="1065"/>
                  </a:lnTo>
                  <a:lnTo>
                    <a:pt x="451" y="1065"/>
                  </a:lnTo>
                  <a:lnTo>
                    <a:pt x="472" y="943"/>
                  </a:lnTo>
                  <a:lnTo>
                    <a:pt x="405" y="671"/>
                  </a:lnTo>
                  <a:lnTo>
                    <a:pt x="810" y="831"/>
                  </a:lnTo>
                  <a:lnTo>
                    <a:pt x="994" y="911"/>
                  </a:lnTo>
                  <a:lnTo>
                    <a:pt x="928" y="698"/>
                  </a:lnTo>
                  <a:lnTo>
                    <a:pt x="770" y="512"/>
                  </a:lnTo>
                  <a:lnTo>
                    <a:pt x="610" y="439"/>
                  </a:lnTo>
                  <a:lnTo>
                    <a:pt x="677" y="346"/>
                  </a:lnTo>
                  <a:lnTo>
                    <a:pt x="544" y="0"/>
                  </a:lnTo>
                  <a:lnTo>
                    <a:pt x="245" y="8"/>
                  </a:lnTo>
                  <a:lnTo>
                    <a:pt x="0" y="101"/>
                  </a:lnTo>
                  <a:lnTo>
                    <a:pt x="46" y="181"/>
                  </a:lnTo>
                  <a:lnTo>
                    <a:pt x="46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1" name="Freeform 93"/>
            <p:cNvSpPr>
              <a:spLocks/>
            </p:cNvSpPr>
            <p:nvPr/>
          </p:nvSpPr>
          <p:spPr bwMode="auto">
            <a:xfrm>
              <a:off x="3324" y="3087"/>
              <a:ext cx="132" cy="90"/>
            </a:xfrm>
            <a:custGeom>
              <a:avLst/>
              <a:gdLst>
                <a:gd name="T0" fmla="*/ 225 w 265"/>
                <a:gd name="T1" fmla="*/ 0 h 179"/>
                <a:gd name="T2" fmla="*/ 99 w 265"/>
                <a:gd name="T3" fmla="*/ 13 h 179"/>
                <a:gd name="T4" fmla="*/ 0 w 265"/>
                <a:gd name="T5" fmla="*/ 120 h 179"/>
                <a:gd name="T6" fmla="*/ 0 w 265"/>
                <a:gd name="T7" fmla="*/ 179 h 179"/>
                <a:gd name="T8" fmla="*/ 265 w 265"/>
                <a:gd name="T9" fmla="*/ 59 h 179"/>
                <a:gd name="T10" fmla="*/ 225 w 265"/>
                <a:gd name="T11" fmla="*/ 0 h 179"/>
                <a:gd name="T12" fmla="*/ 225 w 265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79">
                  <a:moveTo>
                    <a:pt x="225" y="0"/>
                  </a:moveTo>
                  <a:lnTo>
                    <a:pt x="99" y="13"/>
                  </a:lnTo>
                  <a:lnTo>
                    <a:pt x="0" y="120"/>
                  </a:lnTo>
                  <a:lnTo>
                    <a:pt x="0" y="179"/>
                  </a:lnTo>
                  <a:lnTo>
                    <a:pt x="265" y="59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2" name="Freeform 94"/>
            <p:cNvSpPr>
              <a:spLocks/>
            </p:cNvSpPr>
            <p:nvPr/>
          </p:nvSpPr>
          <p:spPr bwMode="auto">
            <a:xfrm>
              <a:off x="1983" y="2938"/>
              <a:ext cx="104" cy="344"/>
            </a:xfrm>
            <a:custGeom>
              <a:avLst/>
              <a:gdLst>
                <a:gd name="T0" fmla="*/ 62 w 207"/>
                <a:gd name="T1" fmla="*/ 25 h 689"/>
                <a:gd name="T2" fmla="*/ 121 w 207"/>
                <a:gd name="T3" fmla="*/ 128 h 689"/>
                <a:gd name="T4" fmla="*/ 165 w 207"/>
                <a:gd name="T5" fmla="*/ 278 h 689"/>
                <a:gd name="T6" fmla="*/ 192 w 207"/>
                <a:gd name="T7" fmla="*/ 493 h 689"/>
                <a:gd name="T8" fmla="*/ 195 w 207"/>
                <a:gd name="T9" fmla="*/ 689 h 689"/>
                <a:gd name="T10" fmla="*/ 207 w 207"/>
                <a:gd name="T11" fmla="*/ 457 h 689"/>
                <a:gd name="T12" fmla="*/ 173 w 207"/>
                <a:gd name="T13" fmla="*/ 118 h 689"/>
                <a:gd name="T14" fmla="*/ 150 w 207"/>
                <a:gd name="T15" fmla="*/ 16 h 689"/>
                <a:gd name="T16" fmla="*/ 125 w 207"/>
                <a:gd name="T17" fmla="*/ 0 h 689"/>
                <a:gd name="T18" fmla="*/ 0 w 207"/>
                <a:gd name="T19" fmla="*/ 29 h 689"/>
                <a:gd name="T20" fmla="*/ 62 w 207"/>
                <a:gd name="T21" fmla="*/ 25 h 689"/>
                <a:gd name="T22" fmla="*/ 62 w 207"/>
                <a:gd name="T23" fmla="*/ 2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689">
                  <a:moveTo>
                    <a:pt x="62" y="25"/>
                  </a:moveTo>
                  <a:lnTo>
                    <a:pt x="121" y="128"/>
                  </a:lnTo>
                  <a:lnTo>
                    <a:pt x="165" y="278"/>
                  </a:lnTo>
                  <a:lnTo>
                    <a:pt x="192" y="493"/>
                  </a:lnTo>
                  <a:lnTo>
                    <a:pt x="195" y="689"/>
                  </a:lnTo>
                  <a:lnTo>
                    <a:pt x="207" y="457"/>
                  </a:lnTo>
                  <a:lnTo>
                    <a:pt x="173" y="118"/>
                  </a:lnTo>
                  <a:lnTo>
                    <a:pt x="150" y="16"/>
                  </a:lnTo>
                  <a:lnTo>
                    <a:pt x="125" y="0"/>
                  </a:lnTo>
                  <a:lnTo>
                    <a:pt x="0" y="29"/>
                  </a:lnTo>
                  <a:lnTo>
                    <a:pt x="62" y="25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00A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3" name="Freeform 95"/>
            <p:cNvSpPr>
              <a:spLocks/>
            </p:cNvSpPr>
            <p:nvPr/>
          </p:nvSpPr>
          <p:spPr bwMode="auto">
            <a:xfrm>
              <a:off x="1221" y="3034"/>
              <a:ext cx="202" cy="87"/>
            </a:xfrm>
            <a:custGeom>
              <a:avLst/>
              <a:gdLst>
                <a:gd name="T0" fmla="*/ 0 w 405"/>
                <a:gd name="T1" fmla="*/ 126 h 174"/>
                <a:gd name="T2" fmla="*/ 405 w 405"/>
                <a:gd name="T3" fmla="*/ 174 h 174"/>
                <a:gd name="T4" fmla="*/ 365 w 405"/>
                <a:gd name="T5" fmla="*/ 0 h 174"/>
                <a:gd name="T6" fmla="*/ 279 w 405"/>
                <a:gd name="T7" fmla="*/ 59 h 174"/>
                <a:gd name="T8" fmla="*/ 0 w 405"/>
                <a:gd name="T9" fmla="*/ 126 h 174"/>
                <a:gd name="T10" fmla="*/ 0 w 405"/>
                <a:gd name="T11" fmla="*/ 12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174">
                  <a:moveTo>
                    <a:pt x="0" y="126"/>
                  </a:moveTo>
                  <a:lnTo>
                    <a:pt x="405" y="174"/>
                  </a:lnTo>
                  <a:lnTo>
                    <a:pt x="365" y="0"/>
                  </a:lnTo>
                  <a:lnTo>
                    <a:pt x="279" y="59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4" name="Freeform 96"/>
            <p:cNvSpPr>
              <a:spLocks/>
            </p:cNvSpPr>
            <p:nvPr/>
          </p:nvSpPr>
          <p:spPr bwMode="auto">
            <a:xfrm>
              <a:off x="1433" y="2932"/>
              <a:ext cx="149" cy="471"/>
            </a:xfrm>
            <a:custGeom>
              <a:avLst/>
              <a:gdLst>
                <a:gd name="T0" fmla="*/ 0 w 298"/>
                <a:gd name="T1" fmla="*/ 0 h 943"/>
                <a:gd name="T2" fmla="*/ 199 w 298"/>
                <a:gd name="T3" fmla="*/ 909 h 943"/>
                <a:gd name="T4" fmla="*/ 298 w 298"/>
                <a:gd name="T5" fmla="*/ 943 h 943"/>
                <a:gd name="T6" fmla="*/ 192 w 298"/>
                <a:gd name="T7" fmla="*/ 32 h 943"/>
                <a:gd name="T8" fmla="*/ 0 w 298"/>
                <a:gd name="T9" fmla="*/ 0 h 943"/>
                <a:gd name="T10" fmla="*/ 0 w 298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943">
                  <a:moveTo>
                    <a:pt x="0" y="0"/>
                  </a:moveTo>
                  <a:lnTo>
                    <a:pt x="199" y="909"/>
                  </a:lnTo>
                  <a:lnTo>
                    <a:pt x="298" y="943"/>
                  </a:lnTo>
                  <a:lnTo>
                    <a:pt x="192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5" name="Freeform 97"/>
            <p:cNvSpPr>
              <a:spLocks/>
            </p:cNvSpPr>
            <p:nvPr/>
          </p:nvSpPr>
          <p:spPr bwMode="auto">
            <a:xfrm>
              <a:off x="1589" y="2825"/>
              <a:ext cx="544" cy="229"/>
            </a:xfrm>
            <a:custGeom>
              <a:avLst/>
              <a:gdLst>
                <a:gd name="T0" fmla="*/ 1015 w 1087"/>
                <a:gd name="T1" fmla="*/ 0 h 458"/>
                <a:gd name="T2" fmla="*/ 0 w 1087"/>
                <a:gd name="T3" fmla="*/ 240 h 458"/>
                <a:gd name="T4" fmla="*/ 165 w 1087"/>
                <a:gd name="T5" fmla="*/ 325 h 458"/>
                <a:gd name="T6" fmla="*/ 656 w 1087"/>
                <a:gd name="T7" fmla="*/ 213 h 458"/>
                <a:gd name="T8" fmla="*/ 1021 w 1087"/>
                <a:gd name="T9" fmla="*/ 120 h 458"/>
                <a:gd name="T10" fmla="*/ 1055 w 1087"/>
                <a:gd name="T11" fmla="*/ 458 h 458"/>
                <a:gd name="T12" fmla="*/ 1087 w 1087"/>
                <a:gd name="T13" fmla="*/ 451 h 458"/>
                <a:gd name="T14" fmla="*/ 1015 w 1087"/>
                <a:gd name="T15" fmla="*/ 0 h 458"/>
                <a:gd name="T16" fmla="*/ 1015 w 1087"/>
                <a:gd name="T1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" h="458">
                  <a:moveTo>
                    <a:pt x="1015" y="0"/>
                  </a:moveTo>
                  <a:lnTo>
                    <a:pt x="0" y="240"/>
                  </a:lnTo>
                  <a:lnTo>
                    <a:pt x="165" y="325"/>
                  </a:lnTo>
                  <a:lnTo>
                    <a:pt x="656" y="213"/>
                  </a:lnTo>
                  <a:lnTo>
                    <a:pt x="1021" y="120"/>
                  </a:lnTo>
                  <a:lnTo>
                    <a:pt x="1055" y="458"/>
                  </a:lnTo>
                  <a:lnTo>
                    <a:pt x="1087" y="451"/>
                  </a:lnTo>
                  <a:lnTo>
                    <a:pt x="1015" y="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6" name="Freeform 98"/>
            <p:cNvSpPr>
              <a:spLocks/>
            </p:cNvSpPr>
            <p:nvPr/>
          </p:nvSpPr>
          <p:spPr bwMode="auto">
            <a:xfrm>
              <a:off x="1691" y="3101"/>
              <a:ext cx="465" cy="494"/>
            </a:xfrm>
            <a:custGeom>
              <a:avLst/>
              <a:gdLst>
                <a:gd name="T0" fmla="*/ 855 w 930"/>
                <a:gd name="T1" fmla="*/ 0 h 988"/>
                <a:gd name="T2" fmla="*/ 903 w 930"/>
                <a:gd name="T3" fmla="*/ 490 h 988"/>
                <a:gd name="T4" fmla="*/ 610 w 930"/>
                <a:gd name="T5" fmla="*/ 644 h 988"/>
                <a:gd name="T6" fmla="*/ 165 w 930"/>
                <a:gd name="T7" fmla="*/ 815 h 988"/>
                <a:gd name="T8" fmla="*/ 0 w 930"/>
                <a:gd name="T9" fmla="*/ 988 h 988"/>
                <a:gd name="T10" fmla="*/ 365 w 930"/>
                <a:gd name="T11" fmla="*/ 855 h 988"/>
                <a:gd name="T12" fmla="*/ 762 w 930"/>
                <a:gd name="T13" fmla="*/ 696 h 988"/>
                <a:gd name="T14" fmla="*/ 930 w 930"/>
                <a:gd name="T15" fmla="*/ 597 h 988"/>
                <a:gd name="T16" fmla="*/ 922 w 930"/>
                <a:gd name="T17" fmla="*/ 405 h 988"/>
                <a:gd name="T18" fmla="*/ 890 w 930"/>
                <a:gd name="T19" fmla="*/ 19 h 988"/>
                <a:gd name="T20" fmla="*/ 855 w 930"/>
                <a:gd name="T21" fmla="*/ 0 h 988"/>
                <a:gd name="T22" fmla="*/ 855 w 930"/>
                <a:gd name="T23" fmla="*/ 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0" h="988">
                  <a:moveTo>
                    <a:pt x="855" y="0"/>
                  </a:moveTo>
                  <a:lnTo>
                    <a:pt x="903" y="490"/>
                  </a:lnTo>
                  <a:lnTo>
                    <a:pt x="610" y="644"/>
                  </a:lnTo>
                  <a:lnTo>
                    <a:pt x="165" y="815"/>
                  </a:lnTo>
                  <a:lnTo>
                    <a:pt x="0" y="988"/>
                  </a:lnTo>
                  <a:lnTo>
                    <a:pt x="365" y="855"/>
                  </a:lnTo>
                  <a:lnTo>
                    <a:pt x="762" y="696"/>
                  </a:lnTo>
                  <a:lnTo>
                    <a:pt x="930" y="597"/>
                  </a:lnTo>
                  <a:lnTo>
                    <a:pt x="922" y="405"/>
                  </a:lnTo>
                  <a:lnTo>
                    <a:pt x="890" y="19"/>
                  </a:lnTo>
                  <a:lnTo>
                    <a:pt x="855" y="0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7" name="Freeform 99"/>
            <p:cNvSpPr>
              <a:spLocks/>
            </p:cNvSpPr>
            <p:nvPr/>
          </p:nvSpPr>
          <p:spPr bwMode="auto">
            <a:xfrm>
              <a:off x="1662" y="3426"/>
              <a:ext cx="494" cy="245"/>
            </a:xfrm>
            <a:custGeom>
              <a:avLst/>
              <a:gdLst>
                <a:gd name="T0" fmla="*/ 989 w 989"/>
                <a:gd name="T1" fmla="*/ 0 h 490"/>
                <a:gd name="T2" fmla="*/ 643 w 989"/>
                <a:gd name="T3" fmla="*/ 205 h 490"/>
                <a:gd name="T4" fmla="*/ 232 w 989"/>
                <a:gd name="T5" fmla="*/ 378 h 490"/>
                <a:gd name="T6" fmla="*/ 0 w 989"/>
                <a:gd name="T7" fmla="*/ 452 h 490"/>
                <a:gd name="T8" fmla="*/ 32 w 989"/>
                <a:gd name="T9" fmla="*/ 490 h 490"/>
                <a:gd name="T10" fmla="*/ 317 w 989"/>
                <a:gd name="T11" fmla="*/ 405 h 490"/>
                <a:gd name="T12" fmla="*/ 616 w 989"/>
                <a:gd name="T13" fmla="*/ 258 h 490"/>
                <a:gd name="T14" fmla="*/ 808 w 989"/>
                <a:gd name="T15" fmla="*/ 160 h 490"/>
                <a:gd name="T16" fmla="*/ 989 w 989"/>
                <a:gd name="T17" fmla="*/ 53 h 490"/>
                <a:gd name="T18" fmla="*/ 989 w 989"/>
                <a:gd name="T19" fmla="*/ 0 h 490"/>
                <a:gd name="T20" fmla="*/ 989 w 989"/>
                <a:gd name="T2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9" h="490">
                  <a:moveTo>
                    <a:pt x="989" y="0"/>
                  </a:moveTo>
                  <a:lnTo>
                    <a:pt x="643" y="205"/>
                  </a:lnTo>
                  <a:lnTo>
                    <a:pt x="232" y="378"/>
                  </a:lnTo>
                  <a:lnTo>
                    <a:pt x="0" y="452"/>
                  </a:lnTo>
                  <a:lnTo>
                    <a:pt x="32" y="490"/>
                  </a:lnTo>
                  <a:lnTo>
                    <a:pt x="317" y="405"/>
                  </a:lnTo>
                  <a:lnTo>
                    <a:pt x="616" y="258"/>
                  </a:lnTo>
                  <a:lnTo>
                    <a:pt x="808" y="160"/>
                  </a:lnTo>
                  <a:lnTo>
                    <a:pt x="989" y="53"/>
                  </a:lnTo>
                  <a:lnTo>
                    <a:pt x="989" y="0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8" name="Freeform 100"/>
            <p:cNvSpPr>
              <a:spLocks/>
            </p:cNvSpPr>
            <p:nvPr/>
          </p:nvSpPr>
          <p:spPr bwMode="auto">
            <a:xfrm>
              <a:off x="1573" y="3682"/>
              <a:ext cx="311" cy="53"/>
            </a:xfrm>
            <a:custGeom>
              <a:avLst/>
              <a:gdLst>
                <a:gd name="T0" fmla="*/ 331 w 624"/>
                <a:gd name="T1" fmla="*/ 0 h 107"/>
                <a:gd name="T2" fmla="*/ 624 w 624"/>
                <a:gd name="T3" fmla="*/ 6 h 107"/>
                <a:gd name="T4" fmla="*/ 424 w 624"/>
                <a:gd name="T5" fmla="*/ 80 h 107"/>
                <a:gd name="T6" fmla="*/ 133 w 624"/>
                <a:gd name="T7" fmla="*/ 107 h 107"/>
                <a:gd name="T8" fmla="*/ 0 w 624"/>
                <a:gd name="T9" fmla="*/ 86 h 107"/>
                <a:gd name="T10" fmla="*/ 112 w 624"/>
                <a:gd name="T11" fmla="*/ 19 h 107"/>
                <a:gd name="T12" fmla="*/ 185 w 624"/>
                <a:gd name="T13" fmla="*/ 27 h 107"/>
                <a:gd name="T14" fmla="*/ 331 w 624"/>
                <a:gd name="T15" fmla="*/ 0 h 107"/>
                <a:gd name="T16" fmla="*/ 331 w 62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4" h="107">
                  <a:moveTo>
                    <a:pt x="331" y="0"/>
                  </a:moveTo>
                  <a:lnTo>
                    <a:pt x="624" y="6"/>
                  </a:lnTo>
                  <a:lnTo>
                    <a:pt x="424" y="80"/>
                  </a:lnTo>
                  <a:lnTo>
                    <a:pt x="133" y="107"/>
                  </a:lnTo>
                  <a:lnTo>
                    <a:pt x="0" y="86"/>
                  </a:lnTo>
                  <a:lnTo>
                    <a:pt x="112" y="19"/>
                  </a:lnTo>
                  <a:lnTo>
                    <a:pt x="185" y="27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29" name="Freeform 101"/>
            <p:cNvSpPr>
              <a:spLocks/>
            </p:cNvSpPr>
            <p:nvPr/>
          </p:nvSpPr>
          <p:spPr bwMode="auto">
            <a:xfrm>
              <a:off x="2003" y="3612"/>
              <a:ext cx="820" cy="132"/>
            </a:xfrm>
            <a:custGeom>
              <a:avLst/>
              <a:gdLst>
                <a:gd name="T0" fmla="*/ 1306 w 1638"/>
                <a:gd name="T1" fmla="*/ 0 h 264"/>
                <a:gd name="T2" fmla="*/ 962 w 1638"/>
                <a:gd name="T3" fmla="*/ 66 h 264"/>
                <a:gd name="T4" fmla="*/ 159 w 1638"/>
                <a:gd name="T5" fmla="*/ 112 h 264"/>
                <a:gd name="T6" fmla="*/ 0 w 1638"/>
                <a:gd name="T7" fmla="*/ 131 h 264"/>
                <a:gd name="T8" fmla="*/ 66 w 1638"/>
                <a:gd name="T9" fmla="*/ 157 h 264"/>
                <a:gd name="T10" fmla="*/ 231 w 1638"/>
                <a:gd name="T11" fmla="*/ 178 h 264"/>
                <a:gd name="T12" fmla="*/ 346 w 1638"/>
                <a:gd name="T13" fmla="*/ 264 h 264"/>
                <a:gd name="T14" fmla="*/ 517 w 1638"/>
                <a:gd name="T15" fmla="*/ 264 h 264"/>
                <a:gd name="T16" fmla="*/ 695 w 1638"/>
                <a:gd name="T17" fmla="*/ 218 h 264"/>
                <a:gd name="T18" fmla="*/ 1095 w 1638"/>
                <a:gd name="T19" fmla="*/ 218 h 264"/>
                <a:gd name="T20" fmla="*/ 1460 w 1638"/>
                <a:gd name="T21" fmla="*/ 237 h 264"/>
                <a:gd name="T22" fmla="*/ 1553 w 1638"/>
                <a:gd name="T23" fmla="*/ 165 h 264"/>
                <a:gd name="T24" fmla="*/ 1638 w 1638"/>
                <a:gd name="T25" fmla="*/ 45 h 264"/>
                <a:gd name="T26" fmla="*/ 1306 w 1638"/>
                <a:gd name="T27" fmla="*/ 0 h 264"/>
                <a:gd name="T28" fmla="*/ 1306 w 1638"/>
                <a:gd name="T2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8" h="264">
                  <a:moveTo>
                    <a:pt x="1306" y="0"/>
                  </a:moveTo>
                  <a:lnTo>
                    <a:pt x="962" y="66"/>
                  </a:lnTo>
                  <a:lnTo>
                    <a:pt x="159" y="112"/>
                  </a:lnTo>
                  <a:lnTo>
                    <a:pt x="0" y="131"/>
                  </a:lnTo>
                  <a:lnTo>
                    <a:pt x="66" y="157"/>
                  </a:lnTo>
                  <a:lnTo>
                    <a:pt x="231" y="178"/>
                  </a:lnTo>
                  <a:lnTo>
                    <a:pt x="346" y="264"/>
                  </a:lnTo>
                  <a:lnTo>
                    <a:pt x="517" y="264"/>
                  </a:lnTo>
                  <a:lnTo>
                    <a:pt x="695" y="218"/>
                  </a:lnTo>
                  <a:lnTo>
                    <a:pt x="1095" y="218"/>
                  </a:lnTo>
                  <a:lnTo>
                    <a:pt x="1460" y="237"/>
                  </a:lnTo>
                  <a:lnTo>
                    <a:pt x="1553" y="165"/>
                  </a:lnTo>
                  <a:lnTo>
                    <a:pt x="1638" y="45"/>
                  </a:lnTo>
                  <a:lnTo>
                    <a:pt x="1306" y="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0" name="Freeform 102"/>
            <p:cNvSpPr>
              <a:spLocks/>
            </p:cNvSpPr>
            <p:nvPr/>
          </p:nvSpPr>
          <p:spPr bwMode="auto">
            <a:xfrm>
              <a:off x="3827" y="3678"/>
              <a:ext cx="37" cy="58"/>
            </a:xfrm>
            <a:custGeom>
              <a:avLst/>
              <a:gdLst>
                <a:gd name="T0" fmla="*/ 21 w 72"/>
                <a:gd name="T1" fmla="*/ 0 h 116"/>
                <a:gd name="T2" fmla="*/ 53 w 72"/>
                <a:gd name="T3" fmla="*/ 63 h 116"/>
                <a:gd name="T4" fmla="*/ 72 w 72"/>
                <a:gd name="T5" fmla="*/ 95 h 116"/>
                <a:gd name="T6" fmla="*/ 53 w 72"/>
                <a:gd name="T7" fmla="*/ 116 h 116"/>
                <a:gd name="T8" fmla="*/ 0 w 72"/>
                <a:gd name="T9" fmla="*/ 78 h 116"/>
                <a:gd name="T10" fmla="*/ 21 w 72"/>
                <a:gd name="T11" fmla="*/ 0 h 116"/>
                <a:gd name="T12" fmla="*/ 21 w 72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16">
                  <a:moveTo>
                    <a:pt x="21" y="0"/>
                  </a:moveTo>
                  <a:lnTo>
                    <a:pt x="53" y="63"/>
                  </a:lnTo>
                  <a:lnTo>
                    <a:pt x="72" y="95"/>
                  </a:lnTo>
                  <a:lnTo>
                    <a:pt x="53" y="116"/>
                  </a:lnTo>
                  <a:lnTo>
                    <a:pt x="0" y="78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1" name="Freeform 103"/>
            <p:cNvSpPr>
              <a:spLocks/>
            </p:cNvSpPr>
            <p:nvPr/>
          </p:nvSpPr>
          <p:spPr bwMode="auto">
            <a:xfrm>
              <a:off x="3909" y="3687"/>
              <a:ext cx="79" cy="105"/>
            </a:xfrm>
            <a:custGeom>
              <a:avLst/>
              <a:gdLst>
                <a:gd name="T0" fmla="*/ 69 w 158"/>
                <a:gd name="T1" fmla="*/ 0 h 209"/>
                <a:gd name="T2" fmla="*/ 122 w 158"/>
                <a:gd name="T3" fmla="*/ 2 h 209"/>
                <a:gd name="T4" fmla="*/ 158 w 158"/>
                <a:gd name="T5" fmla="*/ 45 h 209"/>
                <a:gd name="T6" fmla="*/ 158 w 158"/>
                <a:gd name="T7" fmla="*/ 91 h 209"/>
                <a:gd name="T8" fmla="*/ 126 w 158"/>
                <a:gd name="T9" fmla="*/ 209 h 209"/>
                <a:gd name="T10" fmla="*/ 0 w 158"/>
                <a:gd name="T11" fmla="*/ 209 h 209"/>
                <a:gd name="T12" fmla="*/ 52 w 158"/>
                <a:gd name="T13" fmla="*/ 28 h 209"/>
                <a:gd name="T14" fmla="*/ 69 w 158"/>
                <a:gd name="T15" fmla="*/ 0 h 209"/>
                <a:gd name="T16" fmla="*/ 69 w 158"/>
                <a:gd name="T1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09">
                  <a:moveTo>
                    <a:pt x="69" y="0"/>
                  </a:moveTo>
                  <a:lnTo>
                    <a:pt x="122" y="2"/>
                  </a:lnTo>
                  <a:lnTo>
                    <a:pt x="158" y="45"/>
                  </a:lnTo>
                  <a:lnTo>
                    <a:pt x="158" y="91"/>
                  </a:lnTo>
                  <a:lnTo>
                    <a:pt x="126" y="209"/>
                  </a:lnTo>
                  <a:lnTo>
                    <a:pt x="0" y="209"/>
                  </a:lnTo>
                  <a:lnTo>
                    <a:pt x="52" y="28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2" name="Freeform 104"/>
            <p:cNvSpPr>
              <a:spLocks/>
            </p:cNvSpPr>
            <p:nvPr/>
          </p:nvSpPr>
          <p:spPr bwMode="auto">
            <a:xfrm>
              <a:off x="1200" y="2940"/>
              <a:ext cx="219" cy="491"/>
            </a:xfrm>
            <a:custGeom>
              <a:avLst/>
              <a:gdLst>
                <a:gd name="T0" fmla="*/ 418 w 437"/>
                <a:gd name="T1" fmla="*/ 0 h 981"/>
                <a:gd name="T2" fmla="*/ 371 w 437"/>
                <a:gd name="T3" fmla="*/ 131 h 981"/>
                <a:gd name="T4" fmla="*/ 0 w 437"/>
                <a:gd name="T5" fmla="*/ 289 h 981"/>
                <a:gd name="T6" fmla="*/ 148 w 437"/>
                <a:gd name="T7" fmla="*/ 981 h 981"/>
                <a:gd name="T8" fmla="*/ 30 w 437"/>
                <a:gd name="T9" fmla="*/ 303 h 981"/>
                <a:gd name="T10" fmla="*/ 283 w 437"/>
                <a:gd name="T11" fmla="*/ 211 h 981"/>
                <a:gd name="T12" fmla="*/ 390 w 437"/>
                <a:gd name="T13" fmla="*/ 164 h 981"/>
                <a:gd name="T14" fmla="*/ 437 w 437"/>
                <a:gd name="T15" fmla="*/ 33 h 981"/>
                <a:gd name="T16" fmla="*/ 418 w 437"/>
                <a:gd name="T17" fmla="*/ 0 h 981"/>
                <a:gd name="T18" fmla="*/ 418 w 437"/>
                <a:gd name="T19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981">
                  <a:moveTo>
                    <a:pt x="418" y="0"/>
                  </a:moveTo>
                  <a:lnTo>
                    <a:pt x="371" y="131"/>
                  </a:lnTo>
                  <a:lnTo>
                    <a:pt x="0" y="289"/>
                  </a:lnTo>
                  <a:lnTo>
                    <a:pt x="148" y="981"/>
                  </a:lnTo>
                  <a:lnTo>
                    <a:pt x="30" y="303"/>
                  </a:lnTo>
                  <a:lnTo>
                    <a:pt x="283" y="211"/>
                  </a:lnTo>
                  <a:lnTo>
                    <a:pt x="390" y="164"/>
                  </a:lnTo>
                  <a:lnTo>
                    <a:pt x="437" y="33"/>
                  </a:lnTo>
                  <a:lnTo>
                    <a:pt x="418" y="0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3" name="Freeform 105"/>
            <p:cNvSpPr>
              <a:spLocks/>
            </p:cNvSpPr>
            <p:nvPr/>
          </p:nvSpPr>
          <p:spPr bwMode="auto">
            <a:xfrm>
              <a:off x="3288" y="2462"/>
              <a:ext cx="59" cy="9"/>
            </a:xfrm>
            <a:custGeom>
              <a:avLst/>
              <a:gdLst>
                <a:gd name="T0" fmla="*/ 0 w 120"/>
                <a:gd name="T1" fmla="*/ 0 h 19"/>
                <a:gd name="T2" fmla="*/ 72 w 120"/>
                <a:gd name="T3" fmla="*/ 0 h 19"/>
                <a:gd name="T4" fmla="*/ 120 w 120"/>
                <a:gd name="T5" fmla="*/ 11 h 19"/>
                <a:gd name="T6" fmla="*/ 95 w 120"/>
                <a:gd name="T7" fmla="*/ 19 h 19"/>
                <a:gd name="T8" fmla="*/ 48 w 120"/>
                <a:gd name="T9" fmla="*/ 19 h 19"/>
                <a:gd name="T10" fmla="*/ 0 w 120"/>
                <a:gd name="T11" fmla="*/ 0 h 19"/>
                <a:gd name="T12" fmla="*/ 0 w 12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9">
                  <a:moveTo>
                    <a:pt x="0" y="0"/>
                  </a:moveTo>
                  <a:lnTo>
                    <a:pt x="72" y="0"/>
                  </a:lnTo>
                  <a:lnTo>
                    <a:pt x="120" y="11"/>
                  </a:lnTo>
                  <a:lnTo>
                    <a:pt x="95" y="19"/>
                  </a:lnTo>
                  <a:lnTo>
                    <a:pt x="48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4" name="Freeform 106"/>
            <p:cNvSpPr>
              <a:spLocks/>
            </p:cNvSpPr>
            <p:nvPr/>
          </p:nvSpPr>
          <p:spPr bwMode="auto">
            <a:xfrm>
              <a:off x="3242" y="2449"/>
              <a:ext cx="206" cy="191"/>
            </a:xfrm>
            <a:custGeom>
              <a:avLst/>
              <a:gdLst>
                <a:gd name="T0" fmla="*/ 36 w 412"/>
                <a:gd name="T1" fmla="*/ 0 h 382"/>
                <a:gd name="T2" fmla="*/ 49 w 412"/>
                <a:gd name="T3" fmla="*/ 36 h 382"/>
                <a:gd name="T4" fmla="*/ 47 w 412"/>
                <a:gd name="T5" fmla="*/ 53 h 382"/>
                <a:gd name="T6" fmla="*/ 0 w 412"/>
                <a:gd name="T7" fmla="*/ 177 h 382"/>
                <a:gd name="T8" fmla="*/ 21 w 412"/>
                <a:gd name="T9" fmla="*/ 200 h 382"/>
                <a:gd name="T10" fmla="*/ 63 w 412"/>
                <a:gd name="T11" fmla="*/ 202 h 382"/>
                <a:gd name="T12" fmla="*/ 78 w 412"/>
                <a:gd name="T13" fmla="*/ 242 h 382"/>
                <a:gd name="T14" fmla="*/ 95 w 412"/>
                <a:gd name="T15" fmla="*/ 255 h 382"/>
                <a:gd name="T16" fmla="*/ 89 w 412"/>
                <a:gd name="T17" fmla="*/ 266 h 382"/>
                <a:gd name="T18" fmla="*/ 104 w 412"/>
                <a:gd name="T19" fmla="*/ 299 h 382"/>
                <a:gd name="T20" fmla="*/ 106 w 412"/>
                <a:gd name="T21" fmla="*/ 346 h 382"/>
                <a:gd name="T22" fmla="*/ 146 w 412"/>
                <a:gd name="T23" fmla="*/ 379 h 382"/>
                <a:gd name="T24" fmla="*/ 226 w 412"/>
                <a:gd name="T25" fmla="*/ 382 h 382"/>
                <a:gd name="T26" fmla="*/ 371 w 412"/>
                <a:gd name="T27" fmla="*/ 348 h 382"/>
                <a:gd name="T28" fmla="*/ 412 w 412"/>
                <a:gd name="T29" fmla="*/ 316 h 382"/>
                <a:gd name="T30" fmla="*/ 293 w 412"/>
                <a:gd name="T31" fmla="*/ 360 h 382"/>
                <a:gd name="T32" fmla="*/ 211 w 412"/>
                <a:gd name="T33" fmla="*/ 375 h 382"/>
                <a:gd name="T34" fmla="*/ 158 w 412"/>
                <a:gd name="T35" fmla="*/ 371 h 382"/>
                <a:gd name="T36" fmla="*/ 120 w 412"/>
                <a:gd name="T37" fmla="*/ 346 h 382"/>
                <a:gd name="T38" fmla="*/ 121 w 412"/>
                <a:gd name="T39" fmla="*/ 314 h 382"/>
                <a:gd name="T40" fmla="*/ 118 w 412"/>
                <a:gd name="T41" fmla="*/ 289 h 382"/>
                <a:gd name="T42" fmla="*/ 179 w 412"/>
                <a:gd name="T43" fmla="*/ 266 h 382"/>
                <a:gd name="T44" fmla="*/ 108 w 412"/>
                <a:gd name="T45" fmla="*/ 285 h 382"/>
                <a:gd name="T46" fmla="*/ 101 w 412"/>
                <a:gd name="T47" fmla="*/ 274 h 382"/>
                <a:gd name="T48" fmla="*/ 108 w 412"/>
                <a:gd name="T49" fmla="*/ 263 h 382"/>
                <a:gd name="T50" fmla="*/ 161 w 412"/>
                <a:gd name="T51" fmla="*/ 264 h 382"/>
                <a:gd name="T52" fmla="*/ 118 w 412"/>
                <a:gd name="T53" fmla="*/ 249 h 382"/>
                <a:gd name="T54" fmla="*/ 97 w 412"/>
                <a:gd name="T55" fmla="*/ 238 h 382"/>
                <a:gd name="T56" fmla="*/ 85 w 412"/>
                <a:gd name="T57" fmla="*/ 232 h 382"/>
                <a:gd name="T58" fmla="*/ 78 w 412"/>
                <a:gd name="T59" fmla="*/ 207 h 382"/>
                <a:gd name="T60" fmla="*/ 108 w 412"/>
                <a:gd name="T61" fmla="*/ 204 h 382"/>
                <a:gd name="T62" fmla="*/ 68 w 412"/>
                <a:gd name="T63" fmla="*/ 190 h 382"/>
                <a:gd name="T64" fmla="*/ 25 w 412"/>
                <a:gd name="T65" fmla="*/ 190 h 382"/>
                <a:gd name="T66" fmla="*/ 11 w 412"/>
                <a:gd name="T67" fmla="*/ 177 h 382"/>
                <a:gd name="T68" fmla="*/ 57 w 412"/>
                <a:gd name="T69" fmla="*/ 53 h 382"/>
                <a:gd name="T70" fmla="*/ 55 w 412"/>
                <a:gd name="T71" fmla="*/ 21 h 382"/>
                <a:gd name="T72" fmla="*/ 36 w 412"/>
                <a:gd name="T73" fmla="*/ 0 h 382"/>
                <a:gd name="T74" fmla="*/ 36 w 412"/>
                <a:gd name="T7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2" h="382">
                  <a:moveTo>
                    <a:pt x="36" y="0"/>
                  </a:moveTo>
                  <a:lnTo>
                    <a:pt x="49" y="36"/>
                  </a:lnTo>
                  <a:lnTo>
                    <a:pt x="47" y="53"/>
                  </a:lnTo>
                  <a:lnTo>
                    <a:pt x="0" y="177"/>
                  </a:lnTo>
                  <a:lnTo>
                    <a:pt x="21" y="200"/>
                  </a:lnTo>
                  <a:lnTo>
                    <a:pt x="63" y="202"/>
                  </a:lnTo>
                  <a:lnTo>
                    <a:pt x="78" y="242"/>
                  </a:lnTo>
                  <a:lnTo>
                    <a:pt x="95" y="255"/>
                  </a:lnTo>
                  <a:lnTo>
                    <a:pt x="89" y="266"/>
                  </a:lnTo>
                  <a:lnTo>
                    <a:pt x="104" y="299"/>
                  </a:lnTo>
                  <a:lnTo>
                    <a:pt x="106" y="346"/>
                  </a:lnTo>
                  <a:lnTo>
                    <a:pt x="146" y="379"/>
                  </a:lnTo>
                  <a:lnTo>
                    <a:pt x="226" y="382"/>
                  </a:lnTo>
                  <a:lnTo>
                    <a:pt x="371" y="348"/>
                  </a:lnTo>
                  <a:lnTo>
                    <a:pt x="412" y="316"/>
                  </a:lnTo>
                  <a:lnTo>
                    <a:pt x="293" y="360"/>
                  </a:lnTo>
                  <a:lnTo>
                    <a:pt x="211" y="375"/>
                  </a:lnTo>
                  <a:lnTo>
                    <a:pt x="158" y="371"/>
                  </a:lnTo>
                  <a:lnTo>
                    <a:pt x="120" y="346"/>
                  </a:lnTo>
                  <a:lnTo>
                    <a:pt x="121" y="314"/>
                  </a:lnTo>
                  <a:lnTo>
                    <a:pt x="118" y="289"/>
                  </a:lnTo>
                  <a:lnTo>
                    <a:pt x="179" y="266"/>
                  </a:lnTo>
                  <a:lnTo>
                    <a:pt x="108" y="285"/>
                  </a:lnTo>
                  <a:lnTo>
                    <a:pt x="101" y="274"/>
                  </a:lnTo>
                  <a:lnTo>
                    <a:pt x="108" y="263"/>
                  </a:lnTo>
                  <a:lnTo>
                    <a:pt x="161" y="264"/>
                  </a:lnTo>
                  <a:lnTo>
                    <a:pt x="118" y="249"/>
                  </a:lnTo>
                  <a:lnTo>
                    <a:pt x="97" y="238"/>
                  </a:lnTo>
                  <a:lnTo>
                    <a:pt x="85" y="232"/>
                  </a:lnTo>
                  <a:lnTo>
                    <a:pt x="78" y="207"/>
                  </a:lnTo>
                  <a:lnTo>
                    <a:pt x="108" y="204"/>
                  </a:lnTo>
                  <a:lnTo>
                    <a:pt x="68" y="190"/>
                  </a:lnTo>
                  <a:lnTo>
                    <a:pt x="25" y="190"/>
                  </a:lnTo>
                  <a:lnTo>
                    <a:pt x="11" y="177"/>
                  </a:lnTo>
                  <a:lnTo>
                    <a:pt x="57" y="53"/>
                  </a:lnTo>
                  <a:lnTo>
                    <a:pt x="55" y="2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5" name="Freeform 107"/>
            <p:cNvSpPr>
              <a:spLocks/>
            </p:cNvSpPr>
            <p:nvPr/>
          </p:nvSpPr>
          <p:spPr bwMode="auto">
            <a:xfrm>
              <a:off x="3331" y="2574"/>
              <a:ext cx="14" cy="7"/>
            </a:xfrm>
            <a:custGeom>
              <a:avLst/>
              <a:gdLst>
                <a:gd name="T0" fmla="*/ 0 w 26"/>
                <a:gd name="T1" fmla="*/ 12 h 13"/>
                <a:gd name="T2" fmla="*/ 15 w 26"/>
                <a:gd name="T3" fmla="*/ 0 h 13"/>
                <a:gd name="T4" fmla="*/ 26 w 26"/>
                <a:gd name="T5" fmla="*/ 13 h 13"/>
                <a:gd name="T6" fmla="*/ 0 w 26"/>
                <a:gd name="T7" fmla="*/ 12 h 13"/>
                <a:gd name="T8" fmla="*/ 0 w 26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3">
                  <a:moveTo>
                    <a:pt x="0" y="12"/>
                  </a:moveTo>
                  <a:lnTo>
                    <a:pt x="15" y="0"/>
                  </a:lnTo>
                  <a:lnTo>
                    <a:pt x="26" y="13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6" name="Freeform 108"/>
            <p:cNvSpPr>
              <a:spLocks/>
            </p:cNvSpPr>
            <p:nvPr/>
          </p:nvSpPr>
          <p:spPr bwMode="auto">
            <a:xfrm>
              <a:off x="3306" y="2468"/>
              <a:ext cx="49" cy="34"/>
            </a:xfrm>
            <a:custGeom>
              <a:avLst/>
              <a:gdLst>
                <a:gd name="T0" fmla="*/ 15 w 99"/>
                <a:gd name="T1" fmla="*/ 2 h 69"/>
                <a:gd name="T2" fmla="*/ 15 w 99"/>
                <a:gd name="T3" fmla="*/ 19 h 69"/>
                <a:gd name="T4" fmla="*/ 0 w 99"/>
                <a:gd name="T5" fmla="*/ 32 h 69"/>
                <a:gd name="T6" fmla="*/ 36 w 99"/>
                <a:gd name="T7" fmla="*/ 50 h 69"/>
                <a:gd name="T8" fmla="*/ 38 w 99"/>
                <a:gd name="T9" fmla="*/ 69 h 69"/>
                <a:gd name="T10" fmla="*/ 74 w 99"/>
                <a:gd name="T11" fmla="*/ 61 h 69"/>
                <a:gd name="T12" fmla="*/ 99 w 99"/>
                <a:gd name="T13" fmla="*/ 46 h 69"/>
                <a:gd name="T14" fmla="*/ 84 w 99"/>
                <a:gd name="T15" fmla="*/ 36 h 69"/>
                <a:gd name="T16" fmla="*/ 61 w 99"/>
                <a:gd name="T17" fmla="*/ 36 h 69"/>
                <a:gd name="T18" fmla="*/ 27 w 99"/>
                <a:gd name="T19" fmla="*/ 25 h 69"/>
                <a:gd name="T20" fmla="*/ 31 w 99"/>
                <a:gd name="T21" fmla="*/ 0 h 69"/>
                <a:gd name="T22" fmla="*/ 15 w 99"/>
                <a:gd name="T23" fmla="*/ 2 h 69"/>
                <a:gd name="T24" fmla="*/ 15 w 99"/>
                <a:gd name="T2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9">
                  <a:moveTo>
                    <a:pt x="15" y="2"/>
                  </a:moveTo>
                  <a:lnTo>
                    <a:pt x="15" y="19"/>
                  </a:lnTo>
                  <a:lnTo>
                    <a:pt x="0" y="32"/>
                  </a:lnTo>
                  <a:lnTo>
                    <a:pt x="36" y="50"/>
                  </a:lnTo>
                  <a:lnTo>
                    <a:pt x="38" y="69"/>
                  </a:lnTo>
                  <a:lnTo>
                    <a:pt x="74" y="61"/>
                  </a:lnTo>
                  <a:lnTo>
                    <a:pt x="99" y="46"/>
                  </a:lnTo>
                  <a:lnTo>
                    <a:pt x="84" y="36"/>
                  </a:lnTo>
                  <a:lnTo>
                    <a:pt x="61" y="36"/>
                  </a:lnTo>
                  <a:lnTo>
                    <a:pt x="27" y="25"/>
                  </a:lnTo>
                  <a:lnTo>
                    <a:pt x="31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7" name="Freeform 109"/>
            <p:cNvSpPr>
              <a:spLocks/>
            </p:cNvSpPr>
            <p:nvPr/>
          </p:nvSpPr>
          <p:spPr bwMode="auto">
            <a:xfrm>
              <a:off x="3254" y="2463"/>
              <a:ext cx="13" cy="12"/>
            </a:xfrm>
            <a:custGeom>
              <a:avLst/>
              <a:gdLst>
                <a:gd name="T0" fmla="*/ 22 w 24"/>
                <a:gd name="T1" fmla="*/ 0 h 24"/>
                <a:gd name="T2" fmla="*/ 0 w 24"/>
                <a:gd name="T3" fmla="*/ 7 h 24"/>
                <a:gd name="T4" fmla="*/ 24 w 24"/>
                <a:gd name="T5" fmla="*/ 24 h 24"/>
                <a:gd name="T6" fmla="*/ 22 w 24"/>
                <a:gd name="T7" fmla="*/ 0 h 24"/>
                <a:gd name="T8" fmla="*/ 2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2" y="0"/>
                  </a:moveTo>
                  <a:lnTo>
                    <a:pt x="0" y="7"/>
                  </a:lnTo>
                  <a:lnTo>
                    <a:pt x="24" y="2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8" name="Freeform 110"/>
            <p:cNvSpPr>
              <a:spLocks/>
            </p:cNvSpPr>
            <p:nvPr/>
          </p:nvSpPr>
          <p:spPr bwMode="auto">
            <a:xfrm>
              <a:off x="3308" y="2411"/>
              <a:ext cx="38" cy="57"/>
            </a:xfrm>
            <a:custGeom>
              <a:avLst/>
              <a:gdLst>
                <a:gd name="T0" fmla="*/ 8 w 76"/>
                <a:gd name="T1" fmla="*/ 0 h 112"/>
                <a:gd name="T2" fmla="*/ 0 w 76"/>
                <a:gd name="T3" fmla="*/ 63 h 112"/>
                <a:gd name="T4" fmla="*/ 19 w 76"/>
                <a:gd name="T5" fmla="*/ 106 h 112"/>
                <a:gd name="T6" fmla="*/ 38 w 76"/>
                <a:gd name="T7" fmla="*/ 55 h 112"/>
                <a:gd name="T8" fmla="*/ 42 w 76"/>
                <a:gd name="T9" fmla="*/ 95 h 112"/>
                <a:gd name="T10" fmla="*/ 76 w 76"/>
                <a:gd name="T11" fmla="*/ 112 h 112"/>
                <a:gd name="T12" fmla="*/ 36 w 76"/>
                <a:gd name="T13" fmla="*/ 30 h 112"/>
                <a:gd name="T14" fmla="*/ 21 w 76"/>
                <a:gd name="T15" fmla="*/ 72 h 112"/>
                <a:gd name="T16" fmla="*/ 11 w 76"/>
                <a:gd name="T17" fmla="*/ 53 h 112"/>
                <a:gd name="T18" fmla="*/ 8 w 76"/>
                <a:gd name="T19" fmla="*/ 0 h 112"/>
                <a:gd name="T20" fmla="*/ 8 w 76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12">
                  <a:moveTo>
                    <a:pt x="8" y="0"/>
                  </a:moveTo>
                  <a:lnTo>
                    <a:pt x="0" y="63"/>
                  </a:lnTo>
                  <a:lnTo>
                    <a:pt x="19" y="106"/>
                  </a:lnTo>
                  <a:lnTo>
                    <a:pt x="38" y="55"/>
                  </a:lnTo>
                  <a:lnTo>
                    <a:pt x="42" y="95"/>
                  </a:lnTo>
                  <a:lnTo>
                    <a:pt x="76" y="112"/>
                  </a:lnTo>
                  <a:lnTo>
                    <a:pt x="36" y="30"/>
                  </a:lnTo>
                  <a:lnTo>
                    <a:pt x="21" y="72"/>
                  </a:lnTo>
                  <a:lnTo>
                    <a:pt x="11" y="53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39" name="Freeform 111"/>
            <p:cNvSpPr>
              <a:spLocks/>
            </p:cNvSpPr>
            <p:nvPr/>
          </p:nvSpPr>
          <p:spPr bwMode="auto">
            <a:xfrm>
              <a:off x="3344" y="2432"/>
              <a:ext cx="21" cy="36"/>
            </a:xfrm>
            <a:custGeom>
              <a:avLst/>
              <a:gdLst>
                <a:gd name="T0" fmla="*/ 0 w 42"/>
                <a:gd name="T1" fmla="*/ 13 h 70"/>
                <a:gd name="T2" fmla="*/ 14 w 42"/>
                <a:gd name="T3" fmla="*/ 70 h 70"/>
                <a:gd name="T4" fmla="*/ 38 w 42"/>
                <a:gd name="T5" fmla="*/ 53 h 70"/>
                <a:gd name="T6" fmla="*/ 42 w 42"/>
                <a:gd name="T7" fmla="*/ 0 h 70"/>
                <a:gd name="T8" fmla="*/ 27 w 42"/>
                <a:gd name="T9" fmla="*/ 36 h 70"/>
                <a:gd name="T10" fmla="*/ 14 w 42"/>
                <a:gd name="T11" fmla="*/ 23 h 70"/>
                <a:gd name="T12" fmla="*/ 0 w 42"/>
                <a:gd name="T13" fmla="*/ 13 h 70"/>
                <a:gd name="T14" fmla="*/ 0 w 42"/>
                <a:gd name="T15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70">
                  <a:moveTo>
                    <a:pt x="0" y="13"/>
                  </a:moveTo>
                  <a:lnTo>
                    <a:pt x="14" y="70"/>
                  </a:lnTo>
                  <a:lnTo>
                    <a:pt x="38" y="53"/>
                  </a:lnTo>
                  <a:lnTo>
                    <a:pt x="42" y="0"/>
                  </a:lnTo>
                  <a:lnTo>
                    <a:pt x="27" y="36"/>
                  </a:lnTo>
                  <a:lnTo>
                    <a:pt x="14" y="2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0" name="Freeform 112"/>
            <p:cNvSpPr>
              <a:spLocks/>
            </p:cNvSpPr>
            <p:nvPr/>
          </p:nvSpPr>
          <p:spPr bwMode="auto">
            <a:xfrm>
              <a:off x="3269" y="2380"/>
              <a:ext cx="31" cy="86"/>
            </a:xfrm>
            <a:custGeom>
              <a:avLst/>
              <a:gdLst>
                <a:gd name="T0" fmla="*/ 23 w 61"/>
                <a:gd name="T1" fmla="*/ 21 h 171"/>
                <a:gd name="T2" fmla="*/ 19 w 61"/>
                <a:gd name="T3" fmla="*/ 55 h 171"/>
                <a:gd name="T4" fmla="*/ 38 w 61"/>
                <a:gd name="T5" fmla="*/ 133 h 171"/>
                <a:gd name="T6" fmla="*/ 0 w 61"/>
                <a:gd name="T7" fmla="*/ 101 h 171"/>
                <a:gd name="T8" fmla="*/ 25 w 61"/>
                <a:gd name="T9" fmla="*/ 149 h 171"/>
                <a:gd name="T10" fmla="*/ 51 w 61"/>
                <a:gd name="T11" fmla="*/ 171 h 171"/>
                <a:gd name="T12" fmla="*/ 46 w 61"/>
                <a:gd name="T13" fmla="*/ 149 h 171"/>
                <a:gd name="T14" fmla="*/ 47 w 61"/>
                <a:gd name="T15" fmla="*/ 112 h 171"/>
                <a:gd name="T16" fmla="*/ 61 w 61"/>
                <a:gd name="T17" fmla="*/ 57 h 171"/>
                <a:gd name="T18" fmla="*/ 55 w 61"/>
                <a:gd name="T19" fmla="*/ 0 h 171"/>
                <a:gd name="T20" fmla="*/ 49 w 61"/>
                <a:gd name="T21" fmla="*/ 57 h 171"/>
                <a:gd name="T22" fmla="*/ 38 w 61"/>
                <a:gd name="T23" fmla="*/ 99 h 171"/>
                <a:gd name="T24" fmla="*/ 28 w 61"/>
                <a:gd name="T25" fmla="*/ 59 h 171"/>
                <a:gd name="T26" fmla="*/ 23 w 61"/>
                <a:gd name="T27" fmla="*/ 21 h 171"/>
                <a:gd name="T28" fmla="*/ 23 w 61"/>
                <a:gd name="T29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71">
                  <a:moveTo>
                    <a:pt x="23" y="21"/>
                  </a:moveTo>
                  <a:lnTo>
                    <a:pt x="19" y="55"/>
                  </a:lnTo>
                  <a:lnTo>
                    <a:pt x="38" y="133"/>
                  </a:lnTo>
                  <a:lnTo>
                    <a:pt x="0" y="101"/>
                  </a:lnTo>
                  <a:lnTo>
                    <a:pt x="25" y="149"/>
                  </a:lnTo>
                  <a:lnTo>
                    <a:pt x="51" y="171"/>
                  </a:lnTo>
                  <a:lnTo>
                    <a:pt x="46" y="149"/>
                  </a:lnTo>
                  <a:lnTo>
                    <a:pt x="47" y="112"/>
                  </a:lnTo>
                  <a:lnTo>
                    <a:pt x="61" y="57"/>
                  </a:lnTo>
                  <a:lnTo>
                    <a:pt x="55" y="0"/>
                  </a:lnTo>
                  <a:lnTo>
                    <a:pt x="49" y="57"/>
                  </a:lnTo>
                  <a:lnTo>
                    <a:pt x="38" y="99"/>
                  </a:lnTo>
                  <a:lnTo>
                    <a:pt x="28" y="59"/>
                  </a:lnTo>
                  <a:lnTo>
                    <a:pt x="23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1" name="Freeform 113"/>
            <p:cNvSpPr>
              <a:spLocks/>
            </p:cNvSpPr>
            <p:nvPr/>
          </p:nvSpPr>
          <p:spPr bwMode="auto">
            <a:xfrm>
              <a:off x="3378" y="2375"/>
              <a:ext cx="38" cy="78"/>
            </a:xfrm>
            <a:custGeom>
              <a:avLst/>
              <a:gdLst>
                <a:gd name="T0" fmla="*/ 11 w 76"/>
                <a:gd name="T1" fmla="*/ 156 h 156"/>
                <a:gd name="T2" fmla="*/ 11 w 76"/>
                <a:gd name="T3" fmla="*/ 99 h 156"/>
                <a:gd name="T4" fmla="*/ 38 w 76"/>
                <a:gd name="T5" fmla="*/ 114 h 156"/>
                <a:gd name="T6" fmla="*/ 34 w 76"/>
                <a:gd name="T7" fmla="*/ 78 h 156"/>
                <a:gd name="T8" fmla="*/ 5 w 76"/>
                <a:gd name="T9" fmla="*/ 32 h 156"/>
                <a:gd name="T10" fmla="*/ 0 w 76"/>
                <a:gd name="T11" fmla="*/ 0 h 156"/>
                <a:gd name="T12" fmla="*/ 36 w 76"/>
                <a:gd name="T13" fmla="*/ 43 h 156"/>
                <a:gd name="T14" fmla="*/ 38 w 76"/>
                <a:gd name="T15" fmla="*/ 9 h 156"/>
                <a:gd name="T16" fmla="*/ 62 w 76"/>
                <a:gd name="T17" fmla="*/ 55 h 156"/>
                <a:gd name="T18" fmla="*/ 76 w 76"/>
                <a:gd name="T19" fmla="*/ 76 h 156"/>
                <a:gd name="T20" fmla="*/ 70 w 76"/>
                <a:gd name="T21" fmla="*/ 112 h 156"/>
                <a:gd name="T22" fmla="*/ 57 w 76"/>
                <a:gd name="T23" fmla="*/ 148 h 156"/>
                <a:gd name="T24" fmla="*/ 28 w 76"/>
                <a:gd name="T25" fmla="*/ 123 h 156"/>
                <a:gd name="T26" fmla="*/ 11 w 76"/>
                <a:gd name="T27" fmla="*/ 156 h 156"/>
                <a:gd name="T28" fmla="*/ 11 w 76"/>
                <a:gd name="T2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56">
                  <a:moveTo>
                    <a:pt x="11" y="156"/>
                  </a:moveTo>
                  <a:lnTo>
                    <a:pt x="11" y="99"/>
                  </a:lnTo>
                  <a:lnTo>
                    <a:pt x="38" y="114"/>
                  </a:lnTo>
                  <a:lnTo>
                    <a:pt x="34" y="78"/>
                  </a:lnTo>
                  <a:lnTo>
                    <a:pt x="5" y="32"/>
                  </a:lnTo>
                  <a:lnTo>
                    <a:pt x="0" y="0"/>
                  </a:lnTo>
                  <a:lnTo>
                    <a:pt x="36" y="43"/>
                  </a:lnTo>
                  <a:lnTo>
                    <a:pt x="38" y="9"/>
                  </a:lnTo>
                  <a:lnTo>
                    <a:pt x="62" y="55"/>
                  </a:lnTo>
                  <a:lnTo>
                    <a:pt x="76" y="76"/>
                  </a:lnTo>
                  <a:lnTo>
                    <a:pt x="70" y="112"/>
                  </a:lnTo>
                  <a:lnTo>
                    <a:pt x="57" y="148"/>
                  </a:lnTo>
                  <a:lnTo>
                    <a:pt x="28" y="123"/>
                  </a:lnTo>
                  <a:lnTo>
                    <a:pt x="11" y="156"/>
                  </a:lnTo>
                  <a:lnTo>
                    <a:pt x="11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2" name="Freeform 114"/>
            <p:cNvSpPr>
              <a:spLocks/>
            </p:cNvSpPr>
            <p:nvPr/>
          </p:nvSpPr>
          <p:spPr bwMode="auto">
            <a:xfrm>
              <a:off x="3369" y="2635"/>
              <a:ext cx="51" cy="72"/>
            </a:xfrm>
            <a:custGeom>
              <a:avLst/>
              <a:gdLst>
                <a:gd name="T0" fmla="*/ 0 w 100"/>
                <a:gd name="T1" fmla="*/ 0 h 144"/>
                <a:gd name="T2" fmla="*/ 20 w 100"/>
                <a:gd name="T3" fmla="*/ 78 h 144"/>
                <a:gd name="T4" fmla="*/ 30 w 100"/>
                <a:gd name="T5" fmla="*/ 144 h 144"/>
                <a:gd name="T6" fmla="*/ 62 w 100"/>
                <a:gd name="T7" fmla="*/ 120 h 144"/>
                <a:gd name="T8" fmla="*/ 100 w 100"/>
                <a:gd name="T9" fmla="*/ 142 h 144"/>
                <a:gd name="T10" fmla="*/ 41 w 100"/>
                <a:gd name="T11" fmla="*/ 61 h 144"/>
                <a:gd name="T12" fmla="*/ 0 w 100"/>
                <a:gd name="T13" fmla="*/ 0 h 144"/>
                <a:gd name="T14" fmla="*/ 0 w 100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44">
                  <a:moveTo>
                    <a:pt x="0" y="0"/>
                  </a:moveTo>
                  <a:lnTo>
                    <a:pt x="20" y="78"/>
                  </a:lnTo>
                  <a:lnTo>
                    <a:pt x="30" y="144"/>
                  </a:lnTo>
                  <a:lnTo>
                    <a:pt x="62" y="120"/>
                  </a:lnTo>
                  <a:lnTo>
                    <a:pt x="100" y="142"/>
                  </a:lnTo>
                  <a:lnTo>
                    <a:pt x="41" y="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3" name="Freeform 115"/>
            <p:cNvSpPr>
              <a:spLocks/>
            </p:cNvSpPr>
            <p:nvPr/>
          </p:nvSpPr>
          <p:spPr bwMode="auto">
            <a:xfrm>
              <a:off x="3195" y="2338"/>
              <a:ext cx="69" cy="115"/>
            </a:xfrm>
            <a:custGeom>
              <a:avLst/>
              <a:gdLst>
                <a:gd name="T0" fmla="*/ 43 w 137"/>
                <a:gd name="T1" fmla="*/ 0 h 230"/>
                <a:gd name="T2" fmla="*/ 0 w 137"/>
                <a:gd name="T3" fmla="*/ 68 h 230"/>
                <a:gd name="T4" fmla="*/ 5 w 137"/>
                <a:gd name="T5" fmla="*/ 123 h 230"/>
                <a:gd name="T6" fmla="*/ 45 w 137"/>
                <a:gd name="T7" fmla="*/ 165 h 230"/>
                <a:gd name="T8" fmla="*/ 55 w 137"/>
                <a:gd name="T9" fmla="*/ 190 h 230"/>
                <a:gd name="T10" fmla="*/ 83 w 137"/>
                <a:gd name="T11" fmla="*/ 207 h 230"/>
                <a:gd name="T12" fmla="*/ 112 w 137"/>
                <a:gd name="T13" fmla="*/ 226 h 230"/>
                <a:gd name="T14" fmla="*/ 137 w 137"/>
                <a:gd name="T15" fmla="*/ 230 h 230"/>
                <a:gd name="T16" fmla="*/ 112 w 137"/>
                <a:gd name="T17" fmla="*/ 201 h 230"/>
                <a:gd name="T18" fmla="*/ 76 w 137"/>
                <a:gd name="T19" fmla="*/ 186 h 230"/>
                <a:gd name="T20" fmla="*/ 57 w 137"/>
                <a:gd name="T21" fmla="*/ 146 h 230"/>
                <a:gd name="T22" fmla="*/ 57 w 137"/>
                <a:gd name="T23" fmla="*/ 95 h 230"/>
                <a:gd name="T24" fmla="*/ 43 w 137"/>
                <a:gd name="T25" fmla="*/ 142 h 230"/>
                <a:gd name="T26" fmla="*/ 17 w 137"/>
                <a:gd name="T27" fmla="*/ 114 h 230"/>
                <a:gd name="T28" fmla="*/ 15 w 137"/>
                <a:gd name="T29" fmla="*/ 81 h 230"/>
                <a:gd name="T30" fmla="*/ 21 w 137"/>
                <a:gd name="T31" fmla="*/ 47 h 230"/>
                <a:gd name="T32" fmla="*/ 43 w 137"/>
                <a:gd name="T33" fmla="*/ 0 h 230"/>
                <a:gd name="T34" fmla="*/ 43 w 137"/>
                <a:gd name="T3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230">
                  <a:moveTo>
                    <a:pt x="43" y="0"/>
                  </a:moveTo>
                  <a:lnTo>
                    <a:pt x="0" y="68"/>
                  </a:lnTo>
                  <a:lnTo>
                    <a:pt x="5" y="123"/>
                  </a:lnTo>
                  <a:lnTo>
                    <a:pt x="45" y="165"/>
                  </a:lnTo>
                  <a:lnTo>
                    <a:pt x="55" y="190"/>
                  </a:lnTo>
                  <a:lnTo>
                    <a:pt x="83" y="207"/>
                  </a:lnTo>
                  <a:lnTo>
                    <a:pt x="112" y="226"/>
                  </a:lnTo>
                  <a:lnTo>
                    <a:pt x="137" y="230"/>
                  </a:lnTo>
                  <a:lnTo>
                    <a:pt x="112" y="201"/>
                  </a:lnTo>
                  <a:lnTo>
                    <a:pt x="76" y="186"/>
                  </a:lnTo>
                  <a:lnTo>
                    <a:pt x="57" y="146"/>
                  </a:lnTo>
                  <a:lnTo>
                    <a:pt x="57" y="95"/>
                  </a:lnTo>
                  <a:lnTo>
                    <a:pt x="43" y="142"/>
                  </a:lnTo>
                  <a:lnTo>
                    <a:pt x="17" y="114"/>
                  </a:lnTo>
                  <a:lnTo>
                    <a:pt x="15" y="81"/>
                  </a:lnTo>
                  <a:lnTo>
                    <a:pt x="21" y="47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4" name="Freeform 116"/>
            <p:cNvSpPr>
              <a:spLocks/>
            </p:cNvSpPr>
            <p:nvPr/>
          </p:nvSpPr>
          <p:spPr bwMode="auto">
            <a:xfrm>
              <a:off x="3420" y="2400"/>
              <a:ext cx="140" cy="126"/>
            </a:xfrm>
            <a:custGeom>
              <a:avLst/>
              <a:gdLst>
                <a:gd name="T0" fmla="*/ 12 w 282"/>
                <a:gd name="T1" fmla="*/ 0 h 251"/>
                <a:gd name="T2" fmla="*/ 35 w 282"/>
                <a:gd name="T3" fmla="*/ 31 h 251"/>
                <a:gd name="T4" fmla="*/ 46 w 282"/>
                <a:gd name="T5" fmla="*/ 95 h 251"/>
                <a:gd name="T6" fmla="*/ 0 w 282"/>
                <a:gd name="T7" fmla="*/ 38 h 251"/>
                <a:gd name="T8" fmla="*/ 12 w 282"/>
                <a:gd name="T9" fmla="*/ 120 h 251"/>
                <a:gd name="T10" fmla="*/ 52 w 282"/>
                <a:gd name="T11" fmla="*/ 171 h 251"/>
                <a:gd name="T12" fmla="*/ 27 w 282"/>
                <a:gd name="T13" fmla="*/ 99 h 251"/>
                <a:gd name="T14" fmla="*/ 69 w 282"/>
                <a:gd name="T15" fmla="*/ 129 h 251"/>
                <a:gd name="T16" fmla="*/ 124 w 282"/>
                <a:gd name="T17" fmla="*/ 129 h 251"/>
                <a:gd name="T18" fmla="*/ 158 w 282"/>
                <a:gd name="T19" fmla="*/ 150 h 251"/>
                <a:gd name="T20" fmla="*/ 101 w 282"/>
                <a:gd name="T21" fmla="*/ 150 h 251"/>
                <a:gd name="T22" fmla="*/ 109 w 282"/>
                <a:gd name="T23" fmla="*/ 202 h 251"/>
                <a:gd name="T24" fmla="*/ 74 w 282"/>
                <a:gd name="T25" fmla="*/ 190 h 251"/>
                <a:gd name="T26" fmla="*/ 74 w 282"/>
                <a:gd name="T27" fmla="*/ 251 h 251"/>
                <a:gd name="T28" fmla="*/ 90 w 282"/>
                <a:gd name="T29" fmla="*/ 221 h 251"/>
                <a:gd name="T30" fmla="*/ 120 w 282"/>
                <a:gd name="T31" fmla="*/ 213 h 251"/>
                <a:gd name="T32" fmla="*/ 135 w 282"/>
                <a:gd name="T33" fmla="*/ 179 h 251"/>
                <a:gd name="T34" fmla="*/ 198 w 282"/>
                <a:gd name="T35" fmla="*/ 169 h 251"/>
                <a:gd name="T36" fmla="*/ 227 w 282"/>
                <a:gd name="T37" fmla="*/ 133 h 251"/>
                <a:gd name="T38" fmla="*/ 282 w 282"/>
                <a:gd name="T39" fmla="*/ 74 h 251"/>
                <a:gd name="T40" fmla="*/ 219 w 282"/>
                <a:gd name="T41" fmla="*/ 101 h 251"/>
                <a:gd name="T42" fmla="*/ 219 w 282"/>
                <a:gd name="T43" fmla="*/ 71 h 251"/>
                <a:gd name="T44" fmla="*/ 181 w 282"/>
                <a:gd name="T45" fmla="*/ 97 h 251"/>
                <a:gd name="T46" fmla="*/ 141 w 282"/>
                <a:gd name="T47" fmla="*/ 101 h 251"/>
                <a:gd name="T48" fmla="*/ 113 w 282"/>
                <a:gd name="T49" fmla="*/ 78 h 251"/>
                <a:gd name="T50" fmla="*/ 183 w 282"/>
                <a:gd name="T51" fmla="*/ 67 h 251"/>
                <a:gd name="T52" fmla="*/ 103 w 282"/>
                <a:gd name="T53" fmla="*/ 50 h 251"/>
                <a:gd name="T54" fmla="*/ 74 w 282"/>
                <a:gd name="T55" fmla="*/ 27 h 251"/>
                <a:gd name="T56" fmla="*/ 118 w 282"/>
                <a:gd name="T57" fmla="*/ 4 h 251"/>
                <a:gd name="T58" fmla="*/ 57 w 282"/>
                <a:gd name="T59" fmla="*/ 15 h 251"/>
                <a:gd name="T60" fmla="*/ 12 w 282"/>
                <a:gd name="T61" fmla="*/ 0 h 251"/>
                <a:gd name="T62" fmla="*/ 12 w 282"/>
                <a:gd name="T6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51">
                  <a:moveTo>
                    <a:pt x="12" y="0"/>
                  </a:moveTo>
                  <a:lnTo>
                    <a:pt x="35" y="31"/>
                  </a:lnTo>
                  <a:lnTo>
                    <a:pt x="46" y="95"/>
                  </a:lnTo>
                  <a:lnTo>
                    <a:pt x="0" y="38"/>
                  </a:lnTo>
                  <a:lnTo>
                    <a:pt x="12" y="120"/>
                  </a:lnTo>
                  <a:lnTo>
                    <a:pt x="52" y="171"/>
                  </a:lnTo>
                  <a:lnTo>
                    <a:pt x="27" y="99"/>
                  </a:lnTo>
                  <a:lnTo>
                    <a:pt x="69" y="129"/>
                  </a:lnTo>
                  <a:lnTo>
                    <a:pt x="124" y="129"/>
                  </a:lnTo>
                  <a:lnTo>
                    <a:pt x="158" y="150"/>
                  </a:lnTo>
                  <a:lnTo>
                    <a:pt x="101" y="150"/>
                  </a:lnTo>
                  <a:lnTo>
                    <a:pt x="109" y="202"/>
                  </a:lnTo>
                  <a:lnTo>
                    <a:pt x="74" y="190"/>
                  </a:lnTo>
                  <a:lnTo>
                    <a:pt x="74" y="251"/>
                  </a:lnTo>
                  <a:lnTo>
                    <a:pt x="90" y="221"/>
                  </a:lnTo>
                  <a:lnTo>
                    <a:pt x="120" y="213"/>
                  </a:lnTo>
                  <a:lnTo>
                    <a:pt x="135" y="179"/>
                  </a:lnTo>
                  <a:lnTo>
                    <a:pt x="198" y="169"/>
                  </a:lnTo>
                  <a:lnTo>
                    <a:pt x="227" y="133"/>
                  </a:lnTo>
                  <a:lnTo>
                    <a:pt x="282" y="74"/>
                  </a:lnTo>
                  <a:lnTo>
                    <a:pt x="219" y="101"/>
                  </a:lnTo>
                  <a:lnTo>
                    <a:pt x="219" y="71"/>
                  </a:lnTo>
                  <a:lnTo>
                    <a:pt x="181" y="97"/>
                  </a:lnTo>
                  <a:lnTo>
                    <a:pt x="141" y="101"/>
                  </a:lnTo>
                  <a:lnTo>
                    <a:pt x="113" y="78"/>
                  </a:lnTo>
                  <a:lnTo>
                    <a:pt x="183" y="67"/>
                  </a:lnTo>
                  <a:lnTo>
                    <a:pt x="103" y="50"/>
                  </a:lnTo>
                  <a:lnTo>
                    <a:pt x="74" y="27"/>
                  </a:lnTo>
                  <a:lnTo>
                    <a:pt x="118" y="4"/>
                  </a:lnTo>
                  <a:lnTo>
                    <a:pt x="57" y="1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5" name="Freeform 117"/>
            <p:cNvSpPr>
              <a:spLocks/>
            </p:cNvSpPr>
            <p:nvPr/>
          </p:nvSpPr>
          <p:spPr bwMode="auto">
            <a:xfrm>
              <a:off x="3392" y="2228"/>
              <a:ext cx="244" cy="366"/>
            </a:xfrm>
            <a:custGeom>
              <a:avLst/>
              <a:gdLst>
                <a:gd name="T0" fmla="*/ 107 w 489"/>
                <a:gd name="T1" fmla="*/ 310 h 732"/>
                <a:gd name="T2" fmla="*/ 215 w 489"/>
                <a:gd name="T3" fmla="*/ 228 h 732"/>
                <a:gd name="T4" fmla="*/ 198 w 489"/>
                <a:gd name="T5" fmla="*/ 312 h 732"/>
                <a:gd name="T6" fmla="*/ 285 w 489"/>
                <a:gd name="T7" fmla="*/ 226 h 732"/>
                <a:gd name="T8" fmla="*/ 333 w 489"/>
                <a:gd name="T9" fmla="*/ 177 h 732"/>
                <a:gd name="T10" fmla="*/ 274 w 489"/>
                <a:gd name="T11" fmla="*/ 304 h 732"/>
                <a:gd name="T12" fmla="*/ 295 w 489"/>
                <a:gd name="T13" fmla="*/ 380 h 732"/>
                <a:gd name="T14" fmla="*/ 323 w 489"/>
                <a:gd name="T15" fmla="*/ 399 h 732"/>
                <a:gd name="T16" fmla="*/ 358 w 489"/>
                <a:gd name="T17" fmla="*/ 441 h 732"/>
                <a:gd name="T18" fmla="*/ 342 w 489"/>
                <a:gd name="T19" fmla="*/ 540 h 732"/>
                <a:gd name="T20" fmla="*/ 253 w 489"/>
                <a:gd name="T21" fmla="*/ 612 h 732"/>
                <a:gd name="T22" fmla="*/ 244 w 489"/>
                <a:gd name="T23" fmla="*/ 635 h 732"/>
                <a:gd name="T24" fmla="*/ 251 w 489"/>
                <a:gd name="T25" fmla="*/ 667 h 732"/>
                <a:gd name="T26" fmla="*/ 225 w 489"/>
                <a:gd name="T27" fmla="*/ 705 h 732"/>
                <a:gd name="T28" fmla="*/ 215 w 489"/>
                <a:gd name="T29" fmla="*/ 688 h 732"/>
                <a:gd name="T30" fmla="*/ 223 w 489"/>
                <a:gd name="T31" fmla="*/ 732 h 732"/>
                <a:gd name="T32" fmla="*/ 266 w 489"/>
                <a:gd name="T33" fmla="*/ 705 h 732"/>
                <a:gd name="T34" fmla="*/ 301 w 489"/>
                <a:gd name="T35" fmla="*/ 626 h 732"/>
                <a:gd name="T36" fmla="*/ 316 w 489"/>
                <a:gd name="T37" fmla="*/ 654 h 732"/>
                <a:gd name="T38" fmla="*/ 354 w 489"/>
                <a:gd name="T39" fmla="*/ 656 h 732"/>
                <a:gd name="T40" fmla="*/ 405 w 489"/>
                <a:gd name="T41" fmla="*/ 506 h 732"/>
                <a:gd name="T42" fmla="*/ 466 w 489"/>
                <a:gd name="T43" fmla="*/ 394 h 732"/>
                <a:gd name="T44" fmla="*/ 489 w 489"/>
                <a:gd name="T45" fmla="*/ 274 h 732"/>
                <a:gd name="T46" fmla="*/ 474 w 489"/>
                <a:gd name="T47" fmla="*/ 203 h 732"/>
                <a:gd name="T48" fmla="*/ 384 w 489"/>
                <a:gd name="T49" fmla="*/ 61 h 732"/>
                <a:gd name="T50" fmla="*/ 358 w 489"/>
                <a:gd name="T51" fmla="*/ 53 h 732"/>
                <a:gd name="T52" fmla="*/ 245 w 489"/>
                <a:gd name="T53" fmla="*/ 42 h 732"/>
                <a:gd name="T54" fmla="*/ 257 w 489"/>
                <a:gd name="T55" fmla="*/ 203 h 732"/>
                <a:gd name="T56" fmla="*/ 204 w 489"/>
                <a:gd name="T57" fmla="*/ 207 h 732"/>
                <a:gd name="T58" fmla="*/ 152 w 489"/>
                <a:gd name="T59" fmla="*/ 241 h 732"/>
                <a:gd name="T60" fmla="*/ 63 w 489"/>
                <a:gd name="T61" fmla="*/ 291 h 732"/>
                <a:gd name="T62" fmla="*/ 44 w 489"/>
                <a:gd name="T63" fmla="*/ 31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9" h="732">
                  <a:moveTo>
                    <a:pt x="44" y="310"/>
                  </a:moveTo>
                  <a:lnTo>
                    <a:pt x="107" y="310"/>
                  </a:lnTo>
                  <a:lnTo>
                    <a:pt x="179" y="280"/>
                  </a:lnTo>
                  <a:lnTo>
                    <a:pt x="215" y="228"/>
                  </a:lnTo>
                  <a:lnTo>
                    <a:pt x="217" y="266"/>
                  </a:lnTo>
                  <a:lnTo>
                    <a:pt x="198" y="312"/>
                  </a:lnTo>
                  <a:lnTo>
                    <a:pt x="244" y="283"/>
                  </a:lnTo>
                  <a:lnTo>
                    <a:pt x="285" y="226"/>
                  </a:lnTo>
                  <a:lnTo>
                    <a:pt x="297" y="131"/>
                  </a:lnTo>
                  <a:lnTo>
                    <a:pt x="333" y="177"/>
                  </a:lnTo>
                  <a:lnTo>
                    <a:pt x="333" y="232"/>
                  </a:lnTo>
                  <a:lnTo>
                    <a:pt x="274" y="304"/>
                  </a:lnTo>
                  <a:lnTo>
                    <a:pt x="360" y="272"/>
                  </a:lnTo>
                  <a:lnTo>
                    <a:pt x="295" y="380"/>
                  </a:lnTo>
                  <a:lnTo>
                    <a:pt x="377" y="359"/>
                  </a:lnTo>
                  <a:lnTo>
                    <a:pt x="323" y="399"/>
                  </a:lnTo>
                  <a:lnTo>
                    <a:pt x="259" y="454"/>
                  </a:lnTo>
                  <a:lnTo>
                    <a:pt x="358" y="441"/>
                  </a:lnTo>
                  <a:lnTo>
                    <a:pt x="358" y="502"/>
                  </a:lnTo>
                  <a:lnTo>
                    <a:pt x="342" y="540"/>
                  </a:lnTo>
                  <a:lnTo>
                    <a:pt x="276" y="612"/>
                  </a:lnTo>
                  <a:lnTo>
                    <a:pt x="253" y="612"/>
                  </a:lnTo>
                  <a:lnTo>
                    <a:pt x="236" y="597"/>
                  </a:lnTo>
                  <a:lnTo>
                    <a:pt x="244" y="635"/>
                  </a:lnTo>
                  <a:lnTo>
                    <a:pt x="259" y="645"/>
                  </a:lnTo>
                  <a:lnTo>
                    <a:pt x="251" y="667"/>
                  </a:lnTo>
                  <a:lnTo>
                    <a:pt x="251" y="705"/>
                  </a:lnTo>
                  <a:lnTo>
                    <a:pt x="225" y="705"/>
                  </a:lnTo>
                  <a:lnTo>
                    <a:pt x="225" y="669"/>
                  </a:lnTo>
                  <a:lnTo>
                    <a:pt x="215" y="688"/>
                  </a:lnTo>
                  <a:lnTo>
                    <a:pt x="215" y="721"/>
                  </a:lnTo>
                  <a:lnTo>
                    <a:pt x="223" y="732"/>
                  </a:lnTo>
                  <a:lnTo>
                    <a:pt x="251" y="732"/>
                  </a:lnTo>
                  <a:lnTo>
                    <a:pt x="266" y="705"/>
                  </a:lnTo>
                  <a:lnTo>
                    <a:pt x="270" y="637"/>
                  </a:lnTo>
                  <a:lnTo>
                    <a:pt x="301" y="626"/>
                  </a:lnTo>
                  <a:lnTo>
                    <a:pt x="333" y="588"/>
                  </a:lnTo>
                  <a:lnTo>
                    <a:pt x="316" y="654"/>
                  </a:lnTo>
                  <a:lnTo>
                    <a:pt x="337" y="704"/>
                  </a:lnTo>
                  <a:lnTo>
                    <a:pt x="354" y="656"/>
                  </a:lnTo>
                  <a:lnTo>
                    <a:pt x="394" y="610"/>
                  </a:lnTo>
                  <a:lnTo>
                    <a:pt x="405" y="506"/>
                  </a:lnTo>
                  <a:lnTo>
                    <a:pt x="460" y="445"/>
                  </a:lnTo>
                  <a:lnTo>
                    <a:pt x="466" y="394"/>
                  </a:lnTo>
                  <a:lnTo>
                    <a:pt x="489" y="327"/>
                  </a:lnTo>
                  <a:lnTo>
                    <a:pt x="489" y="274"/>
                  </a:lnTo>
                  <a:lnTo>
                    <a:pt x="447" y="272"/>
                  </a:lnTo>
                  <a:lnTo>
                    <a:pt x="474" y="203"/>
                  </a:lnTo>
                  <a:lnTo>
                    <a:pt x="436" y="93"/>
                  </a:lnTo>
                  <a:lnTo>
                    <a:pt x="384" y="61"/>
                  </a:lnTo>
                  <a:lnTo>
                    <a:pt x="320" y="0"/>
                  </a:lnTo>
                  <a:lnTo>
                    <a:pt x="358" y="53"/>
                  </a:lnTo>
                  <a:lnTo>
                    <a:pt x="299" y="30"/>
                  </a:lnTo>
                  <a:lnTo>
                    <a:pt x="245" y="42"/>
                  </a:lnTo>
                  <a:lnTo>
                    <a:pt x="268" y="131"/>
                  </a:lnTo>
                  <a:lnTo>
                    <a:pt x="257" y="203"/>
                  </a:lnTo>
                  <a:lnTo>
                    <a:pt x="217" y="137"/>
                  </a:lnTo>
                  <a:lnTo>
                    <a:pt x="204" y="207"/>
                  </a:lnTo>
                  <a:lnTo>
                    <a:pt x="183" y="179"/>
                  </a:lnTo>
                  <a:lnTo>
                    <a:pt x="152" y="241"/>
                  </a:lnTo>
                  <a:lnTo>
                    <a:pt x="95" y="289"/>
                  </a:lnTo>
                  <a:lnTo>
                    <a:pt x="63" y="291"/>
                  </a:lnTo>
                  <a:lnTo>
                    <a:pt x="0" y="268"/>
                  </a:lnTo>
                  <a:lnTo>
                    <a:pt x="44" y="310"/>
                  </a:lnTo>
                  <a:lnTo>
                    <a:pt x="44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6" name="Freeform 118"/>
            <p:cNvSpPr>
              <a:spLocks/>
            </p:cNvSpPr>
            <p:nvPr/>
          </p:nvSpPr>
          <p:spPr bwMode="auto">
            <a:xfrm>
              <a:off x="3240" y="2191"/>
              <a:ext cx="268" cy="226"/>
            </a:xfrm>
            <a:custGeom>
              <a:avLst/>
              <a:gdLst>
                <a:gd name="T0" fmla="*/ 249 w 536"/>
                <a:gd name="T1" fmla="*/ 289 h 452"/>
                <a:gd name="T2" fmla="*/ 232 w 536"/>
                <a:gd name="T3" fmla="*/ 401 h 452"/>
                <a:gd name="T4" fmla="*/ 219 w 536"/>
                <a:gd name="T5" fmla="*/ 412 h 452"/>
                <a:gd name="T6" fmla="*/ 209 w 536"/>
                <a:gd name="T7" fmla="*/ 300 h 452"/>
                <a:gd name="T8" fmla="*/ 146 w 536"/>
                <a:gd name="T9" fmla="*/ 418 h 452"/>
                <a:gd name="T10" fmla="*/ 106 w 536"/>
                <a:gd name="T11" fmla="*/ 354 h 452"/>
                <a:gd name="T12" fmla="*/ 97 w 536"/>
                <a:gd name="T13" fmla="*/ 346 h 452"/>
                <a:gd name="T14" fmla="*/ 169 w 536"/>
                <a:gd name="T15" fmla="*/ 251 h 452"/>
                <a:gd name="T16" fmla="*/ 101 w 536"/>
                <a:gd name="T17" fmla="*/ 298 h 452"/>
                <a:gd name="T18" fmla="*/ 61 w 536"/>
                <a:gd name="T19" fmla="*/ 306 h 452"/>
                <a:gd name="T20" fmla="*/ 0 w 536"/>
                <a:gd name="T21" fmla="*/ 369 h 452"/>
                <a:gd name="T22" fmla="*/ 67 w 536"/>
                <a:gd name="T23" fmla="*/ 279 h 452"/>
                <a:gd name="T24" fmla="*/ 59 w 536"/>
                <a:gd name="T25" fmla="*/ 241 h 452"/>
                <a:gd name="T26" fmla="*/ 61 w 536"/>
                <a:gd name="T27" fmla="*/ 207 h 452"/>
                <a:gd name="T28" fmla="*/ 169 w 536"/>
                <a:gd name="T29" fmla="*/ 203 h 452"/>
                <a:gd name="T30" fmla="*/ 175 w 536"/>
                <a:gd name="T31" fmla="*/ 161 h 452"/>
                <a:gd name="T32" fmla="*/ 175 w 536"/>
                <a:gd name="T33" fmla="*/ 129 h 452"/>
                <a:gd name="T34" fmla="*/ 202 w 536"/>
                <a:gd name="T35" fmla="*/ 112 h 452"/>
                <a:gd name="T36" fmla="*/ 245 w 536"/>
                <a:gd name="T37" fmla="*/ 104 h 452"/>
                <a:gd name="T38" fmla="*/ 287 w 536"/>
                <a:gd name="T39" fmla="*/ 91 h 452"/>
                <a:gd name="T40" fmla="*/ 281 w 536"/>
                <a:gd name="T41" fmla="*/ 9 h 452"/>
                <a:gd name="T42" fmla="*/ 453 w 536"/>
                <a:gd name="T43" fmla="*/ 2 h 452"/>
                <a:gd name="T44" fmla="*/ 489 w 536"/>
                <a:gd name="T45" fmla="*/ 44 h 452"/>
                <a:gd name="T46" fmla="*/ 447 w 536"/>
                <a:gd name="T47" fmla="*/ 76 h 452"/>
                <a:gd name="T48" fmla="*/ 378 w 536"/>
                <a:gd name="T49" fmla="*/ 182 h 452"/>
                <a:gd name="T50" fmla="*/ 433 w 536"/>
                <a:gd name="T51" fmla="*/ 232 h 452"/>
                <a:gd name="T52" fmla="*/ 420 w 536"/>
                <a:gd name="T53" fmla="*/ 199 h 452"/>
                <a:gd name="T54" fmla="*/ 468 w 536"/>
                <a:gd name="T55" fmla="*/ 152 h 452"/>
                <a:gd name="T56" fmla="*/ 500 w 536"/>
                <a:gd name="T57" fmla="*/ 188 h 452"/>
                <a:gd name="T58" fmla="*/ 405 w 536"/>
                <a:gd name="T59" fmla="*/ 317 h 452"/>
                <a:gd name="T60" fmla="*/ 384 w 536"/>
                <a:gd name="T61" fmla="*/ 304 h 452"/>
                <a:gd name="T62" fmla="*/ 325 w 536"/>
                <a:gd name="T63" fmla="*/ 304 h 452"/>
                <a:gd name="T64" fmla="*/ 308 w 536"/>
                <a:gd name="T65" fmla="*/ 24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6" h="452">
                  <a:moveTo>
                    <a:pt x="308" y="247"/>
                  </a:moveTo>
                  <a:lnTo>
                    <a:pt x="249" y="289"/>
                  </a:lnTo>
                  <a:lnTo>
                    <a:pt x="221" y="361"/>
                  </a:lnTo>
                  <a:lnTo>
                    <a:pt x="232" y="401"/>
                  </a:lnTo>
                  <a:lnTo>
                    <a:pt x="228" y="452"/>
                  </a:lnTo>
                  <a:lnTo>
                    <a:pt x="219" y="412"/>
                  </a:lnTo>
                  <a:lnTo>
                    <a:pt x="188" y="390"/>
                  </a:lnTo>
                  <a:lnTo>
                    <a:pt x="209" y="300"/>
                  </a:lnTo>
                  <a:lnTo>
                    <a:pt x="165" y="350"/>
                  </a:lnTo>
                  <a:lnTo>
                    <a:pt x="146" y="418"/>
                  </a:lnTo>
                  <a:lnTo>
                    <a:pt x="143" y="348"/>
                  </a:lnTo>
                  <a:lnTo>
                    <a:pt x="106" y="354"/>
                  </a:lnTo>
                  <a:lnTo>
                    <a:pt x="89" y="378"/>
                  </a:lnTo>
                  <a:lnTo>
                    <a:pt x="97" y="346"/>
                  </a:lnTo>
                  <a:lnTo>
                    <a:pt x="146" y="302"/>
                  </a:lnTo>
                  <a:lnTo>
                    <a:pt x="169" y="251"/>
                  </a:lnTo>
                  <a:lnTo>
                    <a:pt x="141" y="274"/>
                  </a:lnTo>
                  <a:lnTo>
                    <a:pt x="101" y="298"/>
                  </a:lnTo>
                  <a:lnTo>
                    <a:pt x="101" y="268"/>
                  </a:lnTo>
                  <a:lnTo>
                    <a:pt x="61" y="306"/>
                  </a:lnTo>
                  <a:lnTo>
                    <a:pt x="4" y="412"/>
                  </a:lnTo>
                  <a:lnTo>
                    <a:pt x="0" y="369"/>
                  </a:lnTo>
                  <a:lnTo>
                    <a:pt x="23" y="315"/>
                  </a:lnTo>
                  <a:lnTo>
                    <a:pt x="67" y="279"/>
                  </a:lnTo>
                  <a:lnTo>
                    <a:pt x="21" y="281"/>
                  </a:lnTo>
                  <a:lnTo>
                    <a:pt x="59" y="241"/>
                  </a:lnTo>
                  <a:lnTo>
                    <a:pt x="106" y="230"/>
                  </a:lnTo>
                  <a:lnTo>
                    <a:pt x="61" y="207"/>
                  </a:lnTo>
                  <a:lnTo>
                    <a:pt x="120" y="196"/>
                  </a:lnTo>
                  <a:lnTo>
                    <a:pt x="169" y="203"/>
                  </a:lnTo>
                  <a:lnTo>
                    <a:pt x="101" y="163"/>
                  </a:lnTo>
                  <a:lnTo>
                    <a:pt x="175" y="161"/>
                  </a:lnTo>
                  <a:lnTo>
                    <a:pt x="221" y="196"/>
                  </a:lnTo>
                  <a:lnTo>
                    <a:pt x="175" y="129"/>
                  </a:lnTo>
                  <a:lnTo>
                    <a:pt x="162" y="78"/>
                  </a:lnTo>
                  <a:lnTo>
                    <a:pt x="202" y="112"/>
                  </a:lnTo>
                  <a:lnTo>
                    <a:pt x="249" y="171"/>
                  </a:lnTo>
                  <a:lnTo>
                    <a:pt x="245" y="104"/>
                  </a:lnTo>
                  <a:lnTo>
                    <a:pt x="281" y="171"/>
                  </a:lnTo>
                  <a:lnTo>
                    <a:pt x="287" y="91"/>
                  </a:lnTo>
                  <a:lnTo>
                    <a:pt x="329" y="61"/>
                  </a:lnTo>
                  <a:lnTo>
                    <a:pt x="281" y="9"/>
                  </a:lnTo>
                  <a:lnTo>
                    <a:pt x="373" y="0"/>
                  </a:lnTo>
                  <a:lnTo>
                    <a:pt x="453" y="2"/>
                  </a:lnTo>
                  <a:lnTo>
                    <a:pt x="416" y="44"/>
                  </a:lnTo>
                  <a:lnTo>
                    <a:pt x="489" y="44"/>
                  </a:lnTo>
                  <a:lnTo>
                    <a:pt x="536" y="64"/>
                  </a:lnTo>
                  <a:lnTo>
                    <a:pt x="447" y="76"/>
                  </a:lnTo>
                  <a:lnTo>
                    <a:pt x="384" y="116"/>
                  </a:lnTo>
                  <a:lnTo>
                    <a:pt x="378" y="182"/>
                  </a:lnTo>
                  <a:lnTo>
                    <a:pt x="395" y="228"/>
                  </a:lnTo>
                  <a:lnTo>
                    <a:pt x="433" y="232"/>
                  </a:lnTo>
                  <a:lnTo>
                    <a:pt x="458" y="222"/>
                  </a:lnTo>
                  <a:lnTo>
                    <a:pt x="420" y="199"/>
                  </a:lnTo>
                  <a:lnTo>
                    <a:pt x="407" y="156"/>
                  </a:lnTo>
                  <a:lnTo>
                    <a:pt x="468" y="152"/>
                  </a:lnTo>
                  <a:lnTo>
                    <a:pt x="517" y="127"/>
                  </a:lnTo>
                  <a:lnTo>
                    <a:pt x="500" y="188"/>
                  </a:lnTo>
                  <a:lnTo>
                    <a:pt x="466" y="245"/>
                  </a:lnTo>
                  <a:lnTo>
                    <a:pt x="405" y="317"/>
                  </a:lnTo>
                  <a:lnTo>
                    <a:pt x="329" y="338"/>
                  </a:lnTo>
                  <a:lnTo>
                    <a:pt x="384" y="304"/>
                  </a:lnTo>
                  <a:lnTo>
                    <a:pt x="340" y="277"/>
                  </a:lnTo>
                  <a:lnTo>
                    <a:pt x="325" y="304"/>
                  </a:lnTo>
                  <a:lnTo>
                    <a:pt x="310" y="279"/>
                  </a:lnTo>
                  <a:lnTo>
                    <a:pt x="308" y="247"/>
                  </a:lnTo>
                  <a:lnTo>
                    <a:pt x="308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7" name="Freeform 119"/>
            <p:cNvSpPr>
              <a:spLocks/>
            </p:cNvSpPr>
            <p:nvPr/>
          </p:nvSpPr>
          <p:spPr bwMode="auto">
            <a:xfrm>
              <a:off x="3359" y="2131"/>
              <a:ext cx="222" cy="141"/>
            </a:xfrm>
            <a:custGeom>
              <a:avLst/>
              <a:gdLst>
                <a:gd name="T0" fmla="*/ 235 w 445"/>
                <a:gd name="T1" fmla="*/ 145 h 281"/>
                <a:gd name="T2" fmla="*/ 298 w 445"/>
                <a:gd name="T3" fmla="*/ 156 h 281"/>
                <a:gd name="T4" fmla="*/ 349 w 445"/>
                <a:gd name="T5" fmla="*/ 186 h 281"/>
                <a:gd name="T6" fmla="*/ 256 w 445"/>
                <a:gd name="T7" fmla="*/ 194 h 281"/>
                <a:gd name="T8" fmla="*/ 182 w 445"/>
                <a:gd name="T9" fmla="*/ 230 h 281"/>
                <a:gd name="T10" fmla="*/ 167 w 445"/>
                <a:gd name="T11" fmla="*/ 276 h 281"/>
                <a:gd name="T12" fmla="*/ 232 w 445"/>
                <a:gd name="T13" fmla="*/ 281 h 281"/>
                <a:gd name="T14" fmla="*/ 239 w 445"/>
                <a:gd name="T15" fmla="*/ 243 h 281"/>
                <a:gd name="T16" fmla="*/ 300 w 445"/>
                <a:gd name="T17" fmla="*/ 209 h 281"/>
                <a:gd name="T18" fmla="*/ 397 w 445"/>
                <a:gd name="T19" fmla="*/ 205 h 281"/>
                <a:gd name="T20" fmla="*/ 445 w 445"/>
                <a:gd name="T21" fmla="*/ 255 h 281"/>
                <a:gd name="T22" fmla="*/ 445 w 445"/>
                <a:gd name="T23" fmla="*/ 211 h 281"/>
                <a:gd name="T24" fmla="*/ 376 w 445"/>
                <a:gd name="T25" fmla="*/ 165 h 281"/>
                <a:gd name="T26" fmla="*/ 340 w 445"/>
                <a:gd name="T27" fmla="*/ 91 h 281"/>
                <a:gd name="T28" fmla="*/ 258 w 445"/>
                <a:gd name="T29" fmla="*/ 57 h 281"/>
                <a:gd name="T30" fmla="*/ 186 w 445"/>
                <a:gd name="T31" fmla="*/ 0 h 281"/>
                <a:gd name="T32" fmla="*/ 119 w 445"/>
                <a:gd name="T33" fmla="*/ 11 h 281"/>
                <a:gd name="T34" fmla="*/ 61 w 445"/>
                <a:gd name="T35" fmla="*/ 11 h 281"/>
                <a:gd name="T36" fmla="*/ 3 w 445"/>
                <a:gd name="T37" fmla="*/ 70 h 281"/>
                <a:gd name="T38" fmla="*/ 0 w 445"/>
                <a:gd name="T39" fmla="*/ 146 h 281"/>
                <a:gd name="T40" fmla="*/ 55 w 445"/>
                <a:gd name="T41" fmla="*/ 127 h 281"/>
                <a:gd name="T42" fmla="*/ 114 w 445"/>
                <a:gd name="T43" fmla="*/ 65 h 281"/>
                <a:gd name="T44" fmla="*/ 199 w 445"/>
                <a:gd name="T45" fmla="*/ 61 h 281"/>
                <a:gd name="T46" fmla="*/ 154 w 445"/>
                <a:gd name="T47" fmla="*/ 91 h 281"/>
                <a:gd name="T48" fmla="*/ 239 w 445"/>
                <a:gd name="T49" fmla="*/ 122 h 281"/>
                <a:gd name="T50" fmla="*/ 235 w 445"/>
                <a:gd name="T51" fmla="*/ 145 h 281"/>
                <a:gd name="T52" fmla="*/ 235 w 445"/>
                <a:gd name="T53" fmla="*/ 14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5" h="281">
                  <a:moveTo>
                    <a:pt x="235" y="145"/>
                  </a:moveTo>
                  <a:lnTo>
                    <a:pt x="298" y="156"/>
                  </a:lnTo>
                  <a:lnTo>
                    <a:pt x="349" y="186"/>
                  </a:lnTo>
                  <a:lnTo>
                    <a:pt x="256" y="194"/>
                  </a:lnTo>
                  <a:lnTo>
                    <a:pt x="182" y="230"/>
                  </a:lnTo>
                  <a:lnTo>
                    <a:pt x="167" y="276"/>
                  </a:lnTo>
                  <a:lnTo>
                    <a:pt x="232" y="281"/>
                  </a:lnTo>
                  <a:lnTo>
                    <a:pt x="239" y="243"/>
                  </a:lnTo>
                  <a:lnTo>
                    <a:pt x="300" y="209"/>
                  </a:lnTo>
                  <a:lnTo>
                    <a:pt x="397" y="205"/>
                  </a:lnTo>
                  <a:lnTo>
                    <a:pt x="445" y="255"/>
                  </a:lnTo>
                  <a:lnTo>
                    <a:pt x="445" y="211"/>
                  </a:lnTo>
                  <a:lnTo>
                    <a:pt x="376" y="165"/>
                  </a:lnTo>
                  <a:lnTo>
                    <a:pt x="340" y="91"/>
                  </a:lnTo>
                  <a:lnTo>
                    <a:pt x="258" y="57"/>
                  </a:lnTo>
                  <a:lnTo>
                    <a:pt x="186" y="0"/>
                  </a:lnTo>
                  <a:lnTo>
                    <a:pt x="119" y="11"/>
                  </a:lnTo>
                  <a:lnTo>
                    <a:pt x="61" y="11"/>
                  </a:lnTo>
                  <a:lnTo>
                    <a:pt x="3" y="70"/>
                  </a:lnTo>
                  <a:lnTo>
                    <a:pt x="0" y="146"/>
                  </a:lnTo>
                  <a:lnTo>
                    <a:pt x="55" y="127"/>
                  </a:lnTo>
                  <a:lnTo>
                    <a:pt x="114" y="65"/>
                  </a:lnTo>
                  <a:lnTo>
                    <a:pt x="199" y="61"/>
                  </a:lnTo>
                  <a:lnTo>
                    <a:pt x="154" y="91"/>
                  </a:lnTo>
                  <a:lnTo>
                    <a:pt x="239" y="122"/>
                  </a:lnTo>
                  <a:lnTo>
                    <a:pt x="235" y="145"/>
                  </a:lnTo>
                  <a:lnTo>
                    <a:pt x="235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8" name="Freeform 120"/>
            <p:cNvSpPr>
              <a:spLocks/>
            </p:cNvSpPr>
            <p:nvPr/>
          </p:nvSpPr>
          <p:spPr bwMode="auto">
            <a:xfrm>
              <a:off x="3197" y="2145"/>
              <a:ext cx="184" cy="197"/>
            </a:xfrm>
            <a:custGeom>
              <a:avLst/>
              <a:gdLst>
                <a:gd name="T0" fmla="*/ 329 w 367"/>
                <a:gd name="T1" fmla="*/ 47 h 393"/>
                <a:gd name="T2" fmla="*/ 291 w 367"/>
                <a:gd name="T3" fmla="*/ 72 h 393"/>
                <a:gd name="T4" fmla="*/ 265 w 367"/>
                <a:gd name="T5" fmla="*/ 135 h 393"/>
                <a:gd name="T6" fmla="*/ 231 w 367"/>
                <a:gd name="T7" fmla="*/ 91 h 393"/>
                <a:gd name="T8" fmla="*/ 219 w 367"/>
                <a:gd name="T9" fmla="*/ 135 h 393"/>
                <a:gd name="T10" fmla="*/ 187 w 367"/>
                <a:gd name="T11" fmla="*/ 119 h 393"/>
                <a:gd name="T12" fmla="*/ 191 w 367"/>
                <a:gd name="T13" fmla="*/ 57 h 393"/>
                <a:gd name="T14" fmla="*/ 156 w 367"/>
                <a:gd name="T15" fmla="*/ 108 h 393"/>
                <a:gd name="T16" fmla="*/ 172 w 367"/>
                <a:gd name="T17" fmla="*/ 174 h 393"/>
                <a:gd name="T18" fmla="*/ 137 w 367"/>
                <a:gd name="T19" fmla="*/ 171 h 393"/>
                <a:gd name="T20" fmla="*/ 147 w 367"/>
                <a:gd name="T21" fmla="*/ 207 h 393"/>
                <a:gd name="T22" fmla="*/ 86 w 367"/>
                <a:gd name="T23" fmla="*/ 207 h 393"/>
                <a:gd name="T24" fmla="*/ 86 w 367"/>
                <a:gd name="T25" fmla="*/ 260 h 393"/>
                <a:gd name="T26" fmla="*/ 116 w 367"/>
                <a:gd name="T27" fmla="*/ 290 h 393"/>
                <a:gd name="T28" fmla="*/ 42 w 367"/>
                <a:gd name="T29" fmla="*/ 296 h 393"/>
                <a:gd name="T30" fmla="*/ 25 w 367"/>
                <a:gd name="T31" fmla="*/ 330 h 393"/>
                <a:gd name="T32" fmla="*/ 37 w 367"/>
                <a:gd name="T33" fmla="*/ 393 h 393"/>
                <a:gd name="T34" fmla="*/ 18 w 367"/>
                <a:gd name="T35" fmla="*/ 386 h 393"/>
                <a:gd name="T36" fmla="*/ 0 w 367"/>
                <a:gd name="T37" fmla="*/ 327 h 393"/>
                <a:gd name="T38" fmla="*/ 23 w 367"/>
                <a:gd name="T39" fmla="*/ 249 h 393"/>
                <a:gd name="T40" fmla="*/ 42 w 367"/>
                <a:gd name="T41" fmla="*/ 237 h 393"/>
                <a:gd name="T42" fmla="*/ 54 w 367"/>
                <a:gd name="T43" fmla="*/ 171 h 393"/>
                <a:gd name="T44" fmla="*/ 124 w 367"/>
                <a:gd name="T45" fmla="*/ 117 h 393"/>
                <a:gd name="T46" fmla="*/ 162 w 367"/>
                <a:gd name="T47" fmla="*/ 24 h 393"/>
                <a:gd name="T48" fmla="*/ 288 w 367"/>
                <a:gd name="T49" fmla="*/ 0 h 393"/>
                <a:gd name="T50" fmla="*/ 314 w 367"/>
                <a:gd name="T51" fmla="*/ 24 h 393"/>
                <a:gd name="T52" fmla="*/ 367 w 367"/>
                <a:gd name="T53" fmla="*/ 38 h 393"/>
                <a:gd name="T54" fmla="*/ 329 w 367"/>
                <a:gd name="T55" fmla="*/ 47 h 393"/>
                <a:gd name="T56" fmla="*/ 329 w 367"/>
                <a:gd name="T57" fmla="*/ 4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7" h="393">
                  <a:moveTo>
                    <a:pt x="329" y="47"/>
                  </a:moveTo>
                  <a:lnTo>
                    <a:pt x="291" y="72"/>
                  </a:lnTo>
                  <a:lnTo>
                    <a:pt x="265" y="135"/>
                  </a:lnTo>
                  <a:lnTo>
                    <a:pt x="231" y="91"/>
                  </a:lnTo>
                  <a:lnTo>
                    <a:pt x="219" y="135"/>
                  </a:lnTo>
                  <a:lnTo>
                    <a:pt x="187" y="119"/>
                  </a:lnTo>
                  <a:lnTo>
                    <a:pt x="191" y="57"/>
                  </a:lnTo>
                  <a:lnTo>
                    <a:pt x="156" y="108"/>
                  </a:lnTo>
                  <a:lnTo>
                    <a:pt x="172" y="174"/>
                  </a:lnTo>
                  <a:lnTo>
                    <a:pt x="137" y="171"/>
                  </a:lnTo>
                  <a:lnTo>
                    <a:pt x="147" y="207"/>
                  </a:lnTo>
                  <a:lnTo>
                    <a:pt x="86" y="207"/>
                  </a:lnTo>
                  <a:lnTo>
                    <a:pt x="86" y="260"/>
                  </a:lnTo>
                  <a:lnTo>
                    <a:pt x="116" y="290"/>
                  </a:lnTo>
                  <a:lnTo>
                    <a:pt x="42" y="296"/>
                  </a:lnTo>
                  <a:lnTo>
                    <a:pt x="25" y="330"/>
                  </a:lnTo>
                  <a:lnTo>
                    <a:pt x="37" y="393"/>
                  </a:lnTo>
                  <a:lnTo>
                    <a:pt x="18" y="386"/>
                  </a:lnTo>
                  <a:lnTo>
                    <a:pt x="0" y="327"/>
                  </a:lnTo>
                  <a:lnTo>
                    <a:pt x="23" y="249"/>
                  </a:lnTo>
                  <a:lnTo>
                    <a:pt x="42" y="237"/>
                  </a:lnTo>
                  <a:lnTo>
                    <a:pt x="54" y="171"/>
                  </a:lnTo>
                  <a:lnTo>
                    <a:pt x="124" y="117"/>
                  </a:lnTo>
                  <a:lnTo>
                    <a:pt x="162" y="24"/>
                  </a:lnTo>
                  <a:lnTo>
                    <a:pt x="288" y="0"/>
                  </a:lnTo>
                  <a:lnTo>
                    <a:pt x="314" y="24"/>
                  </a:lnTo>
                  <a:lnTo>
                    <a:pt x="367" y="38"/>
                  </a:lnTo>
                  <a:lnTo>
                    <a:pt x="329" y="47"/>
                  </a:lnTo>
                  <a:lnTo>
                    <a:pt x="32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49" name="Freeform 121"/>
            <p:cNvSpPr>
              <a:spLocks/>
            </p:cNvSpPr>
            <p:nvPr/>
          </p:nvSpPr>
          <p:spPr bwMode="auto">
            <a:xfrm>
              <a:off x="3156" y="2896"/>
              <a:ext cx="76" cy="168"/>
            </a:xfrm>
            <a:custGeom>
              <a:avLst/>
              <a:gdLst>
                <a:gd name="T0" fmla="*/ 0 w 152"/>
                <a:gd name="T1" fmla="*/ 53 h 334"/>
                <a:gd name="T2" fmla="*/ 32 w 152"/>
                <a:gd name="T3" fmla="*/ 2 h 334"/>
                <a:gd name="T4" fmla="*/ 87 w 152"/>
                <a:gd name="T5" fmla="*/ 0 h 334"/>
                <a:gd name="T6" fmla="*/ 138 w 152"/>
                <a:gd name="T7" fmla="*/ 72 h 334"/>
                <a:gd name="T8" fmla="*/ 152 w 152"/>
                <a:gd name="T9" fmla="*/ 165 h 334"/>
                <a:gd name="T10" fmla="*/ 118 w 152"/>
                <a:gd name="T11" fmla="*/ 291 h 334"/>
                <a:gd name="T12" fmla="*/ 57 w 152"/>
                <a:gd name="T13" fmla="*/ 334 h 334"/>
                <a:gd name="T14" fmla="*/ 26 w 152"/>
                <a:gd name="T15" fmla="*/ 329 h 334"/>
                <a:gd name="T16" fmla="*/ 26 w 152"/>
                <a:gd name="T17" fmla="*/ 294 h 334"/>
                <a:gd name="T18" fmla="*/ 51 w 152"/>
                <a:gd name="T19" fmla="*/ 300 h 334"/>
                <a:gd name="T20" fmla="*/ 78 w 152"/>
                <a:gd name="T21" fmla="*/ 300 h 334"/>
                <a:gd name="T22" fmla="*/ 108 w 152"/>
                <a:gd name="T23" fmla="*/ 272 h 334"/>
                <a:gd name="T24" fmla="*/ 133 w 152"/>
                <a:gd name="T25" fmla="*/ 146 h 334"/>
                <a:gd name="T26" fmla="*/ 125 w 152"/>
                <a:gd name="T27" fmla="*/ 72 h 334"/>
                <a:gd name="T28" fmla="*/ 85 w 152"/>
                <a:gd name="T29" fmla="*/ 13 h 334"/>
                <a:gd name="T30" fmla="*/ 47 w 152"/>
                <a:gd name="T31" fmla="*/ 15 h 334"/>
                <a:gd name="T32" fmla="*/ 30 w 152"/>
                <a:gd name="T33" fmla="*/ 40 h 334"/>
                <a:gd name="T34" fmla="*/ 80 w 152"/>
                <a:gd name="T35" fmla="*/ 93 h 334"/>
                <a:gd name="T36" fmla="*/ 95 w 152"/>
                <a:gd name="T37" fmla="*/ 188 h 334"/>
                <a:gd name="T38" fmla="*/ 64 w 152"/>
                <a:gd name="T39" fmla="*/ 230 h 334"/>
                <a:gd name="T40" fmla="*/ 81 w 152"/>
                <a:gd name="T41" fmla="*/ 180 h 334"/>
                <a:gd name="T42" fmla="*/ 68 w 152"/>
                <a:gd name="T43" fmla="*/ 127 h 334"/>
                <a:gd name="T44" fmla="*/ 19 w 152"/>
                <a:gd name="T45" fmla="*/ 101 h 334"/>
                <a:gd name="T46" fmla="*/ 0 w 152"/>
                <a:gd name="T47" fmla="*/ 53 h 334"/>
                <a:gd name="T48" fmla="*/ 0 w 152"/>
                <a:gd name="T49" fmla="*/ 5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334">
                  <a:moveTo>
                    <a:pt x="0" y="53"/>
                  </a:moveTo>
                  <a:lnTo>
                    <a:pt x="32" y="2"/>
                  </a:lnTo>
                  <a:lnTo>
                    <a:pt x="87" y="0"/>
                  </a:lnTo>
                  <a:lnTo>
                    <a:pt x="138" y="72"/>
                  </a:lnTo>
                  <a:lnTo>
                    <a:pt x="152" y="165"/>
                  </a:lnTo>
                  <a:lnTo>
                    <a:pt x="118" y="291"/>
                  </a:lnTo>
                  <a:lnTo>
                    <a:pt x="57" y="334"/>
                  </a:lnTo>
                  <a:lnTo>
                    <a:pt x="26" y="329"/>
                  </a:lnTo>
                  <a:lnTo>
                    <a:pt x="26" y="294"/>
                  </a:lnTo>
                  <a:lnTo>
                    <a:pt x="51" y="300"/>
                  </a:lnTo>
                  <a:lnTo>
                    <a:pt x="78" y="300"/>
                  </a:lnTo>
                  <a:lnTo>
                    <a:pt x="108" y="272"/>
                  </a:lnTo>
                  <a:lnTo>
                    <a:pt x="133" y="146"/>
                  </a:lnTo>
                  <a:lnTo>
                    <a:pt x="125" y="72"/>
                  </a:lnTo>
                  <a:lnTo>
                    <a:pt x="85" y="13"/>
                  </a:lnTo>
                  <a:lnTo>
                    <a:pt x="47" y="15"/>
                  </a:lnTo>
                  <a:lnTo>
                    <a:pt x="30" y="40"/>
                  </a:lnTo>
                  <a:lnTo>
                    <a:pt x="80" y="93"/>
                  </a:lnTo>
                  <a:lnTo>
                    <a:pt x="95" y="188"/>
                  </a:lnTo>
                  <a:lnTo>
                    <a:pt x="64" y="230"/>
                  </a:lnTo>
                  <a:lnTo>
                    <a:pt x="81" y="180"/>
                  </a:lnTo>
                  <a:lnTo>
                    <a:pt x="68" y="127"/>
                  </a:lnTo>
                  <a:lnTo>
                    <a:pt x="19" y="101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0" name="Freeform 122"/>
            <p:cNvSpPr>
              <a:spLocks/>
            </p:cNvSpPr>
            <p:nvPr/>
          </p:nvSpPr>
          <p:spPr bwMode="auto">
            <a:xfrm>
              <a:off x="3163" y="2955"/>
              <a:ext cx="17" cy="65"/>
            </a:xfrm>
            <a:custGeom>
              <a:avLst/>
              <a:gdLst>
                <a:gd name="T0" fmla="*/ 11 w 34"/>
                <a:gd name="T1" fmla="*/ 0 h 129"/>
                <a:gd name="T2" fmla="*/ 19 w 34"/>
                <a:gd name="T3" fmla="*/ 47 h 129"/>
                <a:gd name="T4" fmla="*/ 0 w 34"/>
                <a:gd name="T5" fmla="*/ 104 h 129"/>
                <a:gd name="T6" fmla="*/ 19 w 34"/>
                <a:gd name="T7" fmla="*/ 129 h 129"/>
                <a:gd name="T8" fmla="*/ 34 w 34"/>
                <a:gd name="T9" fmla="*/ 83 h 129"/>
                <a:gd name="T10" fmla="*/ 27 w 34"/>
                <a:gd name="T11" fmla="*/ 32 h 129"/>
                <a:gd name="T12" fmla="*/ 11 w 34"/>
                <a:gd name="T13" fmla="*/ 0 h 129"/>
                <a:gd name="T14" fmla="*/ 11 w 34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9">
                  <a:moveTo>
                    <a:pt x="11" y="0"/>
                  </a:moveTo>
                  <a:lnTo>
                    <a:pt x="19" y="47"/>
                  </a:lnTo>
                  <a:lnTo>
                    <a:pt x="0" y="104"/>
                  </a:lnTo>
                  <a:lnTo>
                    <a:pt x="19" y="129"/>
                  </a:lnTo>
                  <a:lnTo>
                    <a:pt x="34" y="83"/>
                  </a:lnTo>
                  <a:lnTo>
                    <a:pt x="27" y="3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1" name="Freeform 123"/>
            <p:cNvSpPr>
              <a:spLocks/>
            </p:cNvSpPr>
            <p:nvPr/>
          </p:nvSpPr>
          <p:spPr bwMode="auto">
            <a:xfrm>
              <a:off x="3108" y="2898"/>
              <a:ext cx="65" cy="28"/>
            </a:xfrm>
            <a:custGeom>
              <a:avLst/>
              <a:gdLst>
                <a:gd name="T0" fmla="*/ 0 w 129"/>
                <a:gd name="T1" fmla="*/ 0 h 55"/>
                <a:gd name="T2" fmla="*/ 95 w 129"/>
                <a:gd name="T3" fmla="*/ 55 h 55"/>
                <a:gd name="T4" fmla="*/ 129 w 129"/>
                <a:gd name="T5" fmla="*/ 11 h 55"/>
                <a:gd name="T6" fmla="*/ 0 w 129"/>
                <a:gd name="T7" fmla="*/ 0 h 55"/>
                <a:gd name="T8" fmla="*/ 0 w 12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55">
                  <a:moveTo>
                    <a:pt x="0" y="0"/>
                  </a:moveTo>
                  <a:lnTo>
                    <a:pt x="95" y="55"/>
                  </a:lnTo>
                  <a:lnTo>
                    <a:pt x="129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2" name="Freeform 124"/>
            <p:cNvSpPr>
              <a:spLocks/>
            </p:cNvSpPr>
            <p:nvPr/>
          </p:nvSpPr>
          <p:spPr bwMode="auto">
            <a:xfrm>
              <a:off x="3182" y="2775"/>
              <a:ext cx="276" cy="290"/>
            </a:xfrm>
            <a:custGeom>
              <a:avLst/>
              <a:gdLst>
                <a:gd name="T0" fmla="*/ 30 w 551"/>
                <a:gd name="T1" fmla="*/ 248 h 580"/>
                <a:gd name="T2" fmla="*/ 0 w 551"/>
                <a:gd name="T3" fmla="*/ 202 h 580"/>
                <a:gd name="T4" fmla="*/ 67 w 551"/>
                <a:gd name="T5" fmla="*/ 251 h 580"/>
                <a:gd name="T6" fmla="*/ 112 w 551"/>
                <a:gd name="T7" fmla="*/ 257 h 580"/>
                <a:gd name="T8" fmla="*/ 160 w 551"/>
                <a:gd name="T9" fmla="*/ 299 h 580"/>
                <a:gd name="T10" fmla="*/ 219 w 551"/>
                <a:gd name="T11" fmla="*/ 390 h 580"/>
                <a:gd name="T12" fmla="*/ 222 w 551"/>
                <a:gd name="T13" fmla="*/ 343 h 580"/>
                <a:gd name="T14" fmla="*/ 276 w 551"/>
                <a:gd name="T15" fmla="*/ 403 h 580"/>
                <a:gd name="T16" fmla="*/ 278 w 551"/>
                <a:gd name="T17" fmla="*/ 362 h 580"/>
                <a:gd name="T18" fmla="*/ 342 w 551"/>
                <a:gd name="T19" fmla="*/ 413 h 580"/>
                <a:gd name="T20" fmla="*/ 348 w 551"/>
                <a:gd name="T21" fmla="*/ 379 h 580"/>
                <a:gd name="T22" fmla="*/ 401 w 551"/>
                <a:gd name="T23" fmla="*/ 422 h 580"/>
                <a:gd name="T24" fmla="*/ 468 w 551"/>
                <a:gd name="T25" fmla="*/ 453 h 580"/>
                <a:gd name="T26" fmla="*/ 464 w 551"/>
                <a:gd name="T27" fmla="*/ 409 h 580"/>
                <a:gd name="T28" fmla="*/ 504 w 551"/>
                <a:gd name="T29" fmla="*/ 447 h 580"/>
                <a:gd name="T30" fmla="*/ 521 w 551"/>
                <a:gd name="T31" fmla="*/ 403 h 580"/>
                <a:gd name="T32" fmla="*/ 529 w 551"/>
                <a:gd name="T33" fmla="*/ 240 h 580"/>
                <a:gd name="T34" fmla="*/ 519 w 551"/>
                <a:gd name="T35" fmla="*/ 105 h 580"/>
                <a:gd name="T36" fmla="*/ 500 w 551"/>
                <a:gd name="T37" fmla="*/ 0 h 580"/>
                <a:gd name="T38" fmla="*/ 525 w 551"/>
                <a:gd name="T39" fmla="*/ 50 h 580"/>
                <a:gd name="T40" fmla="*/ 551 w 551"/>
                <a:gd name="T41" fmla="*/ 213 h 580"/>
                <a:gd name="T42" fmla="*/ 542 w 551"/>
                <a:gd name="T43" fmla="*/ 392 h 580"/>
                <a:gd name="T44" fmla="*/ 502 w 551"/>
                <a:gd name="T45" fmla="*/ 508 h 580"/>
                <a:gd name="T46" fmla="*/ 481 w 551"/>
                <a:gd name="T47" fmla="*/ 523 h 580"/>
                <a:gd name="T48" fmla="*/ 483 w 551"/>
                <a:gd name="T49" fmla="*/ 569 h 580"/>
                <a:gd name="T50" fmla="*/ 462 w 551"/>
                <a:gd name="T51" fmla="*/ 580 h 580"/>
                <a:gd name="T52" fmla="*/ 456 w 551"/>
                <a:gd name="T53" fmla="*/ 527 h 580"/>
                <a:gd name="T54" fmla="*/ 401 w 551"/>
                <a:gd name="T55" fmla="*/ 542 h 580"/>
                <a:gd name="T56" fmla="*/ 327 w 551"/>
                <a:gd name="T57" fmla="*/ 578 h 580"/>
                <a:gd name="T58" fmla="*/ 238 w 551"/>
                <a:gd name="T59" fmla="*/ 546 h 580"/>
                <a:gd name="T60" fmla="*/ 175 w 551"/>
                <a:gd name="T61" fmla="*/ 449 h 580"/>
                <a:gd name="T62" fmla="*/ 133 w 551"/>
                <a:gd name="T63" fmla="*/ 345 h 580"/>
                <a:gd name="T64" fmla="*/ 97 w 551"/>
                <a:gd name="T65" fmla="*/ 308 h 580"/>
                <a:gd name="T66" fmla="*/ 61 w 551"/>
                <a:gd name="T67" fmla="*/ 287 h 580"/>
                <a:gd name="T68" fmla="*/ 30 w 551"/>
                <a:gd name="T69" fmla="*/ 248 h 580"/>
                <a:gd name="T70" fmla="*/ 30 w 551"/>
                <a:gd name="T71" fmla="*/ 24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1" h="580">
                  <a:moveTo>
                    <a:pt x="30" y="248"/>
                  </a:moveTo>
                  <a:lnTo>
                    <a:pt x="0" y="202"/>
                  </a:lnTo>
                  <a:lnTo>
                    <a:pt x="67" y="251"/>
                  </a:lnTo>
                  <a:lnTo>
                    <a:pt x="112" y="257"/>
                  </a:lnTo>
                  <a:lnTo>
                    <a:pt x="160" y="299"/>
                  </a:lnTo>
                  <a:lnTo>
                    <a:pt x="219" y="390"/>
                  </a:lnTo>
                  <a:lnTo>
                    <a:pt x="222" y="343"/>
                  </a:lnTo>
                  <a:lnTo>
                    <a:pt x="276" y="403"/>
                  </a:lnTo>
                  <a:lnTo>
                    <a:pt x="278" y="362"/>
                  </a:lnTo>
                  <a:lnTo>
                    <a:pt x="342" y="413"/>
                  </a:lnTo>
                  <a:lnTo>
                    <a:pt x="348" y="379"/>
                  </a:lnTo>
                  <a:lnTo>
                    <a:pt x="401" y="422"/>
                  </a:lnTo>
                  <a:lnTo>
                    <a:pt x="468" y="453"/>
                  </a:lnTo>
                  <a:lnTo>
                    <a:pt x="464" y="409"/>
                  </a:lnTo>
                  <a:lnTo>
                    <a:pt x="504" y="447"/>
                  </a:lnTo>
                  <a:lnTo>
                    <a:pt x="521" y="403"/>
                  </a:lnTo>
                  <a:lnTo>
                    <a:pt x="529" y="240"/>
                  </a:lnTo>
                  <a:lnTo>
                    <a:pt x="519" y="105"/>
                  </a:lnTo>
                  <a:lnTo>
                    <a:pt x="500" y="0"/>
                  </a:lnTo>
                  <a:lnTo>
                    <a:pt x="525" y="50"/>
                  </a:lnTo>
                  <a:lnTo>
                    <a:pt x="551" y="213"/>
                  </a:lnTo>
                  <a:lnTo>
                    <a:pt x="542" y="392"/>
                  </a:lnTo>
                  <a:lnTo>
                    <a:pt x="502" y="508"/>
                  </a:lnTo>
                  <a:lnTo>
                    <a:pt x="481" y="523"/>
                  </a:lnTo>
                  <a:lnTo>
                    <a:pt x="483" y="569"/>
                  </a:lnTo>
                  <a:lnTo>
                    <a:pt x="462" y="580"/>
                  </a:lnTo>
                  <a:lnTo>
                    <a:pt x="456" y="527"/>
                  </a:lnTo>
                  <a:lnTo>
                    <a:pt x="401" y="542"/>
                  </a:lnTo>
                  <a:lnTo>
                    <a:pt x="327" y="578"/>
                  </a:lnTo>
                  <a:lnTo>
                    <a:pt x="238" y="546"/>
                  </a:lnTo>
                  <a:lnTo>
                    <a:pt x="175" y="449"/>
                  </a:lnTo>
                  <a:lnTo>
                    <a:pt x="133" y="345"/>
                  </a:lnTo>
                  <a:lnTo>
                    <a:pt x="97" y="308"/>
                  </a:lnTo>
                  <a:lnTo>
                    <a:pt x="61" y="287"/>
                  </a:lnTo>
                  <a:lnTo>
                    <a:pt x="30" y="248"/>
                  </a:lnTo>
                  <a:lnTo>
                    <a:pt x="30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3" name="Freeform 125"/>
            <p:cNvSpPr>
              <a:spLocks/>
            </p:cNvSpPr>
            <p:nvPr/>
          </p:nvSpPr>
          <p:spPr bwMode="auto">
            <a:xfrm>
              <a:off x="2930" y="2628"/>
              <a:ext cx="396" cy="147"/>
            </a:xfrm>
            <a:custGeom>
              <a:avLst/>
              <a:gdLst>
                <a:gd name="T0" fmla="*/ 14 w 791"/>
                <a:gd name="T1" fmla="*/ 289 h 292"/>
                <a:gd name="T2" fmla="*/ 69 w 791"/>
                <a:gd name="T3" fmla="*/ 292 h 292"/>
                <a:gd name="T4" fmla="*/ 133 w 791"/>
                <a:gd name="T5" fmla="*/ 262 h 292"/>
                <a:gd name="T6" fmla="*/ 226 w 791"/>
                <a:gd name="T7" fmla="*/ 197 h 292"/>
                <a:gd name="T8" fmla="*/ 329 w 791"/>
                <a:gd name="T9" fmla="*/ 140 h 292"/>
                <a:gd name="T10" fmla="*/ 238 w 791"/>
                <a:gd name="T11" fmla="*/ 173 h 292"/>
                <a:gd name="T12" fmla="*/ 109 w 791"/>
                <a:gd name="T13" fmla="*/ 247 h 292"/>
                <a:gd name="T14" fmla="*/ 158 w 791"/>
                <a:gd name="T15" fmla="*/ 190 h 292"/>
                <a:gd name="T16" fmla="*/ 225 w 791"/>
                <a:gd name="T17" fmla="*/ 155 h 292"/>
                <a:gd name="T18" fmla="*/ 175 w 791"/>
                <a:gd name="T19" fmla="*/ 152 h 292"/>
                <a:gd name="T20" fmla="*/ 263 w 791"/>
                <a:gd name="T21" fmla="*/ 112 h 292"/>
                <a:gd name="T22" fmla="*/ 365 w 791"/>
                <a:gd name="T23" fmla="*/ 98 h 292"/>
                <a:gd name="T24" fmla="*/ 329 w 791"/>
                <a:gd name="T25" fmla="*/ 74 h 292"/>
                <a:gd name="T26" fmla="*/ 409 w 791"/>
                <a:gd name="T27" fmla="*/ 53 h 292"/>
                <a:gd name="T28" fmla="*/ 474 w 791"/>
                <a:gd name="T29" fmla="*/ 57 h 292"/>
                <a:gd name="T30" fmla="*/ 521 w 791"/>
                <a:gd name="T31" fmla="*/ 76 h 292"/>
                <a:gd name="T32" fmla="*/ 451 w 791"/>
                <a:gd name="T33" fmla="*/ 89 h 292"/>
                <a:gd name="T34" fmla="*/ 584 w 791"/>
                <a:gd name="T35" fmla="*/ 91 h 292"/>
                <a:gd name="T36" fmla="*/ 645 w 791"/>
                <a:gd name="T37" fmla="*/ 93 h 292"/>
                <a:gd name="T38" fmla="*/ 751 w 791"/>
                <a:gd name="T39" fmla="*/ 89 h 292"/>
                <a:gd name="T40" fmla="*/ 791 w 791"/>
                <a:gd name="T41" fmla="*/ 74 h 292"/>
                <a:gd name="T42" fmla="*/ 675 w 791"/>
                <a:gd name="T43" fmla="*/ 22 h 292"/>
                <a:gd name="T44" fmla="*/ 626 w 791"/>
                <a:gd name="T45" fmla="*/ 0 h 292"/>
                <a:gd name="T46" fmla="*/ 544 w 791"/>
                <a:gd name="T47" fmla="*/ 0 h 292"/>
                <a:gd name="T48" fmla="*/ 371 w 791"/>
                <a:gd name="T49" fmla="*/ 26 h 292"/>
                <a:gd name="T50" fmla="*/ 245 w 791"/>
                <a:gd name="T51" fmla="*/ 77 h 292"/>
                <a:gd name="T52" fmla="*/ 130 w 791"/>
                <a:gd name="T53" fmla="*/ 140 h 292"/>
                <a:gd name="T54" fmla="*/ 33 w 791"/>
                <a:gd name="T55" fmla="*/ 218 h 292"/>
                <a:gd name="T56" fmla="*/ 0 w 791"/>
                <a:gd name="T57" fmla="*/ 271 h 292"/>
                <a:gd name="T58" fmla="*/ 14 w 791"/>
                <a:gd name="T59" fmla="*/ 289 h 292"/>
                <a:gd name="T60" fmla="*/ 14 w 791"/>
                <a:gd name="T61" fmla="*/ 28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1" h="292">
                  <a:moveTo>
                    <a:pt x="14" y="289"/>
                  </a:moveTo>
                  <a:lnTo>
                    <a:pt x="69" y="292"/>
                  </a:lnTo>
                  <a:lnTo>
                    <a:pt x="133" y="262"/>
                  </a:lnTo>
                  <a:lnTo>
                    <a:pt x="226" y="197"/>
                  </a:lnTo>
                  <a:lnTo>
                    <a:pt x="329" y="140"/>
                  </a:lnTo>
                  <a:lnTo>
                    <a:pt x="238" y="173"/>
                  </a:lnTo>
                  <a:lnTo>
                    <a:pt x="109" y="247"/>
                  </a:lnTo>
                  <a:lnTo>
                    <a:pt x="158" y="190"/>
                  </a:lnTo>
                  <a:lnTo>
                    <a:pt x="225" y="155"/>
                  </a:lnTo>
                  <a:lnTo>
                    <a:pt x="175" y="152"/>
                  </a:lnTo>
                  <a:lnTo>
                    <a:pt x="263" y="112"/>
                  </a:lnTo>
                  <a:lnTo>
                    <a:pt x="365" y="98"/>
                  </a:lnTo>
                  <a:lnTo>
                    <a:pt x="329" y="74"/>
                  </a:lnTo>
                  <a:lnTo>
                    <a:pt x="409" y="53"/>
                  </a:lnTo>
                  <a:lnTo>
                    <a:pt x="474" y="57"/>
                  </a:lnTo>
                  <a:lnTo>
                    <a:pt x="521" y="76"/>
                  </a:lnTo>
                  <a:lnTo>
                    <a:pt x="451" y="89"/>
                  </a:lnTo>
                  <a:lnTo>
                    <a:pt x="584" y="91"/>
                  </a:lnTo>
                  <a:lnTo>
                    <a:pt x="645" y="93"/>
                  </a:lnTo>
                  <a:lnTo>
                    <a:pt x="751" y="89"/>
                  </a:lnTo>
                  <a:lnTo>
                    <a:pt x="791" y="74"/>
                  </a:lnTo>
                  <a:lnTo>
                    <a:pt x="675" y="22"/>
                  </a:lnTo>
                  <a:lnTo>
                    <a:pt x="626" y="0"/>
                  </a:lnTo>
                  <a:lnTo>
                    <a:pt x="544" y="0"/>
                  </a:lnTo>
                  <a:lnTo>
                    <a:pt x="371" y="26"/>
                  </a:lnTo>
                  <a:lnTo>
                    <a:pt x="245" y="77"/>
                  </a:lnTo>
                  <a:lnTo>
                    <a:pt x="130" y="140"/>
                  </a:lnTo>
                  <a:lnTo>
                    <a:pt x="33" y="218"/>
                  </a:lnTo>
                  <a:lnTo>
                    <a:pt x="0" y="271"/>
                  </a:lnTo>
                  <a:lnTo>
                    <a:pt x="14" y="289"/>
                  </a:lnTo>
                  <a:lnTo>
                    <a:pt x="1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4" name="Freeform 126"/>
            <p:cNvSpPr>
              <a:spLocks/>
            </p:cNvSpPr>
            <p:nvPr/>
          </p:nvSpPr>
          <p:spPr bwMode="auto">
            <a:xfrm>
              <a:off x="3024" y="2679"/>
              <a:ext cx="402" cy="275"/>
            </a:xfrm>
            <a:custGeom>
              <a:avLst/>
              <a:gdLst>
                <a:gd name="T0" fmla="*/ 56 w 805"/>
                <a:gd name="T1" fmla="*/ 88 h 552"/>
                <a:gd name="T2" fmla="*/ 0 w 805"/>
                <a:gd name="T3" fmla="*/ 196 h 552"/>
                <a:gd name="T4" fmla="*/ 14 w 805"/>
                <a:gd name="T5" fmla="*/ 312 h 552"/>
                <a:gd name="T6" fmla="*/ 33 w 805"/>
                <a:gd name="T7" fmla="*/ 464 h 552"/>
                <a:gd name="T8" fmla="*/ 139 w 805"/>
                <a:gd name="T9" fmla="*/ 514 h 552"/>
                <a:gd name="T10" fmla="*/ 181 w 805"/>
                <a:gd name="T11" fmla="*/ 552 h 552"/>
                <a:gd name="T12" fmla="*/ 246 w 805"/>
                <a:gd name="T13" fmla="*/ 497 h 552"/>
                <a:gd name="T14" fmla="*/ 173 w 805"/>
                <a:gd name="T15" fmla="*/ 474 h 552"/>
                <a:gd name="T16" fmla="*/ 109 w 805"/>
                <a:gd name="T17" fmla="*/ 462 h 552"/>
                <a:gd name="T18" fmla="*/ 75 w 805"/>
                <a:gd name="T19" fmla="*/ 432 h 552"/>
                <a:gd name="T20" fmla="*/ 73 w 805"/>
                <a:gd name="T21" fmla="*/ 470 h 552"/>
                <a:gd name="T22" fmla="*/ 46 w 805"/>
                <a:gd name="T23" fmla="*/ 447 h 552"/>
                <a:gd name="T24" fmla="*/ 29 w 805"/>
                <a:gd name="T25" fmla="*/ 324 h 552"/>
                <a:gd name="T26" fmla="*/ 54 w 805"/>
                <a:gd name="T27" fmla="*/ 181 h 552"/>
                <a:gd name="T28" fmla="*/ 103 w 805"/>
                <a:gd name="T29" fmla="*/ 107 h 552"/>
                <a:gd name="T30" fmla="*/ 113 w 805"/>
                <a:gd name="T31" fmla="*/ 164 h 552"/>
                <a:gd name="T32" fmla="*/ 172 w 805"/>
                <a:gd name="T33" fmla="*/ 107 h 552"/>
                <a:gd name="T34" fmla="*/ 230 w 805"/>
                <a:gd name="T35" fmla="*/ 52 h 552"/>
                <a:gd name="T36" fmla="*/ 295 w 805"/>
                <a:gd name="T37" fmla="*/ 82 h 552"/>
                <a:gd name="T38" fmla="*/ 426 w 805"/>
                <a:gd name="T39" fmla="*/ 74 h 552"/>
                <a:gd name="T40" fmla="*/ 510 w 805"/>
                <a:gd name="T41" fmla="*/ 122 h 552"/>
                <a:gd name="T42" fmla="*/ 523 w 805"/>
                <a:gd name="T43" fmla="*/ 173 h 552"/>
                <a:gd name="T44" fmla="*/ 561 w 805"/>
                <a:gd name="T45" fmla="*/ 133 h 552"/>
                <a:gd name="T46" fmla="*/ 580 w 805"/>
                <a:gd name="T47" fmla="*/ 90 h 552"/>
                <a:gd name="T48" fmla="*/ 586 w 805"/>
                <a:gd name="T49" fmla="*/ 149 h 552"/>
                <a:gd name="T50" fmla="*/ 573 w 805"/>
                <a:gd name="T51" fmla="*/ 242 h 552"/>
                <a:gd name="T52" fmla="*/ 630 w 805"/>
                <a:gd name="T53" fmla="*/ 189 h 552"/>
                <a:gd name="T54" fmla="*/ 630 w 805"/>
                <a:gd name="T55" fmla="*/ 265 h 552"/>
                <a:gd name="T56" fmla="*/ 615 w 805"/>
                <a:gd name="T57" fmla="*/ 350 h 552"/>
                <a:gd name="T58" fmla="*/ 662 w 805"/>
                <a:gd name="T59" fmla="*/ 282 h 552"/>
                <a:gd name="T60" fmla="*/ 694 w 805"/>
                <a:gd name="T61" fmla="*/ 183 h 552"/>
                <a:gd name="T62" fmla="*/ 691 w 805"/>
                <a:gd name="T63" fmla="*/ 124 h 552"/>
                <a:gd name="T64" fmla="*/ 731 w 805"/>
                <a:gd name="T65" fmla="*/ 198 h 552"/>
                <a:gd name="T66" fmla="*/ 748 w 805"/>
                <a:gd name="T67" fmla="*/ 135 h 552"/>
                <a:gd name="T68" fmla="*/ 805 w 805"/>
                <a:gd name="T69" fmla="*/ 158 h 552"/>
                <a:gd name="T70" fmla="*/ 746 w 805"/>
                <a:gd name="T71" fmla="*/ 73 h 552"/>
                <a:gd name="T72" fmla="*/ 662 w 805"/>
                <a:gd name="T73" fmla="*/ 2 h 552"/>
                <a:gd name="T74" fmla="*/ 615 w 805"/>
                <a:gd name="T75" fmla="*/ 0 h 552"/>
                <a:gd name="T76" fmla="*/ 481 w 805"/>
                <a:gd name="T77" fmla="*/ 25 h 552"/>
                <a:gd name="T78" fmla="*/ 339 w 805"/>
                <a:gd name="T79" fmla="*/ 25 h 552"/>
                <a:gd name="T80" fmla="*/ 194 w 805"/>
                <a:gd name="T81" fmla="*/ 27 h 552"/>
                <a:gd name="T82" fmla="*/ 139 w 805"/>
                <a:gd name="T83" fmla="*/ 40 h 552"/>
                <a:gd name="T84" fmla="*/ 63 w 805"/>
                <a:gd name="T85" fmla="*/ 74 h 552"/>
                <a:gd name="T86" fmla="*/ 56 w 805"/>
                <a:gd name="T87" fmla="*/ 88 h 552"/>
                <a:gd name="T88" fmla="*/ 56 w 805"/>
                <a:gd name="T89" fmla="*/ 8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5" h="552">
                  <a:moveTo>
                    <a:pt x="56" y="88"/>
                  </a:moveTo>
                  <a:lnTo>
                    <a:pt x="0" y="196"/>
                  </a:lnTo>
                  <a:lnTo>
                    <a:pt x="14" y="312"/>
                  </a:lnTo>
                  <a:lnTo>
                    <a:pt x="33" y="464"/>
                  </a:lnTo>
                  <a:lnTo>
                    <a:pt x="139" y="514"/>
                  </a:lnTo>
                  <a:lnTo>
                    <a:pt x="181" y="552"/>
                  </a:lnTo>
                  <a:lnTo>
                    <a:pt x="246" y="497"/>
                  </a:lnTo>
                  <a:lnTo>
                    <a:pt x="173" y="474"/>
                  </a:lnTo>
                  <a:lnTo>
                    <a:pt x="109" y="462"/>
                  </a:lnTo>
                  <a:lnTo>
                    <a:pt x="75" y="432"/>
                  </a:lnTo>
                  <a:lnTo>
                    <a:pt x="73" y="470"/>
                  </a:lnTo>
                  <a:lnTo>
                    <a:pt x="46" y="447"/>
                  </a:lnTo>
                  <a:lnTo>
                    <a:pt x="29" y="324"/>
                  </a:lnTo>
                  <a:lnTo>
                    <a:pt x="54" y="181"/>
                  </a:lnTo>
                  <a:lnTo>
                    <a:pt x="103" y="107"/>
                  </a:lnTo>
                  <a:lnTo>
                    <a:pt x="113" y="164"/>
                  </a:lnTo>
                  <a:lnTo>
                    <a:pt x="172" y="107"/>
                  </a:lnTo>
                  <a:lnTo>
                    <a:pt x="230" y="52"/>
                  </a:lnTo>
                  <a:lnTo>
                    <a:pt x="295" y="82"/>
                  </a:lnTo>
                  <a:lnTo>
                    <a:pt x="426" y="74"/>
                  </a:lnTo>
                  <a:lnTo>
                    <a:pt x="510" y="122"/>
                  </a:lnTo>
                  <a:lnTo>
                    <a:pt x="523" y="173"/>
                  </a:lnTo>
                  <a:lnTo>
                    <a:pt x="561" y="133"/>
                  </a:lnTo>
                  <a:lnTo>
                    <a:pt x="580" y="90"/>
                  </a:lnTo>
                  <a:lnTo>
                    <a:pt x="586" y="149"/>
                  </a:lnTo>
                  <a:lnTo>
                    <a:pt x="573" y="242"/>
                  </a:lnTo>
                  <a:lnTo>
                    <a:pt x="630" y="189"/>
                  </a:lnTo>
                  <a:lnTo>
                    <a:pt x="630" y="265"/>
                  </a:lnTo>
                  <a:lnTo>
                    <a:pt x="615" y="350"/>
                  </a:lnTo>
                  <a:lnTo>
                    <a:pt x="662" y="282"/>
                  </a:lnTo>
                  <a:lnTo>
                    <a:pt x="694" y="183"/>
                  </a:lnTo>
                  <a:lnTo>
                    <a:pt x="691" y="124"/>
                  </a:lnTo>
                  <a:lnTo>
                    <a:pt x="731" y="198"/>
                  </a:lnTo>
                  <a:lnTo>
                    <a:pt x="748" y="135"/>
                  </a:lnTo>
                  <a:lnTo>
                    <a:pt x="805" y="158"/>
                  </a:lnTo>
                  <a:lnTo>
                    <a:pt x="746" y="73"/>
                  </a:lnTo>
                  <a:lnTo>
                    <a:pt x="662" y="2"/>
                  </a:lnTo>
                  <a:lnTo>
                    <a:pt x="615" y="0"/>
                  </a:lnTo>
                  <a:lnTo>
                    <a:pt x="481" y="25"/>
                  </a:lnTo>
                  <a:lnTo>
                    <a:pt x="339" y="25"/>
                  </a:lnTo>
                  <a:lnTo>
                    <a:pt x="194" y="27"/>
                  </a:lnTo>
                  <a:lnTo>
                    <a:pt x="139" y="40"/>
                  </a:lnTo>
                  <a:lnTo>
                    <a:pt x="63" y="74"/>
                  </a:lnTo>
                  <a:lnTo>
                    <a:pt x="56" y="88"/>
                  </a:lnTo>
                  <a:lnTo>
                    <a:pt x="5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5" name="Freeform 127"/>
            <p:cNvSpPr>
              <a:spLocks/>
            </p:cNvSpPr>
            <p:nvPr/>
          </p:nvSpPr>
          <p:spPr bwMode="auto">
            <a:xfrm>
              <a:off x="2933" y="2761"/>
              <a:ext cx="42" cy="190"/>
            </a:xfrm>
            <a:custGeom>
              <a:avLst/>
              <a:gdLst>
                <a:gd name="T0" fmla="*/ 68 w 84"/>
                <a:gd name="T1" fmla="*/ 13 h 378"/>
                <a:gd name="T2" fmla="*/ 32 w 84"/>
                <a:gd name="T3" fmla="*/ 102 h 378"/>
                <a:gd name="T4" fmla="*/ 9 w 84"/>
                <a:gd name="T5" fmla="*/ 237 h 378"/>
                <a:gd name="T6" fmla="*/ 0 w 84"/>
                <a:gd name="T7" fmla="*/ 287 h 378"/>
                <a:gd name="T8" fmla="*/ 8 w 84"/>
                <a:gd name="T9" fmla="*/ 336 h 378"/>
                <a:gd name="T10" fmla="*/ 44 w 84"/>
                <a:gd name="T11" fmla="*/ 378 h 378"/>
                <a:gd name="T12" fmla="*/ 13 w 84"/>
                <a:gd name="T13" fmla="*/ 304 h 378"/>
                <a:gd name="T14" fmla="*/ 30 w 84"/>
                <a:gd name="T15" fmla="*/ 184 h 378"/>
                <a:gd name="T16" fmla="*/ 40 w 84"/>
                <a:gd name="T17" fmla="*/ 114 h 378"/>
                <a:gd name="T18" fmla="*/ 84 w 84"/>
                <a:gd name="T19" fmla="*/ 0 h 378"/>
                <a:gd name="T20" fmla="*/ 68 w 84"/>
                <a:gd name="T21" fmla="*/ 13 h 378"/>
                <a:gd name="T22" fmla="*/ 68 w 84"/>
                <a:gd name="T23" fmla="*/ 1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378">
                  <a:moveTo>
                    <a:pt x="68" y="13"/>
                  </a:moveTo>
                  <a:lnTo>
                    <a:pt x="32" y="102"/>
                  </a:lnTo>
                  <a:lnTo>
                    <a:pt x="9" y="237"/>
                  </a:lnTo>
                  <a:lnTo>
                    <a:pt x="0" y="287"/>
                  </a:lnTo>
                  <a:lnTo>
                    <a:pt x="8" y="336"/>
                  </a:lnTo>
                  <a:lnTo>
                    <a:pt x="44" y="378"/>
                  </a:lnTo>
                  <a:lnTo>
                    <a:pt x="13" y="304"/>
                  </a:lnTo>
                  <a:lnTo>
                    <a:pt x="30" y="184"/>
                  </a:lnTo>
                  <a:lnTo>
                    <a:pt x="40" y="114"/>
                  </a:lnTo>
                  <a:lnTo>
                    <a:pt x="84" y="0"/>
                  </a:lnTo>
                  <a:lnTo>
                    <a:pt x="68" y="13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6" name="Freeform 128"/>
            <p:cNvSpPr>
              <a:spLocks/>
            </p:cNvSpPr>
            <p:nvPr/>
          </p:nvSpPr>
          <p:spPr bwMode="auto">
            <a:xfrm>
              <a:off x="2922" y="2952"/>
              <a:ext cx="240" cy="301"/>
            </a:xfrm>
            <a:custGeom>
              <a:avLst/>
              <a:gdLst>
                <a:gd name="T0" fmla="*/ 63 w 481"/>
                <a:gd name="T1" fmla="*/ 4 h 603"/>
                <a:gd name="T2" fmla="*/ 19 w 481"/>
                <a:gd name="T3" fmla="*/ 127 h 603"/>
                <a:gd name="T4" fmla="*/ 0 w 481"/>
                <a:gd name="T5" fmla="*/ 169 h 603"/>
                <a:gd name="T6" fmla="*/ 6 w 481"/>
                <a:gd name="T7" fmla="*/ 205 h 603"/>
                <a:gd name="T8" fmla="*/ 31 w 481"/>
                <a:gd name="T9" fmla="*/ 217 h 603"/>
                <a:gd name="T10" fmla="*/ 84 w 481"/>
                <a:gd name="T11" fmla="*/ 221 h 603"/>
                <a:gd name="T12" fmla="*/ 103 w 481"/>
                <a:gd name="T13" fmla="*/ 302 h 603"/>
                <a:gd name="T14" fmla="*/ 122 w 481"/>
                <a:gd name="T15" fmla="*/ 327 h 603"/>
                <a:gd name="T16" fmla="*/ 127 w 481"/>
                <a:gd name="T17" fmla="*/ 359 h 603"/>
                <a:gd name="T18" fmla="*/ 158 w 481"/>
                <a:gd name="T19" fmla="*/ 396 h 603"/>
                <a:gd name="T20" fmla="*/ 154 w 481"/>
                <a:gd name="T21" fmla="*/ 468 h 603"/>
                <a:gd name="T22" fmla="*/ 169 w 481"/>
                <a:gd name="T23" fmla="*/ 500 h 603"/>
                <a:gd name="T24" fmla="*/ 204 w 481"/>
                <a:gd name="T25" fmla="*/ 529 h 603"/>
                <a:gd name="T26" fmla="*/ 264 w 481"/>
                <a:gd name="T27" fmla="*/ 519 h 603"/>
                <a:gd name="T28" fmla="*/ 340 w 481"/>
                <a:gd name="T29" fmla="*/ 557 h 603"/>
                <a:gd name="T30" fmla="*/ 443 w 481"/>
                <a:gd name="T31" fmla="*/ 603 h 603"/>
                <a:gd name="T32" fmla="*/ 481 w 481"/>
                <a:gd name="T33" fmla="*/ 593 h 603"/>
                <a:gd name="T34" fmla="*/ 394 w 481"/>
                <a:gd name="T35" fmla="*/ 551 h 603"/>
                <a:gd name="T36" fmla="*/ 270 w 481"/>
                <a:gd name="T37" fmla="*/ 508 h 603"/>
                <a:gd name="T38" fmla="*/ 215 w 481"/>
                <a:gd name="T39" fmla="*/ 513 h 603"/>
                <a:gd name="T40" fmla="*/ 177 w 481"/>
                <a:gd name="T41" fmla="*/ 485 h 603"/>
                <a:gd name="T42" fmla="*/ 171 w 481"/>
                <a:gd name="T43" fmla="*/ 454 h 603"/>
                <a:gd name="T44" fmla="*/ 186 w 481"/>
                <a:gd name="T45" fmla="*/ 405 h 603"/>
                <a:gd name="T46" fmla="*/ 162 w 481"/>
                <a:gd name="T47" fmla="*/ 373 h 603"/>
                <a:gd name="T48" fmla="*/ 143 w 481"/>
                <a:gd name="T49" fmla="*/ 350 h 603"/>
                <a:gd name="T50" fmla="*/ 143 w 481"/>
                <a:gd name="T51" fmla="*/ 333 h 603"/>
                <a:gd name="T52" fmla="*/ 114 w 481"/>
                <a:gd name="T53" fmla="*/ 299 h 603"/>
                <a:gd name="T54" fmla="*/ 95 w 481"/>
                <a:gd name="T55" fmla="*/ 200 h 603"/>
                <a:gd name="T56" fmla="*/ 78 w 481"/>
                <a:gd name="T57" fmla="*/ 205 h 603"/>
                <a:gd name="T58" fmla="*/ 29 w 481"/>
                <a:gd name="T59" fmla="*/ 205 h 603"/>
                <a:gd name="T60" fmla="*/ 12 w 481"/>
                <a:gd name="T61" fmla="*/ 184 h 603"/>
                <a:gd name="T62" fmla="*/ 12 w 481"/>
                <a:gd name="T63" fmla="*/ 165 h 603"/>
                <a:gd name="T64" fmla="*/ 40 w 481"/>
                <a:gd name="T65" fmla="*/ 108 h 603"/>
                <a:gd name="T66" fmla="*/ 78 w 481"/>
                <a:gd name="T67" fmla="*/ 0 h 603"/>
                <a:gd name="T68" fmla="*/ 63 w 481"/>
                <a:gd name="T69" fmla="*/ 4 h 603"/>
                <a:gd name="T70" fmla="*/ 63 w 481"/>
                <a:gd name="T71" fmla="*/ 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1" h="603">
                  <a:moveTo>
                    <a:pt x="63" y="4"/>
                  </a:moveTo>
                  <a:lnTo>
                    <a:pt x="19" y="127"/>
                  </a:lnTo>
                  <a:lnTo>
                    <a:pt x="0" y="169"/>
                  </a:lnTo>
                  <a:lnTo>
                    <a:pt x="6" y="205"/>
                  </a:lnTo>
                  <a:lnTo>
                    <a:pt x="31" y="217"/>
                  </a:lnTo>
                  <a:lnTo>
                    <a:pt x="84" y="221"/>
                  </a:lnTo>
                  <a:lnTo>
                    <a:pt x="103" y="302"/>
                  </a:lnTo>
                  <a:lnTo>
                    <a:pt x="122" y="327"/>
                  </a:lnTo>
                  <a:lnTo>
                    <a:pt x="127" y="359"/>
                  </a:lnTo>
                  <a:lnTo>
                    <a:pt x="158" y="396"/>
                  </a:lnTo>
                  <a:lnTo>
                    <a:pt x="154" y="468"/>
                  </a:lnTo>
                  <a:lnTo>
                    <a:pt x="169" y="500"/>
                  </a:lnTo>
                  <a:lnTo>
                    <a:pt x="204" y="529"/>
                  </a:lnTo>
                  <a:lnTo>
                    <a:pt x="264" y="519"/>
                  </a:lnTo>
                  <a:lnTo>
                    <a:pt x="340" y="557"/>
                  </a:lnTo>
                  <a:lnTo>
                    <a:pt x="443" y="603"/>
                  </a:lnTo>
                  <a:lnTo>
                    <a:pt x="481" y="593"/>
                  </a:lnTo>
                  <a:lnTo>
                    <a:pt x="394" y="551"/>
                  </a:lnTo>
                  <a:lnTo>
                    <a:pt x="270" y="508"/>
                  </a:lnTo>
                  <a:lnTo>
                    <a:pt x="215" y="513"/>
                  </a:lnTo>
                  <a:lnTo>
                    <a:pt x="177" y="485"/>
                  </a:lnTo>
                  <a:lnTo>
                    <a:pt x="171" y="454"/>
                  </a:lnTo>
                  <a:lnTo>
                    <a:pt x="186" y="405"/>
                  </a:lnTo>
                  <a:lnTo>
                    <a:pt x="162" y="373"/>
                  </a:lnTo>
                  <a:lnTo>
                    <a:pt x="143" y="350"/>
                  </a:lnTo>
                  <a:lnTo>
                    <a:pt x="143" y="333"/>
                  </a:lnTo>
                  <a:lnTo>
                    <a:pt x="114" y="299"/>
                  </a:lnTo>
                  <a:lnTo>
                    <a:pt x="95" y="200"/>
                  </a:lnTo>
                  <a:lnTo>
                    <a:pt x="78" y="205"/>
                  </a:lnTo>
                  <a:lnTo>
                    <a:pt x="29" y="205"/>
                  </a:lnTo>
                  <a:lnTo>
                    <a:pt x="12" y="184"/>
                  </a:lnTo>
                  <a:lnTo>
                    <a:pt x="12" y="165"/>
                  </a:lnTo>
                  <a:lnTo>
                    <a:pt x="40" y="108"/>
                  </a:lnTo>
                  <a:lnTo>
                    <a:pt x="78" y="0"/>
                  </a:lnTo>
                  <a:lnTo>
                    <a:pt x="63" y="4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7" name="Freeform 129"/>
            <p:cNvSpPr>
              <a:spLocks/>
            </p:cNvSpPr>
            <p:nvPr/>
          </p:nvSpPr>
          <p:spPr bwMode="auto">
            <a:xfrm>
              <a:off x="2949" y="2951"/>
              <a:ext cx="45" cy="20"/>
            </a:xfrm>
            <a:custGeom>
              <a:avLst/>
              <a:gdLst>
                <a:gd name="T0" fmla="*/ 4 w 90"/>
                <a:gd name="T1" fmla="*/ 0 h 42"/>
                <a:gd name="T2" fmla="*/ 44 w 90"/>
                <a:gd name="T3" fmla="*/ 6 h 42"/>
                <a:gd name="T4" fmla="*/ 67 w 90"/>
                <a:gd name="T5" fmla="*/ 19 h 42"/>
                <a:gd name="T6" fmla="*/ 90 w 90"/>
                <a:gd name="T7" fmla="*/ 25 h 42"/>
                <a:gd name="T8" fmla="*/ 69 w 90"/>
                <a:gd name="T9" fmla="*/ 27 h 42"/>
                <a:gd name="T10" fmla="*/ 46 w 90"/>
                <a:gd name="T11" fmla="*/ 42 h 42"/>
                <a:gd name="T12" fmla="*/ 46 w 90"/>
                <a:gd name="T13" fmla="*/ 25 h 42"/>
                <a:gd name="T14" fmla="*/ 0 w 90"/>
                <a:gd name="T15" fmla="*/ 10 h 42"/>
                <a:gd name="T16" fmla="*/ 4 w 90"/>
                <a:gd name="T17" fmla="*/ 0 h 42"/>
                <a:gd name="T18" fmla="*/ 4 w 90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42">
                  <a:moveTo>
                    <a:pt x="4" y="0"/>
                  </a:moveTo>
                  <a:lnTo>
                    <a:pt x="44" y="6"/>
                  </a:lnTo>
                  <a:lnTo>
                    <a:pt x="67" y="19"/>
                  </a:lnTo>
                  <a:lnTo>
                    <a:pt x="90" y="25"/>
                  </a:lnTo>
                  <a:lnTo>
                    <a:pt x="69" y="27"/>
                  </a:lnTo>
                  <a:lnTo>
                    <a:pt x="46" y="42"/>
                  </a:lnTo>
                  <a:lnTo>
                    <a:pt x="46" y="25"/>
                  </a:lnTo>
                  <a:lnTo>
                    <a:pt x="0" y="1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8" name="Freeform 130"/>
            <p:cNvSpPr>
              <a:spLocks/>
            </p:cNvSpPr>
            <p:nvPr/>
          </p:nvSpPr>
          <p:spPr bwMode="auto">
            <a:xfrm>
              <a:off x="2938" y="2921"/>
              <a:ext cx="28" cy="16"/>
            </a:xfrm>
            <a:custGeom>
              <a:avLst/>
              <a:gdLst>
                <a:gd name="T0" fmla="*/ 0 w 57"/>
                <a:gd name="T1" fmla="*/ 8 h 33"/>
                <a:gd name="T2" fmla="*/ 0 w 57"/>
                <a:gd name="T3" fmla="*/ 31 h 33"/>
                <a:gd name="T4" fmla="*/ 19 w 57"/>
                <a:gd name="T5" fmla="*/ 33 h 33"/>
                <a:gd name="T6" fmla="*/ 54 w 57"/>
                <a:gd name="T7" fmla="*/ 12 h 33"/>
                <a:gd name="T8" fmla="*/ 57 w 57"/>
                <a:gd name="T9" fmla="*/ 2 h 33"/>
                <a:gd name="T10" fmla="*/ 33 w 57"/>
                <a:gd name="T11" fmla="*/ 0 h 33"/>
                <a:gd name="T12" fmla="*/ 0 w 57"/>
                <a:gd name="T13" fmla="*/ 8 h 33"/>
                <a:gd name="T14" fmla="*/ 0 w 57"/>
                <a:gd name="T1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3">
                  <a:moveTo>
                    <a:pt x="0" y="8"/>
                  </a:moveTo>
                  <a:lnTo>
                    <a:pt x="0" y="31"/>
                  </a:lnTo>
                  <a:lnTo>
                    <a:pt x="19" y="33"/>
                  </a:lnTo>
                  <a:lnTo>
                    <a:pt x="54" y="12"/>
                  </a:lnTo>
                  <a:lnTo>
                    <a:pt x="57" y="2"/>
                  </a:lnTo>
                  <a:lnTo>
                    <a:pt x="33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59" name="Freeform 131"/>
            <p:cNvSpPr>
              <a:spLocks/>
            </p:cNvSpPr>
            <p:nvPr/>
          </p:nvSpPr>
          <p:spPr bwMode="auto">
            <a:xfrm>
              <a:off x="2952" y="2928"/>
              <a:ext cx="30" cy="14"/>
            </a:xfrm>
            <a:custGeom>
              <a:avLst/>
              <a:gdLst>
                <a:gd name="T0" fmla="*/ 11 w 61"/>
                <a:gd name="T1" fmla="*/ 0 h 29"/>
                <a:gd name="T2" fmla="*/ 61 w 61"/>
                <a:gd name="T3" fmla="*/ 29 h 29"/>
                <a:gd name="T4" fmla="*/ 38 w 61"/>
                <a:gd name="T5" fmla="*/ 23 h 29"/>
                <a:gd name="T6" fmla="*/ 0 w 61"/>
                <a:gd name="T7" fmla="*/ 10 h 29"/>
                <a:gd name="T8" fmla="*/ 11 w 61"/>
                <a:gd name="T9" fmla="*/ 0 h 29"/>
                <a:gd name="T10" fmla="*/ 11 w 61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9">
                  <a:moveTo>
                    <a:pt x="11" y="0"/>
                  </a:moveTo>
                  <a:lnTo>
                    <a:pt x="61" y="29"/>
                  </a:lnTo>
                  <a:lnTo>
                    <a:pt x="38" y="23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0" name="Freeform 132"/>
            <p:cNvSpPr>
              <a:spLocks/>
            </p:cNvSpPr>
            <p:nvPr/>
          </p:nvSpPr>
          <p:spPr bwMode="auto">
            <a:xfrm>
              <a:off x="2676" y="3211"/>
              <a:ext cx="744" cy="581"/>
            </a:xfrm>
            <a:custGeom>
              <a:avLst/>
              <a:gdLst>
                <a:gd name="T0" fmla="*/ 1258 w 1486"/>
                <a:gd name="T1" fmla="*/ 42 h 1162"/>
                <a:gd name="T2" fmla="*/ 922 w 1486"/>
                <a:gd name="T3" fmla="*/ 69 h 1162"/>
                <a:gd name="T4" fmla="*/ 709 w 1486"/>
                <a:gd name="T5" fmla="*/ 215 h 1162"/>
                <a:gd name="T6" fmla="*/ 600 w 1486"/>
                <a:gd name="T7" fmla="*/ 301 h 1162"/>
                <a:gd name="T8" fmla="*/ 431 w 1486"/>
                <a:gd name="T9" fmla="*/ 555 h 1162"/>
                <a:gd name="T10" fmla="*/ 368 w 1486"/>
                <a:gd name="T11" fmla="*/ 675 h 1162"/>
                <a:gd name="T12" fmla="*/ 235 w 1486"/>
                <a:gd name="T13" fmla="*/ 911 h 1162"/>
                <a:gd name="T14" fmla="*/ 0 w 1486"/>
                <a:gd name="T15" fmla="*/ 1162 h 1162"/>
                <a:gd name="T16" fmla="*/ 68 w 1486"/>
                <a:gd name="T17" fmla="*/ 1162 h 1162"/>
                <a:gd name="T18" fmla="*/ 273 w 1486"/>
                <a:gd name="T19" fmla="*/ 911 h 1162"/>
                <a:gd name="T20" fmla="*/ 545 w 1486"/>
                <a:gd name="T21" fmla="*/ 601 h 1162"/>
                <a:gd name="T22" fmla="*/ 640 w 1486"/>
                <a:gd name="T23" fmla="*/ 434 h 1162"/>
                <a:gd name="T24" fmla="*/ 437 w 1486"/>
                <a:gd name="T25" fmla="*/ 669 h 1162"/>
                <a:gd name="T26" fmla="*/ 522 w 1486"/>
                <a:gd name="T27" fmla="*/ 466 h 1162"/>
                <a:gd name="T28" fmla="*/ 637 w 1486"/>
                <a:gd name="T29" fmla="*/ 306 h 1162"/>
                <a:gd name="T30" fmla="*/ 823 w 1486"/>
                <a:gd name="T31" fmla="*/ 192 h 1162"/>
                <a:gd name="T32" fmla="*/ 981 w 1486"/>
                <a:gd name="T33" fmla="*/ 320 h 1162"/>
                <a:gd name="T34" fmla="*/ 1104 w 1486"/>
                <a:gd name="T35" fmla="*/ 637 h 1162"/>
                <a:gd name="T36" fmla="*/ 1009 w 1486"/>
                <a:gd name="T37" fmla="*/ 297 h 1162"/>
                <a:gd name="T38" fmla="*/ 863 w 1486"/>
                <a:gd name="T39" fmla="*/ 160 h 1162"/>
                <a:gd name="T40" fmla="*/ 1003 w 1486"/>
                <a:gd name="T41" fmla="*/ 97 h 1162"/>
                <a:gd name="T42" fmla="*/ 1190 w 1486"/>
                <a:gd name="T43" fmla="*/ 97 h 1162"/>
                <a:gd name="T44" fmla="*/ 1486 w 1486"/>
                <a:gd name="T45" fmla="*/ 0 h 1162"/>
                <a:gd name="T46" fmla="*/ 1258 w 1486"/>
                <a:gd name="T47" fmla="*/ 42 h 1162"/>
                <a:gd name="T48" fmla="*/ 1258 w 1486"/>
                <a:gd name="T49" fmla="*/ 42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6" h="1162">
                  <a:moveTo>
                    <a:pt x="1258" y="42"/>
                  </a:moveTo>
                  <a:lnTo>
                    <a:pt x="922" y="69"/>
                  </a:lnTo>
                  <a:lnTo>
                    <a:pt x="709" y="215"/>
                  </a:lnTo>
                  <a:lnTo>
                    <a:pt x="600" y="301"/>
                  </a:lnTo>
                  <a:lnTo>
                    <a:pt x="431" y="555"/>
                  </a:lnTo>
                  <a:lnTo>
                    <a:pt x="368" y="675"/>
                  </a:lnTo>
                  <a:lnTo>
                    <a:pt x="235" y="911"/>
                  </a:lnTo>
                  <a:lnTo>
                    <a:pt x="0" y="1162"/>
                  </a:lnTo>
                  <a:lnTo>
                    <a:pt x="68" y="1162"/>
                  </a:lnTo>
                  <a:lnTo>
                    <a:pt x="273" y="911"/>
                  </a:lnTo>
                  <a:lnTo>
                    <a:pt x="545" y="601"/>
                  </a:lnTo>
                  <a:lnTo>
                    <a:pt x="640" y="434"/>
                  </a:lnTo>
                  <a:lnTo>
                    <a:pt x="437" y="669"/>
                  </a:lnTo>
                  <a:lnTo>
                    <a:pt x="522" y="466"/>
                  </a:lnTo>
                  <a:lnTo>
                    <a:pt x="637" y="306"/>
                  </a:lnTo>
                  <a:lnTo>
                    <a:pt x="823" y="192"/>
                  </a:lnTo>
                  <a:lnTo>
                    <a:pt x="981" y="320"/>
                  </a:lnTo>
                  <a:lnTo>
                    <a:pt x="1104" y="637"/>
                  </a:lnTo>
                  <a:lnTo>
                    <a:pt x="1009" y="297"/>
                  </a:lnTo>
                  <a:lnTo>
                    <a:pt x="863" y="160"/>
                  </a:lnTo>
                  <a:lnTo>
                    <a:pt x="1003" y="97"/>
                  </a:lnTo>
                  <a:lnTo>
                    <a:pt x="1190" y="97"/>
                  </a:lnTo>
                  <a:lnTo>
                    <a:pt x="1486" y="0"/>
                  </a:lnTo>
                  <a:lnTo>
                    <a:pt x="1258" y="42"/>
                  </a:lnTo>
                  <a:lnTo>
                    <a:pt x="125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1" name="Freeform 133"/>
            <p:cNvSpPr>
              <a:spLocks/>
            </p:cNvSpPr>
            <p:nvPr/>
          </p:nvSpPr>
          <p:spPr bwMode="auto">
            <a:xfrm>
              <a:off x="3111" y="3596"/>
              <a:ext cx="118" cy="196"/>
            </a:xfrm>
            <a:custGeom>
              <a:avLst/>
              <a:gdLst>
                <a:gd name="T0" fmla="*/ 0 w 236"/>
                <a:gd name="T1" fmla="*/ 392 h 392"/>
                <a:gd name="T2" fmla="*/ 96 w 236"/>
                <a:gd name="T3" fmla="*/ 236 h 392"/>
                <a:gd name="T4" fmla="*/ 236 w 236"/>
                <a:gd name="T5" fmla="*/ 0 h 392"/>
                <a:gd name="T6" fmla="*/ 227 w 236"/>
                <a:gd name="T7" fmla="*/ 246 h 392"/>
                <a:gd name="T8" fmla="*/ 181 w 236"/>
                <a:gd name="T9" fmla="*/ 392 h 392"/>
                <a:gd name="T10" fmla="*/ 158 w 236"/>
                <a:gd name="T11" fmla="*/ 278 h 392"/>
                <a:gd name="T12" fmla="*/ 109 w 236"/>
                <a:gd name="T13" fmla="*/ 392 h 392"/>
                <a:gd name="T14" fmla="*/ 0 w 236"/>
                <a:gd name="T15" fmla="*/ 392 h 392"/>
                <a:gd name="T16" fmla="*/ 0 w 236"/>
                <a:gd name="T17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392">
                  <a:moveTo>
                    <a:pt x="0" y="392"/>
                  </a:moveTo>
                  <a:lnTo>
                    <a:pt x="96" y="236"/>
                  </a:lnTo>
                  <a:lnTo>
                    <a:pt x="236" y="0"/>
                  </a:lnTo>
                  <a:lnTo>
                    <a:pt x="227" y="246"/>
                  </a:lnTo>
                  <a:lnTo>
                    <a:pt x="181" y="392"/>
                  </a:lnTo>
                  <a:lnTo>
                    <a:pt x="158" y="278"/>
                  </a:lnTo>
                  <a:lnTo>
                    <a:pt x="109" y="392"/>
                  </a:lnTo>
                  <a:lnTo>
                    <a:pt x="0" y="392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2" name="Freeform 134"/>
            <p:cNvSpPr>
              <a:spLocks/>
            </p:cNvSpPr>
            <p:nvPr/>
          </p:nvSpPr>
          <p:spPr bwMode="auto">
            <a:xfrm>
              <a:off x="3229" y="3666"/>
              <a:ext cx="45" cy="126"/>
            </a:xfrm>
            <a:custGeom>
              <a:avLst/>
              <a:gdLst>
                <a:gd name="T0" fmla="*/ 36 w 91"/>
                <a:gd name="T1" fmla="*/ 0 h 251"/>
                <a:gd name="T2" fmla="*/ 55 w 91"/>
                <a:gd name="T3" fmla="*/ 131 h 251"/>
                <a:gd name="T4" fmla="*/ 91 w 91"/>
                <a:gd name="T5" fmla="*/ 251 h 251"/>
                <a:gd name="T6" fmla="*/ 0 w 91"/>
                <a:gd name="T7" fmla="*/ 251 h 251"/>
                <a:gd name="T8" fmla="*/ 23 w 91"/>
                <a:gd name="T9" fmla="*/ 131 h 251"/>
                <a:gd name="T10" fmla="*/ 36 w 91"/>
                <a:gd name="T11" fmla="*/ 0 h 251"/>
                <a:gd name="T12" fmla="*/ 36 w 91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251">
                  <a:moveTo>
                    <a:pt x="36" y="0"/>
                  </a:moveTo>
                  <a:lnTo>
                    <a:pt x="55" y="131"/>
                  </a:lnTo>
                  <a:lnTo>
                    <a:pt x="91" y="251"/>
                  </a:lnTo>
                  <a:lnTo>
                    <a:pt x="0" y="251"/>
                  </a:lnTo>
                  <a:lnTo>
                    <a:pt x="23" y="13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3" name="Freeform 135"/>
            <p:cNvSpPr>
              <a:spLocks/>
            </p:cNvSpPr>
            <p:nvPr/>
          </p:nvSpPr>
          <p:spPr bwMode="auto">
            <a:xfrm>
              <a:off x="3163" y="3048"/>
              <a:ext cx="332" cy="197"/>
            </a:xfrm>
            <a:custGeom>
              <a:avLst/>
              <a:gdLst>
                <a:gd name="T0" fmla="*/ 0 w 664"/>
                <a:gd name="T1" fmla="*/ 382 h 396"/>
                <a:gd name="T2" fmla="*/ 67 w 664"/>
                <a:gd name="T3" fmla="*/ 274 h 396"/>
                <a:gd name="T4" fmla="*/ 209 w 664"/>
                <a:gd name="T5" fmla="*/ 150 h 396"/>
                <a:gd name="T6" fmla="*/ 454 w 664"/>
                <a:gd name="T7" fmla="*/ 27 h 396"/>
                <a:gd name="T8" fmla="*/ 563 w 664"/>
                <a:gd name="T9" fmla="*/ 0 h 396"/>
                <a:gd name="T10" fmla="*/ 664 w 664"/>
                <a:gd name="T11" fmla="*/ 156 h 396"/>
                <a:gd name="T12" fmla="*/ 576 w 664"/>
                <a:gd name="T13" fmla="*/ 186 h 396"/>
                <a:gd name="T14" fmla="*/ 626 w 664"/>
                <a:gd name="T15" fmla="*/ 147 h 396"/>
                <a:gd name="T16" fmla="*/ 553 w 664"/>
                <a:gd name="T17" fmla="*/ 32 h 396"/>
                <a:gd name="T18" fmla="*/ 449 w 664"/>
                <a:gd name="T19" fmla="*/ 50 h 396"/>
                <a:gd name="T20" fmla="*/ 232 w 664"/>
                <a:gd name="T21" fmla="*/ 173 h 396"/>
                <a:gd name="T22" fmla="*/ 95 w 664"/>
                <a:gd name="T23" fmla="*/ 291 h 396"/>
                <a:gd name="T24" fmla="*/ 23 w 664"/>
                <a:gd name="T25" fmla="*/ 396 h 396"/>
                <a:gd name="T26" fmla="*/ 0 w 664"/>
                <a:gd name="T27" fmla="*/ 382 h 396"/>
                <a:gd name="T28" fmla="*/ 0 w 664"/>
                <a:gd name="T29" fmla="*/ 382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4" h="396">
                  <a:moveTo>
                    <a:pt x="0" y="382"/>
                  </a:moveTo>
                  <a:lnTo>
                    <a:pt x="67" y="274"/>
                  </a:lnTo>
                  <a:lnTo>
                    <a:pt x="209" y="150"/>
                  </a:lnTo>
                  <a:lnTo>
                    <a:pt x="454" y="27"/>
                  </a:lnTo>
                  <a:lnTo>
                    <a:pt x="563" y="0"/>
                  </a:lnTo>
                  <a:lnTo>
                    <a:pt x="664" y="156"/>
                  </a:lnTo>
                  <a:lnTo>
                    <a:pt x="576" y="186"/>
                  </a:lnTo>
                  <a:lnTo>
                    <a:pt x="626" y="147"/>
                  </a:lnTo>
                  <a:lnTo>
                    <a:pt x="553" y="32"/>
                  </a:lnTo>
                  <a:lnTo>
                    <a:pt x="449" y="50"/>
                  </a:lnTo>
                  <a:lnTo>
                    <a:pt x="232" y="173"/>
                  </a:lnTo>
                  <a:lnTo>
                    <a:pt x="95" y="291"/>
                  </a:lnTo>
                  <a:lnTo>
                    <a:pt x="23" y="396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4" name="Freeform 136"/>
            <p:cNvSpPr>
              <a:spLocks/>
            </p:cNvSpPr>
            <p:nvPr/>
          </p:nvSpPr>
          <p:spPr bwMode="auto">
            <a:xfrm>
              <a:off x="3233" y="3164"/>
              <a:ext cx="198" cy="81"/>
            </a:xfrm>
            <a:custGeom>
              <a:avLst/>
              <a:gdLst>
                <a:gd name="T0" fmla="*/ 0 w 395"/>
                <a:gd name="T1" fmla="*/ 164 h 164"/>
                <a:gd name="T2" fmla="*/ 104 w 395"/>
                <a:gd name="T3" fmla="*/ 95 h 164"/>
                <a:gd name="T4" fmla="*/ 254 w 395"/>
                <a:gd name="T5" fmla="*/ 36 h 164"/>
                <a:gd name="T6" fmla="*/ 395 w 395"/>
                <a:gd name="T7" fmla="*/ 0 h 164"/>
                <a:gd name="T8" fmla="*/ 285 w 395"/>
                <a:gd name="T9" fmla="*/ 69 h 164"/>
                <a:gd name="T10" fmla="*/ 209 w 395"/>
                <a:gd name="T11" fmla="*/ 69 h 164"/>
                <a:gd name="T12" fmla="*/ 121 w 395"/>
                <a:gd name="T13" fmla="*/ 114 h 164"/>
                <a:gd name="T14" fmla="*/ 53 w 395"/>
                <a:gd name="T15" fmla="*/ 164 h 164"/>
                <a:gd name="T16" fmla="*/ 0 w 395"/>
                <a:gd name="T17" fmla="*/ 164 h 164"/>
                <a:gd name="T18" fmla="*/ 0 w 395"/>
                <a:gd name="T1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64">
                  <a:moveTo>
                    <a:pt x="0" y="164"/>
                  </a:moveTo>
                  <a:lnTo>
                    <a:pt x="104" y="95"/>
                  </a:lnTo>
                  <a:lnTo>
                    <a:pt x="254" y="36"/>
                  </a:lnTo>
                  <a:lnTo>
                    <a:pt x="395" y="0"/>
                  </a:lnTo>
                  <a:lnTo>
                    <a:pt x="285" y="69"/>
                  </a:lnTo>
                  <a:lnTo>
                    <a:pt x="209" y="69"/>
                  </a:lnTo>
                  <a:lnTo>
                    <a:pt x="121" y="114"/>
                  </a:lnTo>
                  <a:lnTo>
                    <a:pt x="53" y="164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5" name="Freeform 137"/>
            <p:cNvSpPr>
              <a:spLocks/>
            </p:cNvSpPr>
            <p:nvPr/>
          </p:nvSpPr>
          <p:spPr bwMode="auto">
            <a:xfrm>
              <a:off x="3508" y="3207"/>
              <a:ext cx="221" cy="396"/>
            </a:xfrm>
            <a:custGeom>
              <a:avLst/>
              <a:gdLst>
                <a:gd name="T0" fmla="*/ 0 w 441"/>
                <a:gd name="T1" fmla="*/ 0 h 791"/>
                <a:gd name="T2" fmla="*/ 131 w 441"/>
                <a:gd name="T3" fmla="*/ 190 h 791"/>
                <a:gd name="T4" fmla="*/ 226 w 441"/>
                <a:gd name="T5" fmla="*/ 422 h 791"/>
                <a:gd name="T6" fmla="*/ 363 w 441"/>
                <a:gd name="T7" fmla="*/ 585 h 791"/>
                <a:gd name="T8" fmla="*/ 441 w 441"/>
                <a:gd name="T9" fmla="*/ 791 h 791"/>
                <a:gd name="T10" fmla="*/ 331 w 441"/>
                <a:gd name="T11" fmla="*/ 673 h 791"/>
                <a:gd name="T12" fmla="*/ 255 w 441"/>
                <a:gd name="T13" fmla="*/ 500 h 791"/>
                <a:gd name="T14" fmla="*/ 183 w 441"/>
                <a:gd name="T15" fmla="*/ 399 h 791"/>
                <a:gd name="T16" fmla="*/ 101 w 441"/>
                <a:gd name="T17" fmla="*/ 157 h 791"/>
                <a:gd name="T18" fmla="*/ 0 w 441"/>
                <a:gd name="T19" fmla="*/ 0 h 791"/>
                <a:gd name="T20" fmla="*/ 0 w 441"/>
                <a:gd name="T2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1" h="791">
                  <a:moveTo>
                    <a:pt x="0" y="0"/>
                  </a:moveTo>
                  <a:lnTo>
                    <a:pt x="131" y="190"/>
                  </a:lnTo>
                  <a:lnTo>
                    <a:pt x="226" y="422"/>
                  </a:lnTo>
                  <a:lnTo>
                    <a:pt x="363" y="585"/>
                  </a:lnTo>
                  <a:lnTo>
                    <a:pt x="441" y="791"/>
                  </a:lnTo>
                  <a:lnTo>
                    <a:pt x="331" y="673"/>
                  </a:lnTo>
                  <a:lnTo>
                    <a:pt x="255" y="500"/>
                  </a:lnTo>
                  <a:lnTo>
                    <a:pt x="183" y="399"/>
                  </a:lnTo>
                  <a:lnTo>
                    <a:pt x="101" y="1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6" name="Freeform 138"/>
            <p:cNvSpPr>
              <a:spLocks/>
            </p:cNvSpPr>
            <p:nvPr/>
          </p:nvSpPr>
          <p:spPr bwMode="auto">
            <a:xfrm>
              <a:off x="3497" y="3126"/>
              <a:ext cx="416" cy="666"/>
            </a:xfrm>
            <a:custGeom>
              <a:avLst/>
              <a:gdLst>
                <a:gd name="T0" fmla="*/ 0 w 833"/>
                <a:gd name="T1" fmla="*/ 0 h 1333"/>
                <a:gd name="T2" fmla="*/ 175 w 833"/>
                <a:gd name="T3" fmla="*/ 42 h 1333"/>
                <a:gd name="T4" fmla="*/ 400 w 833"/>
                <a:gd name="T5" fmla="*/ 329 h 1333"/>
                <a:gd name="T6" fmla="*/ 525 w 833"/>
                <a:gd name="T7" fmla="*/ 686 h 1333"/>
                <a:gd name="T8" fmla="*/ 569 w 833"/>
                <a:gd name="T9" fmla="*/ 1038 h 1333"/>
                <a:gd name="T10" fmla="*/ 609 w 833"/>
                <a:gd name="T11" fmla="*/ 1185 h 1333"/>
                <a:gd name="T12" fmla="*/ 729 w 833"/>
                <a:gd name="T13" fmla="*/ 1263 h 1333"/>
                <a:gd name="T14" fmla="*/ 833 w 833"/>
                <a:gd name="T15" fmla="*/ 1164 h 1333"/>
                <a:gd name="T16" fmla="*/ 778 w 833"/>
                <a:gd name="T17" fmla="*/ 1333 h 1333"/>
                <a:gd name="T18" fmla="*/ 582 w 833"/>
                <a:gd name="T19" fmla="*/ 1333 h 1333"/>
                <a:gd name="T20" fmla="*/ 533 w 833"/>
                <a:gd name="T21" fmla="*/ 968 h 1333"/>
                <a:gd name="T22" fmla="*/ 457 w 833"/>
                <a:gd name="T23" fmla="*/ 569 h 1333"/>
                <a:gd name="T24" fmla="*/ 344 w 833"/>
                <a:gd name="T25" fmla="*/ 295 h 1333"/>
                <a:gd name="T26" fmla="*/ 149 w 833"/>
                <a:gd name="T27" fmla="*/ 57 h 1333"/>
                <a:gd name="T28" fmla="*/ 0 w 833"/>
                <a:gd name="T29" fmla="*/ 0 h 1333"/>
                <a:gd name="T30" fmla="*/ 0 w 833"/>
                <a:gd name="T31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3" h="1333">
                  <a:moveTo>
                    <a:pt x="0" y="0"/>
                  </a:moveTo>
                  <a:lnTo>
                    <a:pt x="175" y="42"/>
                  </a:lnTo>
                  <a:lnTo>
                    <a:pt x="400" y="329"/>
                  </a:lnTo>
                  <a:lnTo>
                    <a:pt x="525" y="686"/>
                  </a:lnTo>
                  <a:lnTo>
                    <a:pt x="569" y="1038"/>
                  </a:lnTo>
                  <a:lnTo>
                    <a:pt x="609" y="1185"/>
                  </a:lnTo>
                  <a:lnTo>
                    <a:pt x="729" y="1263"/>
                  </a:lnTo>
                  <a:lnTo>
                    <a:pt x="833" y="1164"/>
                  </a:lnTo>
                  <a:lnTo>
                    <a:pt x="778" y="1333"/>
                  </a:lnTo>
                  <a:lnTo>
                    <a:pt x="582" y="1333"/>
                  </a:lnTo>
                  <a:lnTo>
                    <a:pt x="533" y="968"/>
                  </a:lnTo>
                  <a:lnTo>
                    <a:pt x="457" y="569"/>
                  </a:lnTo>
                  <a:lnTo>
                    <a:pt x="344" y="295"/>
                  </a:lnTo>
                  <a:lnTo>
                    <a:pt x="149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7" name="Freeform 139"/>
            <p:cNvSpPr>
              <a:spLocks/>
            </p:cNvSpPr>
            <p:nvPr/>
          </p:nvSpPr>
          <p:spPr bwMode="auto">
            <a:xfrm>
              <a:off x="3490" y="3672"/>
              <a:ext cx="269" cy="120"/>
            </a:xfrm>
            <a:custGeom>
              <a:avLst/>
              <a:gdLst>
                <a:gd name="T0" fmla="*/ 538 w 538"/>
                <a:gd name="T1" fmla="*/ 240 h 240"/>
                <a:gd name="T2" fmla="*/ 357 w 538"/>
                <a:gd name="T3" fmla="*/ 154 h 240"/>
                <a:gd name="T4" fmla="*/ 0 w 538"/>
                <a:gd name="T5" fmla="*/ 0 h 240"/>
                <a:gd name="T6" fmla="*/ 146 w 538"/>
                <a:gd name="T7" fmla="*/ 107 h 240"/>
                <a:gd name="T8" fmla="*/ 378 w 538"/>
                <a:gd name="T9" fmla="*/ 240 h 240"/>
                <a:gd name="T10" fmla="*/ 538 w 538"/>
                <a:gd name="T11" fmla="*/ 240 h 240"/>
                <a:gd name="T12" fmla="*/ 538 w 53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240">
                  <a:moveTo>
                    <a:pt x="538" y="240"/>
                  </a:moveTo>
                  <a:lnTo>
                    <a:pt x="357" y="154"/>
                  </a:lnTo>
                  <a:lnTo>
                    <a:pt x="0" y="0"/>
                  </a:lnTo>
                  <a:lnTo>
                    <a:pt x="146" y="107"/>
                  </a:lnTo>
                  <a:lnTo>
                    <a:pt x="378" y="240"/>
                  </a:lnTo>
                  <a:lnTo>
                    <a:pt x="538" y="240"/>
                  </a:lnTo>
                  <a:lnTo>
                    <a:pt x="538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8" name="Freeform 140"/>
            <p:cNvSpPr>
              <a:spLocks/>
            </p:cNvSpPr>
            <p:nvPr/>
          </p:nvSpPr>
          <p:spPr bwMode="auto">
            <a:xfrm>
              <a:off x="2826" y="2557"/>
              <a:ext cx="453" cy="298"/>
            </a:xfrm>
            <a:custGeom>
              <a:avLst/>
              <a:gdLst>
                <a:gd name="T0" fmla="*/ 905 w 905"/>
                <a:gd name="T1" fmla="*/ 30 h 595"/>
                <a:gd name="T2" fmla="*/ 797 w 905"/>
                <a:gd name="T3" fmla="*/ 27 h 595"/>
                <a:gd name="T4" fmla="*/ 684 w 905"/>
                <a:gd name="T5" fmla="*/ 0 h 595"/>
                <a:gd name="T6" fmla="*/ 587 w 905"/>
                <a:gd name="T7" fmla="*/ 46 h 595"/>
                <a:gd name="T8" fmla="*/ 517 w 905"/>
                <a:gd name="T9" fmla="*/ 143 h 595"/>
                <a:gd name="T10" fmla="*/ 354 w 905"/>
                <a:gd name="T11" fmla="*/ 238 h 595"/>
                <a:gd name="T12" fmla="*/ 158 w 905"/>
                <a:gd name="T13" fmla="*/ 323 h 595"/>
                <a:gd name="T14" fmla="*/ 124 w 905"/>
                <a:gd name="T15" fmla="*/ 312 h 595"/>
                <a:gd name="T16" fmla="*/ 0 w 905"/>
                <a:gd name="T17" fmla="*/ 373 h 595"/>
                <a:gd name="T18" fmla="*/ 53 w 905"/>
                <a:gd name="T19" fmla="*/ 464 h 595"/>
                <a:gd name="T20" fmla="*/ 162 w 905"/>
                <a:gd name="T21" fmla="*/ 557 h 595"/>
                <a:gd name="T22" fmla="*/ 232 w 905"/>
                <a:gd name="T23" fmla="*/ 595 h 595"/>
                <a:gd name="T24" fmla="*/ 247 w 905"/>
                <a:gd name="T25" fmla="*/ 517 h 595"/>
                <a:gd name="T26" fmla="*/ 260 w 905"/>
                <a:gd name="T27" fmla="*/ 466 h 595"/>
                <a:gd name="T28" fmla="*/ 186 w 905"/>
                <a:gd name="T29" fmla="*/ 447 h 595"/>
                <a:gd name="T30" fmla="*/ 124 w 905"/>
                <a:gd name="T31" fmla="*/ 451 h 595"/>
                <a:gd name="T32" fmla="*/ 46 w 905"/>
                <a:gd name="T33" fmla="*/ 386 h 595"/>
                <a:gd name="T34" fmla="*/ 120 w 905"/>
                <a:gd name="T35" fmla="*/ 346 h 595"/>
                <a:gd name="T36" fmla="*/ 190 w 905"/>
                <a:gd name="T37" fmla="*/ 380 h 595"/>
                <a:gd name="T38" fmla="*/ 183 w 905"/>
                <a:gd name="T39" fmla="*/ 342 h 595"/>
                <a:gd name="T40" fmla="*/ 306 w 905"/>
                <a:gd name="T41" fmla="*/ 287 h 595"/>
                <a:gd name="T42" fmla="*/ 399 w 905"/>
                <a:gd name="T43" fmla="*/ 245 h 595"/>
                <a:gd name="T44" fmla="*/ 532 w 905"/>
                <a:gd name="T45" fmla="*/ 163 h 595"/>
                <a:gd name="T46" fmla="*/ 591 w 905"/>
                <a:gd name="T47" fmla="*/ 82 h 595"/>
                <a:gd name="T48" fmla="*/ 677 w 905"/>
                <a:gd name="T49" fmla="*/ 49 h 595"/>
                <a:gd name="T50" fmla="*/ 800 w 905"/>
                <a:gd name="T51" fmla="*/ 61 h 595"/>
                <a:gd name="T52" fmla="*/ 905 w 905"/>
                <a:gd name="T53" fmla="*/ 30 h 595"/>
                <a:gd name="T54" fmla="*/ 905 w 905"/>
                <a:gd name="T55" fmla="*/ 3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5" h="595">
                  <a:moveTo>
                    <a:pt x="905" y="30"/>
                  </a:moveTo>
                  <a:lnTo>
                    <a:pt x="797" y="27"/>
                  </a:lnTo>
                  <a:lnTo>
                    <a:pt x="684" y="0"/>
                  </a:lnTo>
                  <a:lnTo>
                    <a:pt x="587" y="46"/>
                  </a:lnTo>
                  <a:lnTo>
                    <a:pt x="517" y="143"/>
                  </a:lnTo>
                  <a:lnTo>
                    <a:pt x="354" y="238"/>
                  </a:lnTo>
                  <a:lnTo>
                    <a:pt x="158" y="323"/>
                  </a:lnTo>
                  <a:lnTo>
                    <a:pt x="124" y="312"/>
                  </a:lnTo>
                  <a:lnTo>
                    <a:pt x="0" y="373"/>
                  </a:lnTo>
                  <a:lnTo>
                    <a:pt x="53" y="464"/>
                  </a:lnTo>
                  <a:lnTo>
                    <a:pt x="162" y="557"/>
                  </a:lnTo>
                  <a:lnTo>
                    <a:pt x="232" y="595"/>
                  </a:lnTo>
                  <a:lnTo>
                    <a:pt x="247" y="517"/>
                  </a:lnTo>
                  <a:lnTo>
                    <a:pt x="260" y="466"/>
                  </a:lnTo>
                  <a:lnTo>
                    <a:pt x="186" y="447"/>
                  </a:lnTo>
                  <a:lnTo>
                    <a:pt x="124" y="451"/>
                  </a:lnTo>
                  <a:lnTo>
                    <a:pt x="46" y="386"/>
                  </a:lnTo>
                  <a:lnTo>
                    <a:pt x="120" y="346"/>
                  </a:lnTo>
                  <a:lnTo>
                    <a:pt x="190" y="380"/>
                  </a:lnTo>
                  <a:lnTo>
                    <a:pt x="183" y="342"/>
                  </a:lnTo>
                  <a:lnTo>
                    <a:pt x="306" y="287"/>
                  </a:lnTo>
                  <a:lnTo>
                    <a:pt x="399" y="245"/>
                  </a:lnTo>
                  <a:lnTo>
                    <a:pt x="532" y="163"/>
                  </a:lnTo>
                  <a:lnTo>
                    <a:pt x="591" y="82"/>
                  </a:lnTo>
                  <a:lnTo>
                    <a:pt x="677" y="49"/>
                  </a:lnTo>
                  <a:lnTo>
                    <a:pt x="800" y="61"/>
                  </a:lnTo>
                  <a:lnTo>
                    <a:pt x="905" y="30"/>
                  </a:lnTo>
                  <a:lnTo>
                    <a:pt x="90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69" name="Freeform 141"/>
            <p:cNvSpPr>
              <a:spLocks/>
            </p:cNvSpPr>
            <p:nvPr/>
          </p:nvSpPr>
          <p:spPr bwMode="auto">
            <a:xfrm>
              <a:off x="3447" y="2589"/>
              <a:ext cx="428" cy="581"/>
            </a:xfrm>
            <a:custGeom>
              <a:avLst/>
              <a:gdLst>
                <a:gd name="T0" fmla="*/ 246 w 856"/>
                <a:gd name="T1" fmla="*/ 0 h 1161"/>
                <a:gd name="T2" fmla="*/ 280 w 856"/>
                <a:gd name="T3" fmla="*/ 55 h 1161"/>
                <a:gd name="T4" fmla="*/ 322 w 856"/>
                <a:gd name="T5" fmla="*/ 55 h 1161"/>
                <a:gd name="T6" fmla="*/ 396 w 856"/>
                <a:gd name="T7" fmla="*/ 114 h 1161"/>
                <a:gd name="T8" fmla="*/ 622 w 856"/>
                <a:gd name="T9" fmla="*/ 211 h 1161"/>
                <a:gd name="T10" fmla="*/ 723 w 856"/>
                <a:gd name="T11" fmla="*/ 258 h 1161"/>
                <a:gd name="T12" fmla="*/ 805 w 856"/>
                <a:gd name="T13" fmla="*/ 711 h 1161"/>
                <a:gd name="T14" fmla="*/ 805 w 856"/>
                <a:gd name="T15" fmla="*/ 920 h 1161"/>
                <a:gd name="T16" fmla="*/ 856 w 856"/>
                <a:gd name="T17" fmla="*/ 1061 h 1161"/>
                <a:gd name="T18" fmla="*/ 833 w 856"/>
                <a:gd name="T19" fmla="*/ 1102 h 1161"/>
                <a:gd name="T20" fmla="*/ 751 w 856"/>
                <a:gd name="T21" fmla="*/ 1095 h 1161"/>
                <a:gd name="T22" fmla="*/ 592 w 856"/>
                <a:gd name="T23" fmla="*/ 1161 h 1161"/>
                <a:gd name="T24" fmla="*/ 704 w 856"/>
                <a:gd name="T25" fmla="*/ 1076 h 1161"/>
                <a:gd name="T26" fmla="*/ 818 w 856"/>
                <a:gd name="T27" fmla="*/ 1053 h 1161"/>
                <a:gd name="T28" fmla="*/ 786 w 856"/>
                <a:gd name="T29" fmla="*/ 948 h 1161"/>
                <a:gd name="T30" fmla="*/ 666 w 856"/>
                <a:gd name="T31" fmla="*/ 964 h 1161"/>
                <a:gd name="T32" fmla="*/ 759 w 856"/>
                <a:gd name="T33" fmla="*/ 893 h 1161"/>
                <a:gd name="T34" fmla="*/ 782 w 856"/>
                <a:gd name="T35" fmla="*/ 734 h 1161"/>
                <a:gd name="T36" fmla="*/ 662 w 856"/>
                <a:gd name="T37" fmla="*/ 920 h 1161"/>
                <a:gd name="T38" fmla="*/ 723 w 856"/>
                <a:gd name="T39" fmla="*/ 637 h 1161"/>
                <a:gd name="T40" fmla="*/ 704 w 856"/>
                <a:gd name="T41" fmla="*/ 300 h 1161"/>
                <a:gd name="T42" fmla="*/ 588 w 856"/>
                <a:gd name="T43" fmla="*/ 429 h 1161"/>
                <a:gd name="T44" fmla="*/ 670 w 856"/>
                <a:gd name="T45" fmla="*/ 266 h 1161"/>
                <a:gd name="T46" fmla="*/ 417 w 856"/>
                <a:gd name="T47" fmla="*/ 144 h 1161"/>
                <a:gd name="T48" fmla="*/ 310 w 856"/>
                <a:gd name="T49" fmla="*/ 87 h 1161"/>
                <a:gd name="T50" fmla="*/ 242 w 856"/>
                <a:gd name="T51" fmla="*/ 237 h 1161"/>
                <a:gd name="T52" fmla="*/ 58 w 856"/>
                <a:gd name="T53" fmla="*/ 484 h 1161"/>
                <a:gd name="T54" fmla="*/ 8 w 856"/>
                <a:gd name="T55" fmla="*/ 559 h 1161"/>
                <a:gd name="T56" fmla="*/ 0 w 856"/>
                <a:gd name="T57" fmla="*/ 526 h 1161"/>
                <a:gd name="T58" fmla="*/ 116 w 856"/>
                <a:gd name="T59" fmla="*/ 370 h 1161"/>
                <a:gd name="T60" fmla="*/ 238 w 856"/>
                <a:gd name="T61" fmla="*/ 192 h 1161"/>
                <a:gd name="T62" fmla="*/ 276 w 856"/>
                <a:gd name="T63" fmla="*/ 83 h 1161"/>
                <a:gd name="T64" fmla="*/ 246 w 856"/>
                <a:gd name="T65" fmla="*/ 0 h 1161"/>
                <a:gd name="T66" fmla="*/ 246 w 856"/>
                <a:gd name="T67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6" h="1161">
                  <a:moveTo>
                    <a:pt x="246" y="0"/>
                  </a:moveTo>
                  <a:lnTo>
                    <a:pt x="280" y="55"/>
                  </a:lnTo>
                  <a:lnTo>
                    <a:pt x="322" y="55"/>
                  </a:lnTo>
                  <a:lnTo>
                    <a:pt x="396" y="114"/>
                  </a:lnTo>
                  <a:lnTo>
                    <a:pt x="622" y="211"/>
                  </a:lnTo>
                  <a:lnTo>
                    <a:pt x="723" y="258"/>
                  </a:lnTo>
                  <a:lnTo>
                    <a:pt x="805" y="711"/>
                  </a:lnTo>
                  <a:lnTo>
                    <a:pt x="805" y="920"/>
                  </a:lnTo>
                  <a:lnTo>
                    <a:pt x="856" y="1061"/>
                  </a:lnTo>
                  <a:lnTo>
                    <a:pt x="833" y="1102"/>
                  </a:lnTo>
                  <a:lnTo>
                    <a:pt x="751" y="1095"/>
                  </a:lnTo>
                  <a:lnTo>
                    <a:pt x="592" y="1161"/>
                  </a:lnTo>
                  <a:lnTo>
                    <a:pt x="704" y="1076"/>
                  </a:lnTo>
                  <a:lnTo>
                    <a:pt x="818" y="1053"/>
                  </a:lnTo>
                  <a:lnTo>
                    <a:pt x="786" y="948"/>
                  </a:lnTo>
                  <a:lnTo>
                    <a:pt x="666" y="964"/>
                  </a:lnTo>
                  <a:lnTo>
                    <a:pt x="759" y="893"/>
                  </a:lnTo>
                  <a:lnTo>
                    <a:pt x="782" y="734"/>
                  </a:lnTo>
                  <a:lnTo>
                    <a:pt x="662" y="920"/>
                  </a:lnTo>
                  <a:lnTo>
                    <a:pt x="723" y="637"/>
                  </a:lnTo>
                  <a:lnTo>
                    <a:pt x="704" y="300"/>
                  </a:lnTo>
                  <a:lnTo>
                    <a:pt x="588" y="429"/>
                  </a:lnTo>
                  <a:lnTo>
                    <a:pt x="670" y="266"/>
                  </a:lnTo>
                  <a:lnTo>
                    <a:pt x="417" y="144"/>
                  </a:lnTo>
                  <a:lnTo>
                    <a:pt x="310" y="87"/>
                  </a:lnTo>
                  <a:lnTo>
                    <a:pt x="242" y="237"/>
                  </a:lnTo>
                  <a:lnTo>
                    <a:pt x="58" y="484"/>
                  </a:lnTo>
                  <a:lnTo>
                    <a:pt x="8" y="559"/>
                  </a:lnTo>
                  <a:lnTo>
                    <a:pt x="0" y="526"/>
                  </a:lnTo>
                  <a:lnTo>
                    <a:pt x="116" y="370"/>
                  </a:lnTo>
                  <a:lnTo>
                    <a:pt x="238" y="192"/>
                  </a:lnTo>
                  <a:lnTo>
                    <a:pt x="276" y="83"/>
                  </a:lnTo>
                  <a:lnTo>
                    <a:pt x="246" y="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0" name="Freeform 142"/>
            <p:cNvSpPr>
              <a:spLocks/>
            </p:cNvSpPr>
            <p:nvPr/>
          </p:nvSpPr>
          <p:spPr bwMode="auto">
            <a:xfrm>
              <a:off x="3589" y="2986"/>
              <a:ext cx="134" cy="227"/>
            </a:xfrm>
            <a:custGeom>
              <a:avLst/>
              <a:gdLst>
                <a:gd name="T0" fmla="*/ 268 w 268"/>
                <a:gd name="T1" fmla="*/ 373 h 455"/>
                <a:gd name="T2" fmla="*/ 222 w 268"/>
                <a:gd name="T3" fmla="*/ 386 h 455"/>
                <a:gd name="T4" fmla="*/ 163 w 268"/>
                <a:gd name="T5" fmla="*/ 242 h 455"/>
                <a:gd name="T6" fmla="*/ 163 w 268"/>
                <a:gd name="T7" fmla="*/ 0 h 455"/>
                <a:gd name="T8" fmla="*/ 97 w 268"/>
                <a:gd name="T9" fmla="*/ 221 h 455"/>
                <a:gd name="T10" fmla="*/ 0 w 268"/>
                <a:gd name="T11" fmla="*/ 362 h 455"/>
                <a:gd name="T12" fmla="*/ 82 w 268"/>
                <a:gd name="T13" fmla="*/ 455 h 455"/>
                <a:gd name="T14" fmla="*/ 85 w 268"/>
                <a:gd name="T15" fmla="*/ 350 h 455"/>
                <a:gd name="T16" fmla="*/ 144 w 268"/>
                <a:gd name="T17" fmla="*/ 280 h 455"/>
                <a:gd name="T18" fmla="*/ 215 w 268"/>
                <a:gd name="T19" fmla="*/ 417 h 455"/>
                <a:gd name="T20" fmla="*/ 260 w 268"/>
                <a:gd name="T21" fmla="*/ 417 h 455"/>
                <a:gd name="T22" fmla="*/ 268 w 268"/>
                <a:gd name="T23" fmla="*/ 373 h 455"/>
                <a:gd name="T24" fmla="*/ 268 w 268"/>
                <a:gd name="T25" fmla="*/ 37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455">
                  <a:moveTo>
                    <a:pt x="268" y="373"/>
                  </a:moveTo>
                  <a:lnTo>
                    <a:pt x="222" y="386"/>
                  </a:lnTo>
                  <a:lnTo>
                    <a:pt x="163" y="242"/>
                  </a:lnTo>
                  <a:lnTo>
                    <a:pt x="163" y="0"/>
                  </a:lnTo>
                  <a:lnTo>
                    <a:pt x="97" y="221"/>
                  </a:lnTo>
                  <a:lnTo>
                    <a:pt x="0" y="362"/>
                  </a:lnTo>
                  <a:lnTo>
                    <a:pt x="82" y="455"/>
                  </a:lnTo>
                  <a:lnTo>
                    <a:pt x="85" y="350"/>
                  </a:lnTo>
                  <a:lnTo>
                    <a:pt x="144" y="280"/>
                  </a:lnTo>
                  <a:lnTo>
                    <a:pt x="215" y="417"/>
                  </a:lnTo>
                  <a:lnTo>
                    <a:pt x="260" y="417"/>
                  </a:lnTo>
                  <a:lnTo>
                    <a:pt x="268" y="373"/>
                  </a:lnTo>
                  <a:lnTo>
                    <a:pt x="268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1" name="Freeform 143"/>
            <p:cNvSpPr>
              <a:spLocks/>
            </p:cNvSpPr>
            <p:nvPr/>
          </p:nvSpPr>
          <p:spPr bwMode="auto">
            <a:xfrm>
              <a:off x="3718" y="3171"/>
              <a:ext cx="342" cy="578"/>
            </a:xfrm>
            <a:custGeom>
              <a:avLst/>
              <a:gdLst>
                <a:gd name="T0" fmla="*/ 25 w 685"/>
                <a:gd name="T1" fmla="*/ 38 h 1156"/>
                <a:gd name="T2" fmla="*/ 44 w 685"/>
                <a:gd name="T3" fmla="*/ 139 h 1156"/>
                <a:gd name="T4" fmla="*/ 122 w 685"/>
                <a:gd name="T5" fmla="*/ 396 h 1156"/>
                <a:gd name="T6" fmla="*/ 232 w 685"/>
                <a:gd name="T7" fmla="*/ 599 h 1156"/>
                <a:gd name="T8" fmla="*/ 261 w 685"/>
                <a:gd name="T9" fmla="*/ 818 h 1156"/>
                <a:gd name="T10" fmla="*/ 259 w 685"/>
                <a:gd name="T11" fmla="*/ 913 h 1156"/>
                <a:gd name="T12" fmla="*/ 276 w 685"/>
                <a:gd name="T13" fmla="*/ 964 h 1156"/>
                <a:gd name="T14" fmla="*/ 322 w 685"/>
                <a:gd name="T15" fmla="*/ 995 h 1156"/>
                <a:gd name="T16" fmla="*/ 327 w 685"/>
                <a:gd name="T17" fmla="*/ 1039 h 1156"/>
                <a:gd name="T18" fmla="*/ 354 w 685"/>
                <a:gd name="T19" fmla="*/ 1061 h 1156"/>
                <a:gd name="T20" fmla="*/ 388 w 685"/>
                <a:gd name="T21" fmla="*/ 1048 h 1156"/>
                <a:gd name="T22" fmla="*/ 403 w 685"/>
                <a:gd name="T23" fmla="*/ 1012 h 1156"/>
                <a:gd name="T24" fmla="*/ 401 w 685"/>
                <a:gd name="T25" fmla="*/ 964 h 1156"/>
                <a:gd name="T26" fmla="*/ 455 w 685"/>
                <a:gd name="T27" fmla="*/ 926 h 1156"/>
                <a:gd name="T28" fmla="*/ 546 w 685"/>
                <a:gd name="T29" fmla="*/ 970 h 1156"/>
                <a:gd name="T30" fmla="*/ 592 w 685"/>
                <a:gd name="T31" fmla="*/ 1002 h 1156"/>
                <a:gd name="T32" fmla="*/ 620 w 685"/>
                <a:gd name="T33" fmla="*/ 1077 h 1156"/>
                <a:gd name="T34" fmla="*/ 652 w 685"/>
                <a:gd name="T35" fmla="*/ 1132 h 1156"/>
                <a:gd name="T36" fmla="*/ 685 w 685"/>
                <a:gd name="T37" fmla="*/ 1151 h 1156"/>
                <a:gd name="T38" fmla="*/ 664 w 685"/>
                <a:gd name="T39" fmla="*/ 1156 h 1156"/>
                <a:gd name="T40" fmla="*/ 639 w 685"/>
                <a:gd name="T41" fmla="*/ 1132 h 1156"/>
                <a:gd name="T42" fmla="*/ 614 w 685"/>
                <a:gd name="T43" fmla="*/ 1090 h 1156"/>
                <a:gd name="T44" fmla="*/ 576 w 685"/>
                <a:gd name="T45" fmla="*/ 1016 h 1156"/>
                <a:gd name="T46" fmla="*/ 483 w 685"/>
                <a:gd name="T47" fmla="*/ 953 h 1156"/>
                <a:gd name="T48" fmla="*/ 449 w 685"/>
                <a:gd name="T49" fmla="*/ 951 h 1156"/>
                <a:gd name="T50" fmla="*/ 420 w 685"/>
                <a:gd name="T51" fmla="*/ 972 h 1156"/>
                <a:gd name="T52" fmla="*/ 411 w 685"/>
                <a:gd name="T53" fmla="*/ 1035 h 1156"/>
                <a:gd name="T54" fmla="*/ 386 w 685"/>
                <a:gd name="T55" fmla="*/ 1075 h 1156"/>
                <a:gd name="T56" fmla="*/ 360 w 685"/>
                <a:gd name="T57" fmla="*/ 1084 h 1156"/>
                <a:gd name="T58" fmla="*/ 322 w 685"/>
                <a:gd name="T59" fmla="*/ 1056 h 1156"/>
                <a:gd name="T60" fmla="*/ 312 w 685"/>
                <a:gd name="T61" fmla="*/ 1004 h 1156"/>
                <a:gd name="T62" fmla="*/ 263 w 685"/>
                <a:gd name="T63" fmla="*/ 966 h 1156"/>
                <a:gd name="T64" fmla="*/ 246 w 685"/>
                <a:gd name="T65" fmla="*/ 913 h 1156"/>
                <a:gd name="T66" fmla="*/ 247 w 685"/>
                <a:gd name="T67" fmla="*/ 833 h 1156"/>
                <a:gd name="T68" fmla="*/ 225 w 685"/>
                <a:gd name="T69" fmla="*/ 632 h 1156"/>
                <a:gd name="T70" fmla="*/ 105 w 685"/>
                <a:gd name="T71" fmla="*/ 396 h 1156"/>
                <a:gd name="T72" fmla="*/ 25 w 685"/>
                <a:gd name="T73" fmla="*/ 151 h 1156"/>
                <a:gd name="T74" fmla="*/ 0 w 685"/>
                <a:gd name="T75" fmla="*/ 23 h 1156"/>
                <a:gd name="T76" fmla="*/ 14 w 685"/>
                <a:gd name="T77" fmla="*/ 0 h 1156"/>
                <a:gd name="T78" fmla="*/ 25 w 685"/>
                <a:gd name="T79" fmla="*/ 38 h 1156"/>
                <a:gd name="T80" fmla="*/ 25 w 685"/>
                <a:gd name="T81" fmla="*/ 38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5" h="1156">
                  <a:moveTo>
                    <a:pt x="25" y="38"/>
                  </a:moveTo>
                  <a:lnTo>
                    <a:pt x="44" y="139"/>
                  </a:lnTo>
                  <a:lnTo>
                    <a:pt x="122" y="396"/>
                  </a:lnTo>
                  <a:lnTo>
                    <a:pt x="232" y="599"/>
                  </a:lnTo>
                  <a:lnTo>
                    <a:pt x="261" y="818"/>
                  </a:lnTo>
                  <a:lnTo>
                    <a:pt x="259" y="913"/>
                  </a:lnTo>
                  <a:lnTo>
                    <a:pt x="276" y="964"/>
                  </a:lnTo>
                  <a:lnTo>
                    <a:pt x="322" y="995"/>
                  </a:lnTo>
                  <a:lnTo>
                    <a:pt x="327" y="1039"/>
                  </a:lnTo>
                  <a:lnTo>
                    <a:pt x="354" y="1061"/>
                  </a:lnTo>
                  <a:lnTo>
                    <a:pt x="388" y="1048"/>
                  </a:lnTo>
                  <a:lnTo>
                    <a:pt x="403" y="1012"/>
                  </a:lnTo>
                  <a:lnTo>
                    <a:pt x="401" y="964"/>
                  </a:lnTo>
                  <a:lnTo>
                    <a:pt x="455" y="926"/>
                  </a:lnTo>
                  <a:lnTo>
                    <a:pt x="546" y="970"/>
                  </a:lnTo>
                  <a:lnTo>
                    <a:pt x="592" y="1002"/>
                  </a:lnTo>
                  <a:lnTo>
                    <a:pt x="620" y="1077"/>
                  </a:lnTo>
                  <a:lnTo>
                    <a:pt x="652" y="1132"/>
                  </a:lnTo>
                  <a:lnTo>
                    <a:pt x="685" y="1151"/>
                  </a:lnTo>
                  <a:lnTo>
                    <a:pt x="664" y="1156"/>
                  </a:lnTo>
                  <a:lnTo>
                    <a:pt x="639" y="1132"/>
                  </a:lnTo>
                  <a:lnTo>
                    <a:pt x="614" y="1090"/>
                  </a:lnTo>
                  <a:lnTo>
                    <a:pt x="576" y="1016"/>
                  </a:lnTo>
                  <a:lnTo>
                    <a:pt x="483" y="953"/>
                  </a:lnTo>
                  <a:lnTo>
                    <a:pt x="449" y="951"/>
                  </a:lnTo>
                  <a:lnTo>
                    <a:pt x="420" y="972"/>
                  </a:lnTo>
                  <a:lnTo>
                    <a:pt x="411" y="1035"/>
                  </a:lnTo>
                  <a:lnTo>
                    <a:pt x="386" y="1075"/>
                  </a:lnTo>
                  <a:lnTo>
                    <a:pt x="360" y="1084"/>
                  </a:lnTo>
                  <a:lnTo>
                    <a:pt x="322" y="1056"/>
                  </a:lnTo>
                  <a:lnTo>
                    <a:pt x="312" y="1004"/>
                  </a:lnTo>
                  <a:lnTo>
                    <a:pt x="263" y="966"/>
                  </a:lnTo>
                  <a:lnTo>
                    <a:pt x="246" y="913"/>
                  </a:lnTo>
                  <a:lnTo>
                    <a:pt x="247" y="833"/>
                  </a:lnTo>
                  <a:lnTo>
                    <a:pt x="225" y="632"/>
                  </a:lnTo>
                  <a:lnTo>
                    <a:pt x="105" y="396"/>
                  </a:lnTo>
                  <a:lnTo>
                    <a:pt x="25" y="151"/>
                  </a:lnTo>
                  <a:lnTo>
                    <a:pt x="0" y="23"/>
                  </a:lnTo>
                  <a:lnTo>
                    <a:pt x="14" y="0"/>
                  </a:lnTo>
                  <a:lnTo>
                    <a:pt x="25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2" name="Freeform 144"/>
            <p:cNvSpPr>
              <a:spLocks/>
            </p:cNvSpPr>
            <p:nvPr/>
          </p:nvSpPr>
          <p:spPr bwMode="auto">
            <a:xfrm>
              <a:off x="3849" y="3131"/>
              <a:ext cx="219" cy="610"/>
            </a:xfrm>
            <a:custGeom>
              <a:avLst/>
              <a:gdLst>
                <a:gd name="T0" fmla="*/ 0 w 437"/>
                <a:gd name="T1" fmla="*/ 8 h 1219"/>
                <a:gd name="T2" fmla="*/ 99 w 437"/>
                <a:gd name="T3" fmla="*/ 274 h 1219"/>
                <a:gd name="T4" fmla="*/ 135 w 437"/>
                <a:gd name="T5" fmla="*/ 464 h 1219"/>
                <a:gd name="T6" fmla="*/ 140 w 437"/>
                <a:gd name="T7" fmla="*/ 712 h 1219"/>
                <a:gd name="T8" fmla="*/ 169 w 437"/>
                <a:gd name="T9" fmla="*/ 839 h 1219"/>
                <a:gd name="T10" fmla="*/ 97 w 437"/>
                <a:gd name="T11" fmla="*/ 852 h 1219"/>
                <a:gd name="T12" fmla="*/ 178 w 437"/>
                <a:gd name="T13" fmla="*/ 858 h 1219"/>
                <a:gd name="T14" fmla="*/ 325 w 437"/>
                <a:gd name="T15" fmla="*/ 928 h 1219"/>
                <a:gd name="T16" fmla="*/ 422 w 437"/>
                <a:gd name="T17" fmla="*/ 1016 h 1219"/>
                <a:gd name="T18" fmla="*/ 403 w 437"/>
                <a:gd name="T19" fmla="*/ 1080 h 1219"/>
                <a:gd name="T20" fmla="*/ 389 w 437"/>
                <a:gd name="T21" fmla="*/ 1039 h 1219"/>
                <a:gd name="T22" fmla="*/ 336 w 437"/>
                <a:gd name="T23" fmla="*/ 995 h 1219"/>
                <a:gd name="T24" fmla="*/ 273 w 437"/>
                <a:gd name="T25" fmla="*/ 932 h 1219"/>
                <a:gd name="T26" fmla="*/ 317 w 437"/>
                <a:gd name="T27" fmla="*/ 1001 h 1219"/>
                <a:gd name="T28" fmla="*/ 388 w 437"/>
                <a:gd name="T29" fmla="*/ 1067 h 1219"/>
                <a:gd name="T30" fmla="*/ 395 w 437"/>
                <a:gd name="T31" fmla="*/ 1092 h 1219"/>
                <a:gd name="T32" fmla="*/ 403 w 437"/>
                <a:gd name="T33" fmla="*/ 1158 h 1219"/>
                <a:gd name="T34" fmla="*/ 422 w 437"/>
                <a:gd name="T35" fmla="*/ 1219 h 1219"/>
                <a:gd name="T36" fmla="*/ 418 w 437"/>
                <a:gd name="T37" fmla="*/ 1158 h 1219"/>
                <a:gd name="T38" fmla="*/ 410 w 437"/>
                <a:gd name="T39" fmla="*/ 1096 h 1219"/>
                <a:gd name="T40" fmla="*/ 437 w 437"/>
                <a:gd name="T41" fmla="*/ 1029 h 1219"/>
                <a:gd name="T42" fmla="*/ 407 w 437"/>
                <a:gd name="T43" fmla="*/ 974 h 1219"/>
                <a:gd name="T44" fmla="*/ 313 w 437"/>
                <a:gd name="T45" fmla="*/ 906 h 1219"/>
                <a:gd name="T46" fmla="*/ 192 w 437"/>
                <a:gd name="T47" fmla="*/ 850 h 1219"/>
                <a:gd name="T48" fmla="*/ 157 w 437"/>
                <a:gd name="T49" fmla="*/ 702 h 1219"/>
                <a:gd name="T50" fmla="*/ 146 w 437"/>
                <a:gd name="T51" fmla="*/ 451 h 1219"/>
                <a:gd name="T52" fmla="*/ 102 w 437"/>
                <a:gd name="T53" fmla="*/ 236 h 1219"/>
                <a:gd name="T54" fmla="*/ 21 w 437"/>
                <a:gd name="T55" fmla="*/ 0 h 1219"/>
                <a:gd name="T56" fmla="*/ 0 w 437"/>
                <a:gd name="T57" fmla="*/ 8 h 1219"/>
                <a:gd name="T58" fmla="*/ 0 w 437"/>
                <a:gd name="T59" fmla="*/ 8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7" h="1219">
                  <a:moveTo>
                    <a:pt x="0" y="8"/>
                  </a:moveTo>
                  <a:lnTo>
                    <a:pt x="99" y="274"/>
                  </a:lnTo>
                  <a:lnTo>
                    <a:pt x="135" y="464"/>
                  </a:lnTo>
                  <a:lnTo>
                    <a:pt x="140" y="712"/>
                  </a:lnTo>
                  <a:lnTo>
                    <a:pt x="169" y="839"/>
                  </a:lnTo>
                  <a:lnTo>
                    <a:pt x="97" y="852"/>
                  </a:lnTo>
                  <a:lnTo>
                    <a:pt x="178" y="858"/>
                  </a:lnTo>
                  <a:lnTo>
                    <a:pt x="325" y="928"/>
                  </a:lnTo>
                  <a:lnTo>
                    <a:pt x="422" y="1016"/>
                  </a:lnTo>
                  <a:lnTo>
                    <a:pt x="403" y="1080"/>
                  </a:lnTo>
                  <a:lnTo>
                    <a:pt x="389" y="1039"/>
                  </a:lnTo>
                  <a:lnTo>
                    <a:pt x="336" y="995"/>
                  </a:lnTo>
                  <a:lnTo>
                    <a:pt x="273" y="932"/>
                  </a:lnTo>
                  <a:lnTo>
                    <a:pt x="317" y="1001"/>
                  </a:lnTo>
                  <a:lnTo>
                    <a:pt x="388" y="1067"/>
                  </a:lnTo>
                  <a:lnTo>
                    <a:pt x="395" y="1092"/>
                  </a:lnTo>
                  <a:lnTo>
                    <a:pt x="403" y="1158"/>
                  </a:lnTo>
                  <a:lnTo>
                    <a:pt x="422" y="1219"/>
                  </a:lnTo>
                  <a:lnTo>
                    <a:pt x="418" y="1158"/>
                  </a:lnTo>
                  <a:lnTo>
                    <a:pt x="410" y="1096"/>
                  </a:lnTo>
                  <a:lnTo>
                    <a:pt x="437" y="1029"/>
                  </a:lnTo>
                  <a:lnTo>
                    <a:pt x="407" y="974"/>
                  </a:lnTo>
                  <a:lnTo>
                    <a:pt x="313" y="906"/>
                  </a:lnTo>
                  <a:lnTo>
                    <a:pt x="192" y="850"/>
                  </a:lnTo>
                  <a:lnTo>
                    <a:pt x="157" y="702"/>
                  </a:lnTo>
                  <a:lnTo>
                    <a:pt x="146" y="451"/>
                  </a:lnTo>
                  <a:lnTo>
                    <a:pt x="102" y="236"/>
                  </a:lnTo>
                  <a:lnTo>
                    <a:pt x="21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3" name="Freeform 145"/>
            <p:cNvSpPr>
              <a:spLocks/>
            </p:cNvSpPr>
            <p:nvPr/>
          </p:nvSpPr>
          <p:spPr bwMode="auto">
            <a:xfrm>
              <a:off x="3742" y="3149"/>
              <a:ext cx="37" cy="79"/>
            </a:xfrm>
            <a:custGeom>
              <a:avLst/>
              <a:gdLst>
                <a:gd name="T0" fmla="*/ 0 w 74"/>
                <a:gd name="T1" fmla="*/ 45 h 157"/>
                <a:gd name="T2" fmla="*/ 38 w 74"/>
                <a:gd name="T3" fmla="*/ 102 h 157"/>
                <a:gd name="T4" fmla="*/ 64 w 74"/>
                <a:gd name="T5" fmla="*/ 157 h 157"/>
                <a:gd name="T6" fmla="*/ 74 w 74"/>
                <a:gd name="T7" fmla="*/ 89 h 157"/>
                <a:gd name="T8" fmla="*/ 64 w 74"/>
                <a:gd name="T9" fmla="*/ 0 h 157"/>
                <a:gd name="T10" fmla="*/ 0 w 74"/>
                <a:gd name="T11" fmla="*/ 45 h 157"/>
                <a:gd name="T12" fmla="*/ 0 w 74"/>
                <a:gd name="T13" fmla="*/ 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57">
                  <a:moveTo>
                    <a:pt x="0" y="45"/>
                  </a:moveTo>
                  <a:lnTo>
                    <a:pt x="38" y="102"/>
                  </a:lnTo>
                  <a:lnTo>
                    <a:pt x="64" y="157"/>
                  </a:lnTo>
                  <a:lnTo>
                    <a:pt x="74" y="89"/>
                  </a:lnTo>
                  <a:lnTo>
                    <a:pt x="64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4" name="Freeform 146"/>
            <p:cNvSpPr>
              <a:spLocks/>
            </p:cNvSpPr>
            <p:nvPr/>
          </p:nvSpPr>
          <p:spPr bwMode="auto">
            <a:xfrm>
              <a:off x="3890" y="3639"/>
              <a:ext cx="36" cy="25"/>
            </a:xfrm>
            <a:custGeom>
              <a:avLst/>
              <a:gdLst>
                <a:gd name="T0" fmla="*/ 65 w 73"/>
                <a:gd name="T1" fmla="*/ 49 h 49"/>
                <a:gd name="T2" fmla="*/ 37 w 73"/>
                <a:gd name="T3" fmla="*/ 13 h 49"/>
                <a:gd name="T4" fmla="*/ 0 w 73"/>
                <a:gd name="T5" fmla="*/ 0 h 49"/>
                <a:gd name="T6" fmla="*/ 42 w 73"/>
                <a:gd name="T7" fmla="*/ 0 h 49"/>
                <a:gd name="T8" fmla="*/ 73 w 73"/>
                <a:gd name="T9" fmla="*/ 23 h 49"/>
                <a:gd name="T10" fmla="*/ 65 w 73"/>
                <a:gd name="T11" fmla="*/ 49 h 49"/>
                <a:gd name="T12" fmla="*/ 65 w 7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9">
                  <a:moveTo>
                    <a:pt x="65" y="49"/>
                  </a:moveTo>
                  <a:lnTo>
                    <a:pt x="37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73" y="23"/>
                  </a:lnTo>
                  <a:lnTo>
                    <a:pt x="65" y="49"/>
                  </a:lnTo>
                  <a:lnTo>
                    <a:pt x="6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5" name="Freeform 147"/>
            <p:cNvSpPr>
              <a:spLocks/>
            </p:cNvSpPr>
            <p:nvPr/>
          </p:nvSpPr>
          <p:spPr bwMode="auto">
            <a:xfrm>
              <a:off x="2191" y="2742"/>
              <a:ext cx="651" cy="303"/>
            </a:xfrm>
            <a:custGeom>
              <a:avLst/>
              <a:gdLst>
                <a:gd name="T0" fmla="*/ 1280 w 1302"/>
                <a:gd name="T1" fmla="*/ 0 h 604"/>
                <a:gd name="T2" fmla="*/ 1240 w 1302"/>
                <a:gd name="T3" fmla="*/ 15 h 604"/>
                <a:gd name="T4" fmla="*/ 1084 w 1302"/>
                <a:gd name="T5" fmla="*/ 23 h 604"/>
                <a:gd name="T6" fmla="*/ 842 w 1302"/>
                <a:gd name="T7" fmla="*/ 123 h 604"/>
                <a:gd name="T8" fmla="*/ 519 w 1302"/>
                <a:gd name="T9" fmla="*/ 293 h 604"/>
                <a:gd name="T10" fmla="*/ 498 w 1302"/>
                <a:gd name="T11" fmla="*/ 293 h 604"/>
                <a:gd name="T12" fmla="*/ 472 w 1302"/>
                <a:gd name="T13" fmla="*/ 296 h 604"/>
                <a:gd name="T14" fmla="*/ 447 w 1302"/>
                <a:gd name="T15" fmla="*/ 310 h 604"/>
                <a:gd name="T16" fmla="*/ 447 w 1302"/>
                <a:gd name="T17" fmla="*/ 325 h 604"/>
                <a:gd name="T18" fmla="*/ 331 w 1302"/>
                <a:gd name="T19" fmla="*/ 369 h 604"/>
                <a:gd name="T20" fmla="*/ 57 w 1302"/>
                <a:gd name="T21" fmla="*/ 479 h 604"/>
                <a:gd name="T22" fmla="*/ 0 w 1302"/>
                <a:gd name="T23" fmla="*/ 604 h 604"/>
                <a:gd name="T24" fmla="*/ 76 w 1302"/>
                <a:gd name="T25" fmla="*/ 486 h 604"/>
                <a:gd name="T26" fmla="*/ 352 w 1302"/>
                <a:gd name="T27" fmla="*/ 374 h 604"/>
                <a:gd name="T28" fmla="*/ 451 w 1302"/>
                <a:gd name="T29" fmla="*/ 336 h 604"/>
                <a:gd name="T30" fmla="*/ 462 w 1302"/>
                <a:gd name="T31" fmla="*/ 312 h 604"/>
                <a:gd name="T32" fmla="*/ 489 w 1302"/>
                <a:gd name="T33" fmla="*/ 304 h 604"/>
                <a:gd name="T34" fmla="*/ 511 w 1302"/>
                <a:gd name="T35" fmla="*/ 308 h 604"/>
                <a:gd name="T36" fmla="*/ 527 w 1302"/>
                <a:gd name="T37" fmla="*/ 302 h 604"/>
                <a:gd name="T38" fmla="*/ 799 w 1302"/>
                <a:gd name="T39" fmla="*/ 159 h 604"/>
                <a:gd name="T40" fmla="*/ 1031 w 1302"/>
                <a:gd name="T41" fmla="*/ 66 h 604"/>
                <a:gd name="T42" fmla="*/ 1173 w 1302"/>
                <a:gd name="T43" fmla="*/ 49 h 604"/>
                <a:gd name="T44" fmla="*/ 1264 w 1302"/>
                <a:gd name="T45" fmla="*/ 32 h 604"/>
                <a:gd name="T46" fmla="*/ 1302 w 1302"/>
                <a:gd name="T47" fmla="*/ 11 h 604"/>
                <a:gd name="T48" fmla="*/ 1280 w 1302"/>
                <a:gd name="T49" fmla="*/ 0 h 604"/>
                <a:gd name="T50" fmla="*/ 1280 w 1302"/>
                <a:gd name="T51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2" h="604">
                  <a:moveTo>
                    <a:pt x="1280" y="0"/>
                  </a:moveTo>
                  <a:lnTo>
                    <a:pt x="1240" y="15"/>
                  </a:lnTo>
                  <a:lnTo>
                    <a:pt x="1084" y="23"/>
                  </a:lnTo>
                  <a:lnTo>
                    <a:pt x="842" y="123"/>
                  </a:lnTo>
                  <a:lnTo>
                    <a:pt x="519" y="293"/>
                  </a:lnTo>
                  <a:lnTo>
                    <a:pt x="498" y="293"/>
                  </a:lnTo>
                  <a:lnTo>
                    <a:pt x="472" y="296"/>
                  </a:lnTo>
                  <a:lnTo>
                    <a:pt x="447" y="310"/>
                  </a:lnTo>
                  <a:lnTo>
                    <a:pt x="447" y="325"/>
                  </a:lnTo>
                  <a:lnTo>
                    <a:pt x="331" y="369"/>
                  </a:lnTo>
                  <a:lnTo>
                    <a:pt x="57" y="479"/>
                  </a:lnTo>
                  <a:lnTo>
                    <a:pt x="0" y="604"/>
                  </a:lnTo>
                  <a:lnTo>
                    <a:pt x="76" y="486"/>
                  </a:lnTo>
                  <a:lnTo>
                    <a:pt x="352" y="374"/>
                  </a:lnTo>
                  <a:lnTo>
                    <a:pt x="451" y="336"/>
                  </a:lnTo>
                  <a:lnTo>
                    <a:pt x="462" y="312"/>
                  </a:lnTo>
                  <a:lnTo>
                    <a:pt x="489" y="304"/>
                  </a:lnTo>
                  <a:lnTo>
                    <a:pt x="511" y="308"/>
                  </a:lnTo>
                  <a:lnTo>
                    <a:pt x="527" y="302"/>
                  </a:lnTo>
                  <a:lnTo>
                    <a:pt x="799" y="159"/>
                  </a:lnTo>
                  <a:lnTo>
                    <a:pt x="1031" y="66"/>
                  </a:lnTo>
                  <a:lnTo>
                    <a:pt x="1173" y="49"/>
                  </a:lnTo>
                  <a:lnTo>
                    <a:pt x="1264" y="32"/>
                  </a:lnTo>
                  <a:lnTo>
                    <a:pt x="1302" y="11"/>
                  </a:lnTo>
                  <a:lnTo>
                    <a:pt x="1280" y="0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6" name="Freeform 148"/>
            <p:cNvSpPr>
              <a:spLocks/>
            </p:cNvSpPr>
            <p:nvPr/>
          </p:nvSpPr>
          <p:spPr bwMode="auto">
            <a:xfrm>
              <a:off x="2217" y="2844"/>
              <a:ext cx="727" cy="300"/>
            </a:xfrm>
            <a:custGeom>
              <a:avLst/>
              <a:gdLst>
                <a:gd name="T0" fmla="*/ 1434 w 1455"/>
                <a:gd name="T1" fmla="*/ 0 h 599"/>
                <a:gd name="T2" fmla="*/ 1236 w 1455"/>
                <a:gd name="T3" fmla="*/ 48 h 599"/>
                <a:gd name="T4" fmla="*/ 1111 w 1455"/>
                <a:gd name="T5" fmla="*/ 109 h 599"/>
                <a:gd name="T6" fmla="*/ 940 w 1455"/>
                <a:gd name="T7" fmla="*/ 158 h 599"/>
                <a:gd name="T8" fmla="*/ 685 w 1455"/>
                <a:gd name="T9" fmla="*/ 198 h 599"/>
                <a:gd name="T10" fmla="*/ 535 w 1455"/>
                <a:gd name="T11" fmla="*/ 238 h 599"/>
                <a:gd name="T12" fmla="*/ 377 w 1455"/>
                <a:gd name="T13" fmla="*/ 312 h 599"/>
                <a:gd name="T14" fmla="*/ 251 w 1455"/>
                <a:gd name="T15" fmla="*/ 436 h 599"/>
                <a:gd name="T16" fmla="*/ 183 w 1455"/>
                <a:gd name="T17" fmla="*/ 491 h 599"/>
                <a:gd name="T18" fmla="*/ 95 w 1455"/>
                <a:gd name="T19" fmla="*/ 508 h 599"/>
                <a:gd name="T20" fmla="*/ 27 w 1455"/>
                <a:gd name="T21" fmla="*/ 552 h 599"/>
                <a:gd name="T22" fmla="*/ 0 w 1455"/>
                <a:gd name="T23" fmla="*/ 599 h 599"/>
                <a:gd name="T24" fmla="*/ 35 w 1455"/>
                <a:gd name="T25" fmla="*/ 563 h 599"/>
                <a:gd name="T26" fmla="*/ 107 w 1455"/>
                <a:gd name="T27" fmla="*/ 519 h 599"/>
                <a:gd name="T28" fmla="*/ 192 w 1455"/>
                <a:gd name="T29" fmla="*/ 506 h 599"/>
                <a:gd name="T30" fmla="*/ 276 w 1455"/>
                <a:gd name="T31" fmla="*/ 447 h 599"/>
                <a:gd name="T32" fmla="*/ 381 w 1455"/>
                <a:gd name="T33" fmla="*/ 335 h 599"/>
                <a:gd name="T34" fmla="*/ 497 w 1455"/>
                <a:gd name="T35" fmla="*/ 278 h 599"/>
                <a:gd name="T36" fmla="*/ 690 w 1455"/>
                <a:gd name="T37" fmla="*/ 230 h 599"/>
                <a:gd name="T38" fmla="*/ 869 w 1455"/>
                <a:gd name="T39" fmla="*/ 209 h 599"/>
                <a:gd name="T40" fmla="*/ 1095 w 1455"/>
                <a:gd name="T41" fmla="*/ 143 h 599"/>
                <a:gd name="T42" fmla="*/ 1215 w 1455"/>
                <a:gd name="T43" fmla="*/ 72 h 599"/>
                <a:gd name="T44" fmla="*/ 1455 w 1455"/>
                <a:gd name="T45" fmla="*/ 13 h 599"/>
                <a:gd name="T46" fmla="*/ 1434 w 1455"/>
                <a:gd name="T47" fmla="*/ 0 h 599"/>
                <a:gd name="T48" fmla="*/ 1434 w 1455"/>
                <a:gd name="T4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5" h="599">
                  <a:moveTo>
                    <a:pt x="1434" y="0"/>
                  </a:moveTo>
                  <a:lnTo>
                    <a:pt x="1236" y="48"/>
                  </a:lnTo>
                  <a:lnTo>
                    <a:pt x="1111" y="109"/>
                  </a:lnTo>
                  <a:lnTo>
                    <a:pt x="940" y="158"/>
                  </a:lnTo>
                  <a:lnTo>
                    <a:pt x="685" y="198"/>
                  </a:lnTo>
                  <a:lnTo>
                    <a:pt x="535" y="238"/>
                  </a:lnTo>
                  <a:lnTo>
                    <a:pt x="377" y="312"/>
                  </a:lnTo>
                  <a:lnTo>
                    <a:pt x="251" y="436"/>
                  </a:lnTo>
                  <a:lnTo>
                    <a:pt x="183" y="491"/>
                  </a:lnTo>
                  <a:lnTo>
                    <a:pt x="95" y="508"/>
                  </a:lnTo>
                  <a:lnTo>
                    <a:pt x="27" y="552"/>
                  </a:lnTo>
                  <a:lnTo>
                    <a:pt x="0" y="599"/>
                  </a:lnTo>
                  <a:lnTo>
                    <a:pt x="35" y="563"/>
                  </a:lnTo>
                  <a:lnTo>
                    <a:pt x="107" y="519"/>
                  </a:lnTo>
                  <a:lnTo>
                    <a:pt x="192" y="506"/>
                  </a:lnTo>
                  <a:lnTo>
                    <a:pt x="276" y="447"/>
                  </a:lnTo>
                  <a:lnTo>
                    <a:pt x="381" y="335"/>
                  </a:lnTo>
                  <a:lnTo>
                    <a:pt x="497" y="278"/>
                  </a:lnTo>
                  <a:lnTo>
                    <a:pt x="690" y="230"/>
                  </a:lnTo>
                  <a:lnTo>
                    <a:pt x="869" y="209"/>
                  </a:lnTo>
                  <a:lnTo>
                    <a:pt x="1095" y="143"/>
                  </a:lnTo>
                  <a:lnTo>
                    <a:pt x="1215" y="72"/>
                  </a:lnTo>
                  <a:lnTo>
                    <a:pt x="1455" y="13"/>
                  </a:lnTo>
                  <a:lnTo>
                    <a:pt x="1434" y="0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7" name="Freeform 149"/>
            <p:cNvSpPr>
              <a:spLocks/>
            </p:cNvSpPr>
            <p:nvPr/>
          </p:nvSpPr>
          <p:spPr bwMode="auto">
            <a:xfrm>
              <a:off x="2106" y="3026"/>
              <a:ext cx="228" cy="63"/>
            </a:xfrm>
            <a:custGeom>
              <a:avLst/>
              <a:gdLst>
                <a:gd name="T0" fmla="*/ 325 w 456"/>
                <a:gd name="T1" fmla="*/ 0 h 128"/>
                <a:gd name="T2" fmla="*/ 283 w 456"/>
                <a:gd name="T3" fmla="*/ 12 h 128"/>
                <a:gd name="T4" fmla="*/ 192 w 456"/>
                <a:gd name="T5" fmla="*/ 57 h 128"/>
                <a:gd name="T6" fmla="*/ 72 w 456"/>
                <a:gd name="T7" fmla="*/ 73 h 128"/>
                <a:gd name="T8" fmla="*/ 0 w 456"/>
                <a:gd name="T9" fmla="*/ 80 h 128"/>
                <a:gd name="T10" fmla="*/ 2 w 456"/>
                <a:gd name="T11" fmla="*/ 107 h 128"/>
                <a:gd name="T12" fmla="*/ 47 w 456"/>
                <a:gd name="T13" fmla="*/ 128 h 128"/>
                <a:gd name="T14" fmla="*/ 207 w 456"/>
                <a:gd name="T15" fmla="*/ 126 h 128"/>
                <a:gd name="T16" fmla="*/ 295 w 456"/>
                <a:gd name="T17" fmla="*/ 111 h 128"/>
                <a:gd name="T18" fmla="*/ 405 w 456"/>
                <a:gd name="T19" fmla="*/ 99 h 128"/>
                <a:gd name="T20" fmla="*/ 456 w 456"/>
                <a:gd name="T21" fmla="*/ 65 h 128"/>
                <a:gd name="T22" fmla="*/ 382 w 456"/>
                <a:gd name="T23" fmla="*/ 76 h 128"/>
                <a:gd name="T24" fmla="*/ 215 w 456"/>
                <a:gd name="T25" fmla="*/ 109 h 128"/>
                <a:gd name="T26" fmla="*/ 74 w 456"/>
                <a:gd name="T27" fmla="*/ 116 h 128"/>
                <a:gd name="T28" fmla="*/ 19 w 456"/>
                <a:gd name="T29" fmla="*/ 103 h 128"/>
                <a:gd name="T30" fmla="*/ 15 w 456"/>
                <a:gd name="T31" fmla="*/ 88 h 128"/>
                <a:gd name="T32" fmla="*/ 135 w 456"/>
                <a:gd name="T33" fmla="*/ 76 h 128"/>
                <a:gd name="T34" fmla="*/ 220 w 456"/>
                <a:gd name="T35" fmla="*/ 65 h 128"/>
                <a:gd name="T36" fmla="*/ 291 w 456"/>
                <a:gd name="T37" fmla="*/ 35 h 128"/>
                <a:gd name="T38" fmla="*/ 346 w 456"/>
                <a:gd name="T39" fmla="*/ 8 h 128"/>
                <a:gd name="T40" fmla="*/ 325 w 456"/>
                <a:gd name="T41" fmla="*/ 0 h 128"/>
                <a:gd name="T42" fmla="*/ 325 w 456"/>
                <a:gd name="T4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6" h="128">
                  <a:moveTo>
                    <a:pt x="325" y="0"/>
                  </a:moveTo>
                  <a:lnTo>
                    <a:pt x="283" y="12"/>
                  </a:lnTo>
                  <a:lnTo>
                    <a:pt x="192" y="57"/>
                  </a:lnTo>
                  <a:lnTo>
                    <a:pt x="72" y="73"/>
                  </a:lnTo>
                  <a:lnTo>
                    <a:pt x="0" y="80"/>
                  </a:lnTo>
                  <a:lnTo>
                    <a:pt x="2" y="107"/>
                  </a:lnTo>
                  <a:lnTo>
                    <a:pt x="47" y="128"/>
                  </a:lnTo>
                  <a:lnTo>
                    <a:pt x="207" y="126"/>
                  </a:lnTo>
                  <a:lnTo>
                    <a:pt x="295" y="111"/>
                  </a:lnTo>
                  <a:lnTo>
                    <a:pt x="405" y="99"/>
                  </a:lnTo>
                  <a:lnTo>
                    <a:pt x="456" y="65"/>
                  </a:lnTo>
                  <a:lnTo>
                    <a:pt x="382" y="76"/>
                  </a:lnTo>
                  <a:lnTo>
                    <a:pt x="215" y="109"/>
                  </a:lnTo>
                  <a:lnTo>
                    <a:pt x="74" y="116"/>
                  </a:lnTo>
                  <a:lnTo>
                    <a:pt x="19" y="103"/>
                  </a:lnTo>
                  <a:lnTo>
                    <a:pt x="15" y="88"/>
                  </a:lnTo>
                  <a:lnTo>
                    <a:pt x="135" y="76"/>
                  </a:lnTo>
                  <a:lnTo>
                    <a:pt x="220" y="65"/>
                  </a:lnTo>
                  <a:lnTo>
                    <a:pt x="291" y="35"/>
                  </a:lnTo>
                  <a:lnTo>
                    <a:pt x="346" y="8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8" name="Freeform 150"/>
            <p:cNvSpPr>
              <a:spLocks/>
            </p:cNvSpPr>
            <p:nvPr/>
          </p:nvSpPr>
          <p:spPr bwMode="auto">
            <a:xfrm>
              <a:off x="2212" y="3006"/>
              <a:ext cx="26" cy="44"/>
            </a:xfrm>
            <a:custGeom>
              <a:avLst/>
              <a:gdLst>
                <a:gd name="T0" fmla="*/ 51 w 51"/>
                <a:gd name="T1" fmla="*/ 0 h 90"/>
                <a:gd name="T2" fmla="*/ 25 w 51"/>
                <a:gd name="T3" fmla="*/ 23 h 90"/>
                <a:gd name="T4" fmla="*/ 0 w 51"/>
                <a:gd name="T5" fmla="*/ 90 h 90"/>
                <a:gd name="T6" fmla="*/ 13 w 51"/>
                <a:gd name="T7" fmla="*/ 90 h 90"/>
                <a:gd name="T8" fmla="*/ 26 w 51"/>
                <a:gd name="T9" fmla="*/ 56 h 90"/>
                <a:gd name="T10" fmla="*/ 28 w 51"/>
                <a:gd name="T11" fmla="*/ 31 h 90"/>
                <a:gd name="T12" fmla="*/ 51 w 51"/>
                <a:gd name="T13" fmla="*/ 0 h 90"/>
                <a:gd name="T14" fmla="*/ 51 w 51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90">
                  <a:moveTo>
                    <a:pt x="51" y="0"/>
                  </a:moveTo>
                  <a:lnTo>
                    <a:pt x="25" y="23"/>
                  </a:lnTo>
                  <a:lnTo>
                    <a:pt x="0" y="90"/>
                  </a:lnTo>
                  <a:lnTo>
                    <a:pt x="13" y="90"/>
                  </a:lnTo>
                  <a:lnTo>
                    <a:pt x="26" y="56"/>
                  </a:lnTo>
                  <a:lnTo>
                    <a:pt x="28" y="31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79" name="Freeform 151"/>
            <p:cNvSpPr>
              <a:spLocks/>
            </p:cNvSpPr>
            <p:nvPr/>
          </p:nvSpPr>
          <p:spPr bwMode="auto">
            <a:xfrm>
              <a:off x="2207" y="3080"/>
              <a:ext cx="42" cy="65"/>
            </a:xfrm>
            <a:custGeom>
              <a:avLst/>
              <a:gdLst>
                <a:gd name="T0" fmla="*/ 10 w 84"/>
                <a:gd name="T1" fmla="*/ 9 h 129"/>
                <a:gd name="T2" fmla="*/ 23 w 84"/>
                <a:gd name="T3" fmla="*/ 34 h 129"/>
                <a:gd name="T4" fmla="*/ 42 w 84"/>
                <a:gd name="T5" fmla="*/ 4 h 129"/>
                <a:gd name="T6" fmla="*/ 84 w 84"/>
                <a:gd name="T7" fmla="*/ 0 h 129"/>
                <a:gd name="T8" fmla="*/ 19 w 84"/>
                <a:gd name="T9" fmla="*/ 57 h 129"/>
                <a:gd name="T10" fmla="*/ 14 w 84"/>
                <a:gd name="T11" fmla="*/ 97 h 129"/>
                <a:gd name="T12" fmla="*/ 35 w 84"/>
                <a:gd name="T13" fmla="*/ 112 h 129"/>
                <a:gd name="T14" fmla="*/ 21 w 84"/>
                <a:gd name="T15" fmla="*/ 129 h 129"/>
                <a:gd name="T16" fmla="*/ 2 w 84"/>
                <a:gd name="T17" fmla="*/ 104 h 129"/>
                <a:gd name="T18" fmla="*/ 6 w 84"/>
                <a:gd name="T19" fmla="*/ 51 h 129"/>
                <a:gd name="T20" fmla="*/ 0 w 84"/>
                <a:gd name="T21" fmla="*/ 11 h 129"/>
                <a:gd name="T22" fmla="*/ 10 w 84"/>
                <a:gd name="T23" fmla="*/ 9 h 129"/>
                <a:gd name="T24" fmla="*/ 10 w 84"/>
                <a:gd name="T25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29">
                  <a:moveTo>
                    <a:pt x="10" y="9"/>
                  </a:moveTo>
                  <a:lnTo>
                    <a:pt x="23" y="34"/>
                  </a:lnTo>
                  <a:lnTo>
                    <a:pt x="42" y="4"/>
                  </a:lnTo>
                  <a:lnTo>
                    <a:pt x="84" y="0"/>
                  </a:lnTo>
                  <a:lnTo>
                    <a:pt x="19" y="57"/>
                  </a:lnTo>
                  <a:lnTo>
                    <a:pt x="14" y="97"/>
                  </a:lnTo>
                  <a:lnTo>
                    <a:pt x="35" y="112"/>
                  </a:lnTo>
                  <a:lnTo>
                    <a:pt x="21" y="129"/>
                  </a:lnTo>
                  <a:lnTo>
                    <a:pt x="2" y="104"/>
                  </a:lnTo>
                  <a:lnTo>
                    <a:pt x="6" y="51"/>
                  </a:lnTo>
                  <a:lnTo>
                    <a:pt x="0" y="11"/>
                  </a:lnTo>
                  <a:lnTo>
                    <a:pt x="10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0" name="Freeform 152"/>
            <p:cNvSpPr>
              <a:spLocks/>
            </p:cNvSpPr>
            <p:nvPr/>
          </p:nvSpPr>
          <p:spPr bwMode="auto">
            <a:xfrm>
              <a:off x="2414" y="2898"/>
              <a:ext cx="54" cy="79"/>
            </a:xfrm>
            <a:custGeom>
              <a:avLst/>
              <a:gdLst>
                <a:gd name="T0" fmla="*/ 9 w 108"/>
                <a:gd name="T1" fmla="*/ 9 h 157"/>
                <a:gd name="T2" fmla="*/ 30 w 108"/>
                <a:gd name="T3" fmla="*/ 20 h 157"/>
                <a:gd name="T4" fmla="*/ 59 w 108"/>
                <a:gd name="T5" fmla="*/ 20 h 157"/>
                <a:gd name="T6" fmla="*/ 70 w 108"/>
                <a:gd name="T7" fmla="*/ 0 h 157"/>
                <a:gd name="T8" fmla="*/ 78 w 108"/>
                <a:gd name="T9" fmla="*/ 9 h 157"/>
                <a:gd name="T10" fmla="*/ 78 w 108"/>
                <a:gd name="T11" fmla="*/ 28 h 157"/>
                <a:gd name="T12" fmla="*/ 99 w 108"/>
                <a:gd name="T13" fmla="*/ 68 h 157"/>
                <a:gd name="T14" fmla="*/ 108 w 108"/>
                <a:gd name="T15" fmla="*/ 112 h 157"/>
                <a:gd name="T16" fmla="*/ 108 w 108"/>
                <a:gd name="T17" fmla="*/ 155 h 157"/>
                <a:gd name="T18" fmla="*/ 101 w 108"/>
                <a:gd name="T19" fmla="*/ 157 h 157"/>
                <a:gd name="T20" fmla="*/ 97 w 108"/>
                <a:gd name="T21" fmla="*/ 104 h 157"/>
                <a:gd name="T22" fmla="*/ 87 w 108"/>
                <a:gd name="T23" fmla="*/ 55 h 157"/>
                <a:gd name="T24" fmla="*/ 51 w 108"/>
                <a:gd name="T25" fmla="*/ 72 h 157"/>
                <a:gd name="T26" fmla="*/ 36 w 108"/>
                <a:gd name="T27" fmla="*/ 45 h 157"/>
                <a:gd name="T28" fmla="*/ 6 w 108"/>
                <a:gd name="T29" fmla="*/ 32 h 157"/>
                <a:gd name="T30" fmla="*/ 0 w 108"/>
                <a:gd name="T31" fmla="*/ 19 h 157"/>
                <a:gd name="T32" fmla="*/ 9 w 108"/>
                <a:gd name="T33" fmla="*/ 9 h 157"/>
                <a:gd name="T34" fmla="*/ 9 w 108"/>
                <a:gd name="T35" fmla="*/ 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57">
                  <a:moveTo>
                    <a:pt x="9" y="9"/>
                  </a:moveTo>
                  <a:lnTo>
                    <a:pt x="30" y="20"/>
                  </a:lnTo>
                  <a:lnTo>
                    <a:pt x="59" y="20"/>
                  </a:lnTo>
                  <a:lnTo>
                    <a:pt x="70" y="0"/>
                  </a:lnTo>
                  <a:lnTo>
                    <a:pt x="78" y="9"/>
                  </a:lnTo>
                  <a:lnTo>
                    <a:pt x="78" y="28"/>
                  </a:lnTo>
                  <a:lnTo>
                    <a:pt x="99" y="68"/>
                  </a:lnTo>
                  <a:lnTo>
                    <a:pt x="108" y="112"/>
                  </a:lnTo>
                  <a:lnTo>
                    <a:pt x="108" y="155"/>
                  </a:lnTo>
                  <a:lnTo>
                    <a:pt x="101" y="157"/>
                  </a:lnTo>
                  <a:lnTo>
                    <a:pt x="97" y="104"/>
                  </a:lnTo>
                  <a:lnTo>
                    <a:pt x="87" y="55"/>
                  </a:lnTo>
                  <a:lnTo>
                    <a:pt x="51" y="72"/>
                  </a:lnTo>
                  <a:lnTo>
                    <a:pt x="36" y="45"/>
                  </a:lnTo>
                  <a:lnTo>
                    <a:pt x="6" y="32"/>
                  </a:lnTo>
                  <a:lnTo>
                    <a:pt x="0" y="1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1" name="Freeform 153"/>
            <p:cNvSpPr>
              <a:spLocks/>
            </p:cNvSpPr>
            <p:nvPr/>
          </p:nvSpPr>
          <p:spPr bwMode="auto">
            <a:xfrm>
              <a:off x="2440" y="2926"/>
              <a:ext cx="13" cy="58"/>
            </a:xfrm>
            <a:custGeom>
              <a:avLst/>
              <a:gdLst>
                <a:gd name="T0" fmla="*/ 0 w 27"/>
                <a:gd name="T1" fmla="*/ 11 h 116"/>
                <a:gd name="T2" fmla="*/ 15 w 27"/>
                <a:gd name="T3" fmla="*/ 66 h 116"/>
                <a:gd name="T4" fmla="*/ 21 w 27"/>
                <a:gd name="T5" fmla="*/ 116 h 116"/>
                <a:gd name="T6" fmla="*/ 27 w 27"/>
                <a:gd name="T7" fmla="*/ 110 h 116"/>
                <a:gd name="T8" fmla="*/ 21 w 27"/>
                <a:gd name="T9" fmla="*/ 62 h 116"/>
                <a:gd name="T10" fmla="*/ 4 w 27"/>
                <a:gd name="T11" fmla="*/ 0 h 116"/>
                <a:gd name="T12" fmla="*/ 0 w 27"/>
                <a:gd name="T13" fmla="*/ 11 h 116"/>
                <a:gd name="T14" fmla="*/ 0 w 27"/>
                <a:gd name="T15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6">
                  <a:moveTo>
                    <a:pt x="0" y="11"/>
                  </a:moveTo>
                  <a:lnTo>
                    <a:pt x="15" y="66"/>
                  </a:lnTo>
                  <a:lnTo>
                    <a:pt x="21" y="116"/>
                  </a:lnTo>
                  <a:lnTo>
                    <a:pt x="27" y="110"/>
                  </a:lnTo>
                  <a:lnTo>
                    <a:pt x="21" y="62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2" name="Freeform 154"/>
            <p:cNvSpPr>
              <a:spLocks/>
            </p:cNvSpPr>
            <p:nvPr/>
          </p:nvSpPr>
          <p:spPr bwMode="auto">
            <a:xfrm>
              <a:off x="2450" y="2957"/>
              <a:ext cx="15" cy="23"/>
            </a:xfrm>
            <a:custGeom>
              <a:avLst/>
              <a:gdLst>
                <a:gd name="T0" fmla="*/ 0 w 31"/>
                <a:gd name="T1" fmla="*/ 12 h 46"/>
                <a:gd name="T2" fmla="*/ 31 w 31"/>
                <a:gd name="T3" fmla="*/ 0 h 46"/>
                <a:gd name="T4" fmla="*/ 31 w 31"/>
                <a:gd name="T5" fmla="*/ 31 h 46"/>
                <a:gd name="T6" fmla="*/ 4 w 31"/>
                <a:gd name="T7" fmla="*/ 46 h 46"/>
                <a:gd name="T8" fmla="*/ 0 w 31"/>
                <a:gd name="T9" fmla="*/ 12 h 46"/>
                <a:gd name="T10" fmla="*/ 0 w 31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">
                  <a:moveTo>
                    <a:pt x="0" y="12"/>
                  </a:moveTo>
                  <a:lnTo>
                    <a:pt x="31" y="0"/>
                  </a:lnTo>
                  <a:lnTo>
                    <a:pt x="31" y="31"/>
                  </a:lnTo>
                  <a:lnTo>
                    <a:pt x="4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3" name="Freeform 155"/>
            <p:cNvSpPr>
              <a:spLocks/>
            </p:cNvSpPr>
            <p:nvPr/>
          </p:nvSpPr>
          <p:spPr bwMode="auto">
            <a:xfrm>
              <a:off x="2435" y="2982"/>
              <a:ext cx="20" cy="40"/>
            </a:xfrm>
            <a:custGeom>
              <a:avLst/>
              <a:gdLst>
                <a:gd name="T0" fmla="*/ 32 w 40"/>
                <a:gd name="T1" fmla="*/ 11 h 80"/>
                <a:gd name="T2" fmla="*/ 32 w 40"/>
                <a:gd name="T3" fmla="*/ 47 h 80"/>
                <a:gd name="T4" fmla="*/ 21 w 40"/>
                <a:gd name="T5" fmla="*/ 63 h 80"/>
                <a:gd name="T6" fmla="*/ 11 w 40"/>
                <a:gd name="T7" fmla="*/ 63 h 80"/>
                <a:gd name="T8" fmla="*/ 11 w 40"/>
                <a:gd name="T9" fmla="*/ 21 h 80"/>
                <a:gd name="T10" fmla="*/ 2 w 40"/>
                <a:gd name="T11" fmla="*/ 27 h 80"/>
                <a:gd name="T12" fmla="*/ 0 w 40"/>
                <a:gd name="T13" fmla="*/ 68 h 80"/>
                <a:gd name="T14" fmla="*/ 24 w 40"/>
                <a:gd name="T15" fmla="*/ 80 h 80"/>
                <a:gd name="T16" fmla="*/ 40 w 40"/>
                <a:gd name="T17" fmla="*/ 42 h 80"/>
                <a:gd name="T18" fmla="*/ 40 w 40"/>
                <a:gd name="T19" fmla="*/ 0 h 80"/>
                <a:gd name="T20" fmla="*/ 32 w 40"/>
                <a:gd name="T21" fmla="*/ 11 h 80"/>
                <a:gd name="T22" fmla="*/ 32 w 40"/>
                <a:gd name="T23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80">
                  <a:moveTo>
                    <a:pt x="32" y="11"/>
                  </a:moveTo>
                  <a:lnTo>
                    <a:pt x="32" y="47"/>
                  </a:lnTo>
                  <a:lnTo>
                    <a:pt x="21" y="63"/>
                  </a:lnTo>
                  <a:lnTo>
                    <a:pt x="11" y="63"/>
                  </a:lnTo>
                  <a:lnTo>
                    <a:pt x="11" y="21"/>
                  </a:lnTo>
                  <a:lnTo>
                    <a:pt x="2" y="27"/>
                  </a:lnTo>
                  <a:lnTo>
                    <a:pt x="0" y="68"/>
                  </a:lnTo>
                  <a:lnTo>
                    <a:pt x="24" y="80"/>
                  </a:lnTo>
                  <a:lnTo>
                    <a:pt x="40" y="42"/>
                  </a:lnTo>
                  <a:lnTo>
                    <a:pt x="40" y="0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4" name="Freeform 156"/>
            <p:cNvSpPr>
              <a:spLocks/>
            </p:cNvSpPr>
            <p:nvPr/>
          </p:nvSpPr>
          <p:spPr bwMode="auto">
            <a:xfrm>
              <a:off x="2124" y="3491"/>
              <a:ext cx="697" cy="154"/>
            </a:xfrm>
            <a:custGeom>
              <a:avLst/>
              <a:gdLst>
                <a:gd name="T0" fmla="*/ 1394 w 1394"/>
                <a:gd name="T1" fmla="*/ 266 h 308"/>
                <a:gd name="T2" fmla="*/ 42 w 1394"/>
                <a:gd name="T3" fmla="*/ 0 h 308"/>
                <a:gd name="T4" fmla="*/ 0 w 1394"/>
                <a:gd name="T5" fmla="*/ 34 h 308"/>
                <a:gd name="T6" fmla="*/ 1388 w 1394"/>
                <a:gd name="T7" fmla="*/ 308 h 308"/>
                <a:gd name="T8" fmla="*/ 1394 w 1394"/>
                <a:gd name="T9" fmla="*/ 266 h 308"/>
                <a:gd name="T10" fmla="*/ 1394 w 1394"/>
                <a:gd name="T11" fmla="*/ 26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4" h="308">
                  <a:moveTo>
                    <a:pt x="1394" y="266"/>
                  </a:moveTo>
                  <a:lnTo>
                    <a:pt x="42" y="0"/>
                  </a:lnTo>
                  <a:lnTo>
                    <a:pt x="0" y="34"/>
                  </a:lnTo>
                  <a:lnTo>
                    <a:pt x="1388" y="308"/>
                  </a:lnTo>
                  <a:lnTo>
                    <a:pt x="1394" y="266"/>
                  </a:lnTo>
                  <a:lnTo>
                    <a:pt x="1394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5" name="Freeform 157"/>
            <p:cNvSpPr>
              <a:spLocks/>
            </p:cNvSpPr>
            <p:nvPr/>
          </p:nvSpPr>
          <p:spPr bwMode="auto">
            <a:xfrm>
              <a:off x="3983" y="3672"/>
              <a:ext cx="42" cy="120"/>
            </a:xfrm>
            <a:custGeom>
              <a:avLst/>
              <a:gdLst>
                <a:gd name="T0" fmla="*/ 34 w 83"/>
                <a:gd name="T1" fmla="*/ 0 h 240"/>
                <a:gd name="T2" fmla="*/ 34 w 83"/>
                <a:gd name="T3" fmla="*/ 113 h 240"/>
                <a:gd name="T4" fmla="*/ 0 w 83"/>
                <a:gd name="T5" fmla="*/ 240 h 240"/>
                <a:gd name="T6" fmla="*/ 42 w 83"/>
                <a:gd name="T7" fmla="*/ 240 h 240"/>
                <a:gd name="T8" fmla="*/ 83 w 83"/>
                <a:gd name="T9" fmla="*/ 65 h 240"/>
                <a:gd name="T10" fmla="*/ 70 w 83"/>
                <a:gd name="T11" fmla="*/ 16 h 240"/>
                <a:gd name="T12" fmla="*/ 34 w 83"/>
                <a:gd name="T13" fmla="*/ 0 h 240"/>
                <a:gd name="T14" fmla="*/ 34 w 83"/>
                <a:gd name="T1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40">
                  <a:moveTo>
                    <a:pt x="34" y="0"/>
                  </a:moveTo>
                  <a:lnTo>
                    <a:pt x="34" y="113"/>
                  </a:lnTo>
                  <a:lnTo>
                    <a:pt x="0" y="240"/>
                  </a:lnTo>
                  <a:lnTo>
                    <a:pt x="42" y="240"/>
                  </a:lnTo>
                  <a:lnTo>
                    <a:pt x="83" y="65"/>
                  </a:lnTo>
                  <a:lnTo>
                    <a:pt x="70" y="1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6" name="Freeform 158"/>
            <p:cNvSpPr>
              <a:spLocks/>
            </p:cNvSpPr>
            <p:nvPr/>
          </p:nvSpPr>
          <p:spPr bwMode="auto">
            <a:xfrm>
              <a:off x="3784" y="3595"/>
              <a:ext cx="56" cy="148"/>
            </a:xfrm>
            <a:custGeom>
              <a:avLst/>
              <a:gdLst>
                <a:gd name="T0" fmla="*/ 112 w 112"/>
                <a:gd name="T1" fmla="*/ 0 h 295"/>
                <a:gd name="T2" fmla="*/ 49 w 112"/>
                <a:gd name="T3" fmla="*/ 92 h 295"/>
                <a:gd name="T4" fmla="*/ 0 w 112"/>
                <a:gd name="T5" fmla="*/ 196 h 295"/>
                <a:gd name="T6" fmla="*/ 28 w 112"/>
                <a:gd name="T7" fmla="*/ 295 h 295"/>
                <a:gd name="T8" fmla="*/ 77 w 112"/>
                <a:gd name="T9" fmla="*/ 133 h 295"/>
                <a:gd name="T10" fmla="*/ 112 w 112"/>
                <a:gd name="T11" fmla="*/ 63 h 295"/>
                <a:gd name="T12" fmla="*/ 112 w 112"/>
                <a:gd name="T13" fmla="*/ 0 h 295"/>
                <a:gd name="T14" fmla="*/ 112 w 112"/>
                <a:gd name="T1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95">
                  <a:moveTo>
                    <a:pt x="112" y="0"/>
                  </a:moveTo>
                  <a:lnTo>
                    <a:pt x="49" y="92"/>
                  </a:lnTo>
                  <a:lnTo>
                    <a:pt x="0" y="196"/>
                  </a:lnTo>
                  <a:lnTo>
                    <a:pt x="28" y="295"/>
                  </a:lnTo>
                  <a:lnTo>
                    <a:pt x="77" y="133"/>
                  </a:lnTo>
                  <a:lnTo>
                    <a:pt x="112" y="63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7" name="Freeform 159"/>
            <p:cNvSpPr>
              <a:spLocks/>
            </p:cNvSpPr>
            <p:nvPr/>
          </p:nvSpPr>
          <p:spPr bwMode="auto">
            <a:xfrm>
              <a:off x="3507" y="2460"/>
              <a:ext cx="38" cy="52"/>
            </a:xfrm>
            <a:custGeom>
              <a:avLst/>
              <a:gdLst>
                <a:gd name="T0" fmla="*/ 44 w 76"/>
                <a:gd name="T1" fmla="*/ 13 h 105"/>
                <a:gd name="T2" fmla="*/ 57 w 76"/>
                <a:gd name="T3" fmla="*/ 42 h 105"/>
                <a:gd name="T4" fmla="*/ 55 w 76"/>
                <a:gd name="T5" fmla="*/ 70 h 105"/>
                <a:gd name="T6" fmla="*/ 14 w 76"/>
                <a:gd name="T7" fmla="*/ 78 h 105"/>
                <a:gd name="T8" fmla="*/ 0 w 76"/>
                <a:gd name="T9" fmla="*/ 101 h 105"/>
                <a:gd name="T10" fmla="*/ 17 w 76"/>
                <a:gd name="T11" fmla="*/ 105 h 105"/>
                <a:gd name="T12" fmla="*/ 38 w 76"/>
                <a:gd name="T13" fmla="*/ 87 h 105"/>
                <a:gd name="T14" fmla="*/ 73 w 76"/>
                <a:gd name="T15" fmla="*/ 72 h 105"/>
                <a:gd name="T16" fmla="*/ 76 w 76"/>
                <a:gd name="T17" fmla="*/ 19 h 105"/>
                <a:gd name="T18" fmla="*/ 50 w 76"/>
                <a:gd name="T19" fmla="*/ 0 h 105"/>
                <a:gd name="T20" fmla="*/ 44 w 76"/>
                <a:gd name="T21" fmla="*/ 13 h 105"/>
                <a:gd name="T22" fmla="*/ 44 w 76"/>
                <a:gd name="T23" fmla="*/ 1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05">
                  <a:moveTo>
                    <a:pt x="44" y="13"/>
                  </a:moveTo>
                  <a:lnTo>
                    <a:pt x="57" y="42"/>
                  </a:lnTo>
                  <a:lnTo>
                    <a:pt x="55" y="70"/>
                  </a:lnTo>
                  <a:lnTo>
                    <a:pt x="14" y="78"/>
                  </a:lnTo>
                  <a:lnTo>
                    <a:pt x="0" y="101"/>
                  </a:lnTo>
                  <a:lnTo>
                    <a:pt x="17" y="105"/>
                  </a:lnTo>
                  <a:lnTo>
                    <a:pt x="38" y="87"/>
                  </a:lnTo>
                  <a:lnTo>
                    <a:pt x="73" y="72"/>
                  </a:lnTo>
                  <a:lnTo>
                    <a:pt x="76" y="19"/>
                  </a:lnTo>
                  <a:lnTo>
                    <a:pt x="50" y="0"/>
                  </a:lnTo>
                  <a:lnTo>
                    <a:pt x="44" y="13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8" name="Freeform 160"/>
            <p:cNvSpPr>
              <a:spLocks/>
            </p:cNvSpPr>
            <p:nvPr/>
          </p:nvSpPr>
          <p:spPr bwMode="auto">
            <a:xfrm>
              <a:off x="3545" y="2447"/>
              <a:ext cx="14" cy="24"/>
            </a:xfrm>
            <a:custGeom>
              <a:avLst/>
              <a:gdLst>
                <a:gd name="T0" fmla="*/ 0 w 29"/>
                <a:gd name="T1" fmla="*/ 8 h 50"/>
                <a:gd name="T2" fmla="*/ 19 w 29"/>
                <a:gd name="T3" fmla="*/ 50 h 50"/>
                <a:gd name="T4" fmla="*/ 29 w 29"/>
                <a:gd name="T5" fmla="*/ 0 h 50"/>
                <a:gd name="T6" fmla="*/ 0 w 29"/>
                <a:gd name="T7" fmla="*/ 8 h 50"/>
                <a:gd name="T8" fmla="*/ 0 w 29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0">
                  <a:moveTo>
                    <a:pt x="0" y="8"/>
                  </a:moveTo>
                  <a:lnTo>
                    <a:pt x="19" y="50"/>
                  </a:lnTo>
                  <a:lnTo>
                    <a:pt x="2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89" name="Freeform 161"/>
            <p:cNvSpPr>
              <a:spLocks/>
            </p:cNvSpPr>
            <p:nvPr/>
          </p:nvSpPr>
          <p:spPr bwMode="auto">
            <a:xfrm>
              <a:off x="3476" y="2535"/>
              <a:ext cx="28" cy="51"/>
            </a:xfrm>
            <a:custGeom>
              <a:avLst/>
              <a:gdLst>
                <a:gd name="T0" fmla="*/ 28 w 57"/>
                <a:gd name="T1" fmla="*/ 0 h 103"/>
                <a:gd name="T2" fmla="*/ 20 w 57"/>
                <a:gd name="T3" fmla="*/ 40 h 103"/>
                <a:gd name="T4" fmla="*/ 0 w 57"/>
                <a:gd name="T5" fmla="*/ 103 h 103"/>
                <a:gd name="T6" fmla="*/ 34 w 57"/>
                <a:gd name="T7" fmla="*/ 63 h 103"/>
                <a:gd name="T8" fmla="*/ 57 w 57"/>
                <a:gd name="T9" fmla="*/ 15 h 103"/>
                <a:gd name="T10" fmla="*/ 28 w 57"/>
                <a:gd name="T11" fmla="*/ 0 h 103"/>
                <a:gd name="T12" fmla="*/ 28 w 57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03">
                  <a:moveTo>
                    <a:pt x="28" y="0"/>
                  </a:moveTo>
                  <a:lnTo>
                    <a:pt x="20" y="40"/>
                  </a:lnTo>
                  <a:lnTo>
                    <a:pt x="0" y="103"/>
                  </a:lnTo>
                  <a:lnTo>
                    <a:pt x="34" y="63"/>
                  </a:lnTo>
                  <a:lnTo>
                    <a:pt x="57" y="1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0" name="Freeform 162"/>
            <p:cNvSpPr>
              <a:spLocks/>
            </p:cNvSpPr>
            <p:nvPr/>
          </p:nvSpPr>
          <p:spPr bwMode="auto">
            <a:xfrm>
              <a:off x="1403" y="2804"/>
              <a:ext cx="716" cy="859"/>
            </a:xfrm>
            <a:custGeom>
              <a:avLst/>
              <a:gdLst>
                <a:gd name="T0" fmla="*/ 1431 w 1431"/>
                <a:gd name="T1" fmla="*/ 0 h 1717"/>
                <a:gd name="T2" fmla="*/ 327 w 1431"/>
                <a:gd name="T3" fmla="*/ 257 h 1717"/>
                <a:gd name="T4" fmla="*/ 513 w 1431"/>
                <a:gd name="T5" fmla="*/ 1717 h 1717"/>
                <a:gd name="T6" fmla="*/ 283 w 1431"/>
                <a:gd name="T7" fmla="*/ 257 h 1717"/>
                <a:gd name="T8" fmla="*/ 0 w 1431"/>
                <a:gd name="T9" fmla="*/ 209 h 1717"/>
                <a:gd name="T10" fmla="*/ 833 w 1431"/>
                <a:gd name="T11" fmla="*/ 19 h 1717"/>
                <a:gd name="T12" fmla="*/ 466 w 1431"/>
                <a:gd name="T13" fmla="*/ 137 h 1717"/>
                <a:gd name="T14" fmla="*/ 1000 w 1431"/>
                <a:gd name="T15" fmla="*/ 74 h 1717"/>
                <a:gd name="T16" fmla="*/ 1431 w 1431"/>
                <a:gd name="T17" fmla="*/ 0 h 1717"/>
                <a:gd name="T18" fmla="*/ 1431 w 1431"/>
                <a:gd name="T19" fmla="*/ 0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1" h="1717">
                  <a:moveTo>
                    <a:pt x="1431" y="0"/>
                  </a:moveTo>
                  <a:lnTo>
                    <a:pt x="327" y="257"/>
                  </a:lnTo>
                  <a:lnTo>
                    <a:pt x="513" y="1717"/>
                  </a:lnTo>
                  <a:lnTo>
                    <a:pt x="283" y="257"/>
                  </a:lnTo>
                  <a:lnTo>
                    <a:pt x="0" y="209"/>
                  </a:lnTo>
                  <a:lnTo>
                    <a:pt x="833" y="19"/>
                  </a:lnTo>
                  <a:lnTo>
                    <a:pt x="466" y="137"/>
                  </a:lnTo>
                  <a:lnTo>
                    <a:pt x="1000" y="74"/>
                  </a:lnTo>
                  <a:lnTo>
                    <a:pt x="1431" y="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1" name="Freeform 163"/>
            <p:cNvSpPr>
              <a:spLocks/>
            </p:cNvSpPr>
            <p:nvPr/>
          </p:nvSpPr>
          <p:spPr bwMode="auto">
            <a:xfrm>
              <a:off x="1369" y="2905"/>
              <a:ext cx="821" cy="796"/>
            </a:xfrm>
            <a:custGeom>
              <a:avLst/>
              <a:gdLst>
                <a:gd name="T0" fmla="*/ 103 w 1641"/>
                <a:gd name="T1" fmla="*/ 47 h 1591"/>
                <a:gd name="T2" fmla="*/ 356 w 1641"/>
                <a:gd name="T3" fmla="*/ 1485 h 1591"/>
                <a:gd name="T4" fmla="*/ 586 w 1641"/>
                <a:gd name="T5" fmla="*/ 1572 h 1591"/>
                <a:gd name="T6" fmla="*/ 959 w 1641"/>
                <a:gd name="T7" fmla="*/ 1445 h 1591"/>
                <a:gd name="T8" fmla="*/ 1350 w 1641"/>
                <a:gd name="T9" fmla="*/ 1262 h 1591"/>
                <a:gd name="T10" fmla="*/ 1618 w 1641"/>
                <a:gd name="T11" fmla="*/ 1112 h 1591"/>
                <a:gd name="T12" fmla="*/ 1559 w 1641"/>
                <a:gd name="T13" fmla="*/ 363 h 1591"/>
                <a:gd name="T14" fmla="*/ 1578 w 1641"/>
                <a:gd name="T15" fmla="*/ 367 h 1591"/>
                <a:gd name="T16" fmla="*/ 1641 w 1641"/>
                <a:gd name="T17" fmla="*/ 1112 h 1591"/>
                <a:gd name="T18" fmla="*/ 1527 w 1641"/>
                <a:gd name="T19" fmla="*/ 1188 h 1591"/>
                <a:gd name="T20" fmla="*/ 1303 w 1641"/>
                <a:gd name="T21" fmla="*/ 1314 h 1591"/>
                <a:gd name="T22" fmla="*/ 951 w 1641"/>
                <a:gd name="T23" fmla="*/ 1481 h 1591"/>
                <a:gd name="T24" fmla="*/ 575 w 1641"/>
                <a:gd name="T25" fmla="*/ 1591 h 1591"/>
                <a:gd name="T26" fmla="*/ 341 w 1641"/>
                <a:gd name="T27" fmla="*/ 1493 h 1591"/>
                <a:gd name="T28" fmla="*/ 267 w 1641"/>
                <a:gd name="T29" fmla="*/ 1342 h 1591"/>
                <a:gd name="T30" fmla="*/ 0 w 1641"/>
                <a:gd name="T31" fmla="*/ 1232 h 1591"/>
                <a:gd name="T32" fmla="*/ 286 w 1641"/>
                <a:gd name="T33" fmla="*/ 1295 h 1591"/>
                <a:gd name="T34" fmla="*/ 69 w 1641"/>
                <a:gd name="T35" fmla="*/ 19 h 1591"/>
                <a:gd name="T36" fmla="*/ 92 w 1641"/>
                <a:gd name="T37" fmla="*/ 0 h 1591"/>
                <a:gd name="T38" fmla="*/ 103 w 1641"/>
                <a:gd name="T39" fmla="*/ 47 h 1591"/>
                <a:gd name="T40" fmla="*/ 103 w 1641"/>
                <a:gd name="T41" fmla="*/ 47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1" h="1591">
                  <a:moveTo>
                    <a:pt x="103" y="47"/>
                  </a:moveTo>
                  <a:lnTo>
                    <a:pt x="356" y="1485"/>
                  </a:lnTo>
                  <a:lnTo>
                    <a:pt x="586" y="1572"/>
                  </a:lnTo>
                  <a:lnTo>
                    <a:pt x="959" y="1445"/>
                  </a:lnTo>
                  <a:lnTo>
                    <a:pt x="1350" y="1262"/>
                  </a:lnTo>
                  <a:lnTo>
                    <a:pt x="1618" y="1112"/>
                  </a:lnTo>
                  <a:lnTo>
                    <a:pt x="1559" y="363"/>
                  </a:lnTo>
                  <a:lnTo>
                    <a:pt x="1578" y="367"/>
                  </a:lnTo>
                  <a:lnTo>
                    <a:pt x="1641" y="1112"/>
                  </a:lnTo>
                  <a:lnTo>
                    <a:pt x="1527" y="1188"/>
                  </a:lnTo>
                  <a:lnTo>
                    <a:pt x="1303" y="1314"/>
                  </a:lnTo>
                  <a:lnTo>
                    <a:pt x="951" y="1481"/>
                  </a:lnTo>
                  <a:lnTo>
                    <a:pt x="575" y="1591"/>
                  </a:lnTo>
                  <a:lnTo>
                    <a:pt x="341" y="1493"/>
                  </a:lnTo>
                  <a:lnTo>
                    <a:pt x="267" y="1342"/>
                  </a:lnTo>
                  <a:lnTo>
                    <a:pt x="0" y="1232"/>
                  </a:lnTo>
                  <a:lnTo>
                    <a:pt x="286" y="1295"/>
                  </a:lnTo>
                  <a:lnTo>
                    <a:pt x="69" y="19"/>
                  </a:lnTo>
                  <a:lnTo>
                    <a:pt x="92" y="0"/>
                  </a:lnTo>
                  <a:lnTo>
                    <a:pt x="103" y="47"/>
                  </a:lnTo>
                  <a:lnTo>
                    <a:pt x="10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2" name="Freeform 164"/>
            <p:cNvSpPr>
              <a:spLocks/>
            </p:cNvSpPr>
            <p:nvPr/>
          </p:nvSpPr>
          <p:spPr bwMode="auto">
            <a:xfrm>
              <a:off x="1455" y="3606"/>
              <a:ext cx="486" cy="137"/>
            </a:xfrm>
            <a:custGeom>
              <a:avLst/>
              <a:gdLst>
                <a:gd name="T0" fmla="*/ 944 w 971"/>
                <a:gd name="T1" fmla="*/ 0 h 274"/>
                <a:gd name="T2" fmla="*/ 941 w 971"/>
                <a:gd name="T3" fmla="*/ 63 h 274"/>
                <a:gd name="T4" fmla="*/ 868 w 971"/>
                <a:gd name="T5" fmla="*/ 154 h 274"/>
                <a:gd name="T6" fmla="*/ 652 w 971"/>
                <a:gd name="T7" fmla="*/ 234 h 274"/>
                <a:gd name="T8" fmla="*/ 462 w 971"/>
                <a:gd name="T9" fmla="*/ 249 h 274"/>
                <a:gd name="T10" fmla="*/ 245 w 971"/>
                <a:gd name="T11" fmla="*/ 238 h 274"/>
                <a:gd name="T12" fmla="*/ 77 w 971"/>
                <a:gd name="T13" fmla="*/ 166 h 274"/>
                <a:gd name="T14" fmla="*/ 19 w 971"/>
                <a:gd name="T15" fmla="*/ 95 h 274"/>
                <a:gd name="T16" fmla="*/ 30 w 971"/>
                <a:gd name="T17" fmla="*/ 48 h 274"/>
                <a:gd name="T18" fmla="*/ 0 w 971"/>
                <a:gd name="T19" fmla="*/ 95 h 274"/>
                <a:gd name="T20" fmla="*/ 55 w 971"/>
                <a:gd name="T21" fmla="*/ 162 h 274"/>
                <a:gd name="T22" fmla="*/ 161 w 971"/>
                <a:gd name="T23" fmla="*/ 227 h 274"/>
                <a:gd name="T24" fmla="*/ 319 w 971"/>
                <a:gd name="T25" fmla="*/ 274 h 274"/>
                <a:gd name="T26" fmla="*/ 600 w 971"/>
                <a:gd name="T27" fmla="*/ 270 h 274"/>
                <a:gd name="T28" fmla="*/ 783 w 971"/>
                <a:gd name="T29" fmla="*/ 223 h 274"/>
                <a:gd name="T30" fmla="*/ 920 w 971"/>
                <a:gd name="T31" fmla="*/ 158 h 274"/>
                <a:gd name="T32" fmla="*/ 971 w 971"/>
                <a:gd name="T33" fmla="*/ 63 h 274"/>
                <a:gd name="T34" fmla="*/ 971 w 971"/>
                <a:gd name="T35" fmla="*/ 0 h 274"/>
                <a:gd name="T36" fmla="*/ 944 w 971"/>
                <a:gd name="T37" fmla="*/ 0 h 274"/>
                <a:gd name="T38" fmla="*/ 944 w 971"/>
                <a:gd name="T3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1" h="274">
                  <a:moveTo>
                    <a:pt x="944" y="0"/>
                  </a:moveTo>
                  <a:lnTo>
                    <a:pt x="941" y="63"/>
                  </a:lnTo>
                  <a:lnTo>
                    <a:pt x="868" y="154"/>
                  </a:lnTo>
                  <a:lnTo>
                    <a:pt x="652" y="234"/>
                  </a:lnTo>
                  <a:lnTo>
                    <a:pt x="462" y="249"/>
                  </a:lnTo>
                  <a:lnTo>
                    <a:pt x="245" y="238"/>
                  </a:lnTo>
                  <a:lnTo>
                    <a:pt x="77" y="166"/>
                  </a:lnTo>
                  <a:lnTo>
                    <a:pt x="19" y="95"/>
                  </a:lnTo>
                  <a:lnTo>
                    <a:pt x="30" y="48"/>
                  </a:lnTo>
                  <a:lnTo>
                    <a:pt x="0" y="95"/>
                  </a:lnTo>
                  <a:lnTo>
                    <a:pt x="55" y="162"/>
                  </a:lnTo>
                  <a:lnTo>
                    <a:pt x="161" y="227"/>
                  </a:lnTo>
                  <a:lnTo>
                    <a:pt x="319" y="274"/>
                  </a:lnTo>
                  <a:lnTo>
                    <a:pt x="600" y="270"/>
                  </a:lnTo>
                  <a:lnTo>
                    <a:pt x="783" y="223"/>
                  </a:lnTo>
                  <a:lnTo>
                    <a:pt x="920" y="158"/>
                  </a:lnTo>
                  <a:lnTo>
                    <a:pt x="971" y="63"/>
                  </a:lnTo>
                  <a:lnTo>
                    <a:pt x="971" y="0"/>
                  </a:lnTo>
                  <a:lnTo>
                    <a:pt x="944" y="0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3" name="Freeform 165"/>
            <p:cNvSpPr>
              <a:spLocks/>
            </p:cNvSpPr>
            <p:nvPr/>
          </p:nvSpPr>
          <p:spPr bwMode="auto">
            <a:xfrm>
              <a:off x="1935" y="2788"/>
              <a:ext cx="218" cy="271"/>
            </a:xfrm>
            <a:custGeom>
              <a:avLst/>
              <a:gdLst>
                <a:gd name="T0" fmla="*/ 0 w 435"/>
                <a:gd name="T1" fmla="*/ 0 h 542"/>
                <a:gd name="T2" fmla="*/ 387 w 435"/>
                <a:gd name="T3" fmla="*/ 19 h 542"/>
                <a:gd name="T4" fmla="*/ 435 w 435"/>
                <a:gd name="T5" fmla="*/ 542 h 542"/>
                <a:gd name="T6" fmla="*/ 414 w 435"/>
                <a:gd name="T7" fmla="*/ 523 h 542"/>
                <a:gd name="T8" fmla="*/ 372 w 435"/>
                <a:gd name="T9" fmla="*/ 32 h 542"/>
                <a:gd name="T10" fmla="*/ 0 w 435"/>
                <a:gd name="T11" fmla="*/ 0 h 542"/>
                <a:gd name="T12" fmla="*/ 0 w 435"/>
                <a:gd name="T13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542">
                  <a:moveTo>
                    <a:pt x="0" y="0"/>
                  </a:moveTo>
                  <a:lnTo>
                    <a:pt x="387" y="19"/>
                  </a:lnTo>
                  <a:lnTo>
                    <a:pt x="435" y="542"/>
                  </a:lnTo>
                  <a:lnTo>
                    <a:pt x="414" y="523"/>
                  </a:lnTo>
                  <a:lnTo>
                    <a:pt x="372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4" name="Freeform 166"/>
            <p:cNvSpPr>
              <a:spLocks/>
            </p:cNvSpPr>
            <p:nvPr/>
          </p:nvSpPr>
          <p:spPr bwMode="auto">
            <a:xfrm>
              <a:off x="1658" y="2898"/>
              <a:ext cx="475" cy="611"/>
            </a:xfrm>
            <a:custGeom>
              <a:avLst/>
              <a:gdLst>
                <a:gd name="T0" fmla="*/ 0 w 949"/>
                <a:gd name="T1" fmla="*/ 254 h 1220"/>
                <a:gd name="T2" fmla="*/ 111 w 949"/>
                <a:gd name="T3" fmla="*/ 1220 h 1220"/>
                <a:gd name="T4" fmla="*/ 166 w 949"/>
                <a:gd name="T5" fmla="*/ 1209 h 1220"/>
                <a:gd name="T6" fmla="*/ 538 w 949"/>
                <a:gd name="T7" fmla="*/ 1085 h 1220"/>
                <a:gd name="T8" fmla="*/ 894 w 949"/>
                <a:gd name="T9" fmla="*/ 916 h 1220"/>
                <a:gd name="T10" fmla="*/ 531 w 949"/>
                <a:gd name="T11" fmla="*/ 1070 h 1220"/>
                <a:gd name="T12" fmla="*/ 194 w 949"/>
                <a:gd name="T13" fmla="*/ 1177 h 1220"/>
                <a:gd name="T14" fmla="*/ 451 w 949"/>
                <a:gd name="T15" fmla="*/ 1070 h 1220"/>
                <a:gd name="T16" fmla="*/ 894 w 949"/>
                <a:gd name="T17" fmla="*/ 872 h 1220"/>
                <a:gd name="T18" fmla="*/ 949 w 949"/>
                <a:gd name="T19" fmla="*/ 888 h 1220"/>
                <a:gd name="T20" fmla="*/ 858 w 949"/>
                <a:gd name="T21" fmla="*/ 0 h 1220"/>
                <a:gd name="T22" fmla="*/ 88 w 949"/>
                <a:gd name="T23" fmla="*/ 214 h 1220"/>
                <a:gd name="T24" fmla="*/ 839 w 949"/>
                <a:gd name="T25" fmla="*/ 24 h 1220"/>
                <a:gd name="T26" fmla="*/ 886 w 949"/>
                <a:gd name="T27" fmla="*/ 437 h 1220"/>
                <a:gd name="T28" fmla="*/ 898 w 949"/>
                <a:gd name="T29" fmla="*/ 836 h 1220"/>
                <a:gd name="T30" fmla="*/ 630 w 949"/>
                <a:gd name="T31" fmla="*/ 964 h 1220"/>
                <a:gd name="T32" fmla="*/ 329 w 949"/>
                <a:gd name="T33" fmla="*/ 1082 h 1220"/>
                <a:gd name="T34" fmla="*/ 147 w 949"/>
                <a:gd name="T35" fmla="*/ 1140 h 1220"/>
                <a:gd name="T36" fmla="*/ 0 w 949"/>
                <a:gd name="T37" fmla="*/ 254 h 1220"/>
                <a:gd name="T38" fmla="*/ 0 w 949"/>
                <a:gd name="T39" fmla="*/ 254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9" h="1220">
                  <a:moveTo>
                    <a:pt x="0" y="254"/>
                  </a:moveTo>
                  <a:lnTo>
                    <a:pt x="111" y="1220"/>
                  </a:lnTo>
                  <a:lnTo>
                    <a:pt x="166" y="1209"/>
                  </a:lnTo>
                  <a:lnTo>
                    <a:pt x="538" y="1085"/>
                  </a:lnTo>
                  <a:lnTo>
                    <a:pt x="894" y="916"/>
                  </a:lnTo>
                  <a:lnTo>
                    <a:pt x="531" y="1070"/>
                  </a:lnTo>
                  <a:lnTo>
                    <a:pt x="194" y="1177"/>
                  </a:lnTo>
                  <a:lnTo>
                    <a:pt x="451" y="1070"/>
                  </a:lnTo>
                  <a:lnTo>
                    <a:pt x="894" y="872"/>
                  </a:lnTo>
                  <a:lnTo>
                    <a:pt x="949" y="888"/>
                  </a:lnTo>
                  <a:lnTo>
                    <a:pt x="858" y="0"/>
                  </a:lnTo>
                  <a:lnTo>
                    <a:pt x="88" y="214"/>
                  </a:lnTo>
                  <a:lnTo>
                    <a:pt x="839" y="24"/>
                  </a:lnTo>
                  <a:lnTo>
                    <a:pt x="886" y="437"/>
                  </a:lnTo>
                  <a:lnTo>
                    <a:pt x="898" y="836"/>
                  </a:lnTo>
                  <a:lnTo>
                    <a:pt x="630" y="964"/>
                  </a:lnTo>
                  <a:lnTo>
                    <a:pt x="329" y="1082"/>
                  </a:lnTo>
                  <a:lnTo>
                    <a:pt x="147" y="1140"/>
                  </a:lnTo>
                  <a:lnTo>
                    <a:pt x="0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895" name="Freeform 167"/>
            <p:cNvSpPr>
              <a:spLocks/>
            </p:cNvSpPr>
            <p:nvPr/>
          </p:nvSpPr>
          <p:spPr bwMode="auto">
            <a:xfrm>
              <a:off x="1589" y="3404"/>
              <a:ext cx="591" cy="238"/>
            </a:xfrm>
            <a:custGeom>
              <a:avLst/>
              <a:gdLst>
                <a:gd name="T0" fmla="*/ 0 w 1182"/>
                <a:gd name="T1" fmla="*/ 392 h 476"/>
                <a:gd name="T2" fmla="*/ 135 w 1182"/>
                <a:gd name="T3" fmla="*/ 447 h 476"/>
                <a:gd name="T4" fmla="*/ 541 w 1182"/>
                <a:gd name="T5" fmla="*/ 312 h 476"/>
                <a:gd name="T6" fmla="*/ 1047 w 1182"/>
                <a:gd name="T7" fmla="*/ 71 h 476"/>
                <a:gd name="T8" fmla="*/ 1182 w 1182"/>
                <a:gd name="T9" fmla="*/ 0 h 476"/>
                <a:gd name="T10" fmla="*/ 1104 w 1182"/>
                <a:gd name="T11" fmla="*/ 59 h 476"/>
                <a:gd name="T12" fmla="*/ 863 w 1182"/>
                <a:gd name="T13" fmla="*/ 181 h 476"/>
                <a:gd name="T14" fmla="*/ 505 w 1182"/>
                <a:gd name="T15" fmla="*/ 352 h 476"/>
                <a:gd name="T16" fmla="*/ 135 w 1182"/>
                <a:gd name="T17" fmla="*/ 476 h 476"/>
                <a:gd name="T18" fmla="*/ 17 w 1182"/>
                <a:gd name="T19" fmla="*/ 415 h 476"/>
                <a:gd name="T20" fmla="*/ 0 w 1182"/>
                <a:gd name="T21" fmla="*/ 392 h 476"/>
                <a:gd name="T22" fmla="*/ 0 w 1182"/>
                <a:gd name="T23" fmla="*/ 39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2" h="476">
                  <a:moveTo>
                    <a:pt x="0" y="392"/>
                  </a:moveTo>
                  <a:lnTo>
                    <a:pt x="135" y="447"/>
                  </a:lnTo>
                  <a:lnTo>
                    <a:pt x="541" y="312"/>
                  </a:lnTo>
                  <a:lnTo>
                    <a:pt x="1047" y="71"/>
                  </a:lnTo>
                  <a:lnTo>
                    <a:pt x="1182" y="0"/>
                  </a:lnTo>
                  <a:lnTo>
                    <a:pt x="1104" y="59"/>
                  </a:lnTo>
                  <a:lnTo>
                    <a:pt x="863" y="181"/>
                  </a:lnTo>
                  <a:lnTo>
                    <a:pt x="505" y="352"/>
                  </a:lnTo>
                  <a:lnTo>
                    <a:pt x="135" y="476"/>
                  </a:lnTo>
                  <a:lnTo>
                    <a:pt x="17" y="415"/>
                  </a:lnTo>
                  <a:lnTo>
                    <a:pt x="0" y="392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897" name="AutoShape 16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5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89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133350" y="0"/>
            <a:ext cx="8934450" cy="6400800"/>
          </a:xfrm>
          <a:prstGeom prst="rect">
            <a:avLst/>
          </a:prstGeom>
          <a:solidFill>
            <a:srgbClr val="FFE6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202755" name="Line 3"/>
          <p:cNvSpPr>
            <a:spLocks noChangeShapeType="1"/>
          </p:cNvSpPr>
          <p:nvPr/>
        </p:nvSpPr>
        <p:spPr bwMode="auto">
          <a:xfrm>
            <a:off x="1460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971800" y="0"/>
            <a:ext cx="32194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Adjusted Trial Balance</a:t>
            </a:r>
          </a:p>
          <a:p>
            <a:pPr algn="ctr"/>
            <a:r>
              <a:rPr lang="en-US"/>
              <a:t>December 31, 2005</a:t>
            </a:r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>
            <a:off x="152400" y="990600"/>
            <a:ext cx="89154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133350" y="1295400"/>
            <a:ext cx="893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133350" y="19050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13970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>
            <a:off x="13335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>
            <a:off x="13335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13970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>
            <a:off x="13335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1333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13970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13335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13335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361950" y="990600"/>
            <a:ext cx="1905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>
            <a:off x="8515350" y="990600"/>
            <a:ext cx="1905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7981950" y="990600"/>
            <a:ext cx="1905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7543800" y="990600"/>
            <a:ext cx="0" cy="5410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>
            <a:off x="7086600" y="9906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6553200" y="9906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6096000" y="990600"/>
            <a:ext cx="0" cy="5410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6" name="Line 24"/>
          <p:cNvSpPr>
            <a:spLocks noChangeShapeType="1"/>
          </p:cNvSpPr>
          <p:nvPr/>
        </p:nvSpPr>
        <p:spPr bwMode="auto">
          <a:xfrm>
            <a:off x="13335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>
            <a:off x="13335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133350" y="55626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>
            <a:off x="13335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0" y="990600"/>
            <a:ext cx="9144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Cash	2  065  00	</a:t>
            </a:r>
          </a:p>
          <a:p>
            <a:r>
              <a:rPr lang="en-US">
                <a:latin typeface="Times New Roman" charset="0"/>
              </a:rPr>
              <a:t>Accounts Receivable	2  720  00</a:t>
            </a:r>
          </a:p>
          <a:p>
            <a:r>
              <a:rPr lang="en-US">
                <a:latin typeface="Times New Roman" charset="0"/>
              </a:rPr>
              <a:t>Supplies	760  00</a:t>
            </a:r>
          </a:p>
          <a:p>
            <a:r>
              <a:rPr lang="en-US">
                <a:latin typeface="Times New Roman" charset="0"/>
              </a:rPr>
              <a:t>Prepaid Insurance	2  300  00</a:t>
            </a:r>
          </a:p>
          <a:p>
            <a:r>
              <a:rPr lang="en-US">
                <a:latin typeface="Times New Roman" charset="0"/>
              </a:rPr>
              <a:t>Land	20  000  00</a:t>
            </a:r>
          </a:p>
          <a:p>
            <a:r>
              <a:rPr lang="en-US">
                <a:latin typeface="Times New Roman" charset="0"/>
              </a:rPr>
              <a:t>Office Equipment	1  800  00</a:t>
            </a:r>
          </a:p>
          <a:p>
            <a:r>
              <a:rPr lang="en-US">
                <a:latin typeface="Times New Roman" charset="0"/>
              </a:rPr>
              <a:t>Accumulated Depreciation		50  00</a:t>
            </a:r>
          </a:p>
          <a:p>
            <a:r>
              <a:rPr lang="en-US">
                <a:latin typeface="Times New Roman" charset="0"/>
              </a:rPr>
              <a:t>Accounts Payable		900  00</a:t>
            </a:r>
          </a:p>
          <a:p>
            <a:r>
              <a:rPr lang="en-US">
                <a:latin typeface="Times New Roman" charset="0"/>
              </a:rPr>
              <a:t>Wages Payable		250  00</a:t>
            </a:r>
          </a:p>
          <a:p>
            <a:r>
              <a:rPr lang="en-US">
                <a:latin typeface="Times New Roman" charset="0"/>
              </a:rPr>
              <a:t>Unearned Rent		240  00</a:t>
            </a:r>
          </a:p>
          <a:p>
            <a:r>
              <a:rPr lang="en-US">
                <a:latin typeface="Times New Roman" charset="0"/>
              </a:rPr>
              <a:t>Chris Clark, Capital		25  000  00</a:t>
            </a:r>
          </a:p>
          <a:p>
            <a:r>
              <a:rPr lang="en-US">
                <a:latin typeface="Times New Roman" charset="0"/>
              </a:rPr>
              <a:t>Chris Clark, Drawing	4  000  00</a:t>
            </a:r>
          </a:p>
          <a:p>
            <a:r>
              <a:rPr lang="en-US">
                <a:latin typeface="Times New Roman" charset="0"/>
              </a:rPr>
              <a:t>Fees Earned		16  840  00</a:t>
            </a:r>
          </a:p>
          <a:p>
            <a:r>
              <a:rPr lang="en-US">
                <a:latin typeface="Times New Roman" charset="0"/>
              </a:rPr>
              <a:t>Rent Revenue		120  00</a:t>
            </a:r>
          </a:p>
          <a:p>
            <a:r>
              <a:rPr lang="en-US">
                <a:latin typeface="Times New Roman" charset="0"/>
              </a:rPr>
              <a:t>Wages Expense	4  525  00</a:t>
            </a:r>
          </a:p>
          <a:p>
            <a:r>
              <a:rPr lang="en-US">
                <a:latin typeface="Times New Roman" charset="0"/>
              </a:rPr>
              <a:t>Rent Expense	1  600  00</a:t>
            </a:r>
          </a:p>
          <a:p>
            <a:r>
              <a:rPr lang="en-US">
                <a:latin typeface="Times New Roman" charset="0"/>
              </a:rPr>
              <a:t>Utilities Expense	985  00</a:t>
            </a:r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 flipV="1">
            <a:off x="152400" y="6172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8305800" y="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/>
              <a:t>41</a:t>
            </a: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3124200" y="6172200"/>
            <a:ext cx="2438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Continued</a:t>
            </a:r>
          </a:p>
        </p:txBody>
      </p:sp>
      <p:sp>
        <p:nvSpPr>
          <p:cNvPr id="202785" name="AutoShape 3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0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4" grpId="0" animBg="1" autoUpdateAnimBg="0"/>
      <p:bldP spid="20278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209550" y="0"/>
            <a:ext cx="8934450" cy="6692900"/>
          </a:xfrm>
          <a:prstGeom prst="rect">
            <a:avLst/>
          </a:prstGeom>
          <a:solidFill>
            <a:srgbClr val="FFE6C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203779" name="Line 3"/>
          <p:cNvSpPr>
            <a:spLocks noChangeShapeType="1"/>
          </p:cNvSpPr>
          <p:nvPr/>
        </p:nvSpPr>
        <p:spPr bwMode="auto">
          <a:xfrm>
            <a:off x="146050" y="16002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3257550" y="0"/>
            <a:ext cx="37528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/>
              <a:t>NetSolutions</a:t>
            </a:r>
          </a:p>
          <a:p>
            <a:pPr algn="ctr"/>
            <a:r>
              <a:rPr lang="en-US"/>
              <a:t>Trial Balance</a:t>
            </a:r>
          </a:p>
          <a:p>
            <a:pPr algn="ctr"/>
            <a:r>
              <a:rPr lang="en-US"/>
              <a:t>December 31, 2005 (Continued)</a:t>
            </a: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152400" y="990600"/>
            <a:ext cx="8915400" cy="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133350" y="1295400"/>
            <a:ext cx="893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>
            <a:off x="133350" y="19050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139700" y="2514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133350" y="22098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133350" y="2819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>
            <a:off x="139700" y="3429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>
            <a:off x="133350" y="3124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133350" y="4343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>
            <a:off x="139700" y="49530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>
            <a:off x="133350" y="4648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>
            <a:off x="133350" y="5257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3619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>
            <a:off x="85153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>
            <a:off x="79819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6" name="Line 20"/>
          <p:cNvSpPr>
            <a:spLocks noChangeShapeType="1"/>
          </p:cNvSpPr>
          <p:nvPr/>
        </p:nvSpPr>
        <p:spPr bwMode="auto">
          <a:xfrm>
            <a:off x="760095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7" name="Line 21"/>
          <p:cNvSpPr>
            <a:spLocks noChangeShapeType="1"/>
          </p:cNvSpPr>
          <p:nvPr/>
        </p:nvSpPr>
        <p:spPr bwMode="auto">
          <a:xfrm>
            <a:off x="71437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8" name="Line 22"/>
          <p:cNvSpPr>
            <a:spLocks noChangeShapeType="1"/>
          </p:cNvSpPr>
          <p:nvPr/>
        </p:nvSpPr>
        <p:spPr bwMode="auto">
          <a:xfrm>
            <a:off x="6610350" y="9906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>
            <a:off x="6076950" y="990600"/>
            <a:ext cx="0" cy="5715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0" name="Line 24"/>
          <p:cNvSpPr>
            <a:spLocks noChangeShapeType="1"/>
          </p:cNvSpPr>
          <p:nvPr/>
        </p:nvSpPr>
        <p:spPr bwMode="auto">
          <a:xfrm>
            <a:off x="133350" y="37338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1" name="Line 25"/>
          <p:cNvSpPr>
            <a:spLocks noChangeShapeType="1"/>
          </p:cNvSpPr>
          <p:nvPr/>
        </p:nvSpPr>
        <p:spPr bwMode="auto">
          <a:xfrm>
            <a:off x="133350" y="40386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2" name="Line 26"/>
          <p:cNvSpPr>
            <a:spLocks noChangeShapeType="1"/>
          </p:cNvSpPr>
          <p:nvPr/>
        </p:nvSpPr>
        <p:spPr bwMode="auto">
          <a:xfrm>
            <a:off x="133350" y="5562600"/>
            <a:ext cx="89344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3" name="Line 27"/>
          <p:cNvSpPr>
            <a:spLocks noChangeShapeType="1"/>
          </p:cNvSpPr>
          <p:nvPr/>
        </p:nvSpPr>
        <p:spPr bwMode="auto">
          <a:xfrm>
            <a:off x="133350" y="5867400"/>
            <a:ext cx="89027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0" y="9906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4290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8650"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315200" algn="r"/>
                <a:tab pos="8686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Times New Roman" charset="0"/>
              </a:rPr>
              <a:t>Supplies Expense	2  040  00</a:t>
            </a:r>
          </a:p>
          <a:p>
            <a:r>
              <a:rPr lang="en-US">
                <a:latin typeface="Times New Roman" charset="0"/>
              </a:rPr>
              <a:t>Insurance Expense	100  00</a:t>
            </a:r>
          </a:p>
          <a:p>
            <a:r>
              <a:rPr lang="en-US">
                <a:latin typeface="Times New Roman" charset="0"/>
              </a:rPr>
              <a:t>Miscellaneous Expense	455  00</a:t>
            </a:r>
          </a:p>
          <a:p>
            <a:r>
              <a:rPr lang="en-US">
                <a:latin typeface="Times New Roman" charset="0"/>
              </a:rPr>
              <a:t>	43  400  00	43  400  00</a:t>
            </a:r>
          </a:p>
        </p:txBody>
      </p:sp>
      <p:sp>
        <p:nvSpPr>
          <p:cNvPr id="203806" name="Line 30"/>
          <p:cNvSpPr>
            <a:spLocks noChangeShapeType="1"/>
          </p:cNvSpPr>
          <p:nvPr/>
        </p:nvSpPr>
        <p:spPr bwMode="auto">
          <a:xfrm flipV="1">
            <a:off x="152400" y="6172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8" name="Line 32"/>
          <p:cNvSpPr>
            <a:spLocks noChangeShapeType="1"/>
          </p:cNvSpPr>
          <p:nvPr/>
        </p:nvSpPr>
        <p:spPr bwMode="auto">
          <a:xfrm>
            <a:off x="6096000" y="4038600"/>
            <a:ext cx="152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9" name="Line 33"/>
          <p:cNvSpPr>
            <a:spLocks noChangeShapeType="1"/>
          </p:cNvSpPr>
          <p:nvPr/>
        </p:nvSpPr>
        <p:spPr bwMode="auto">
          <a:xfrm>
            <a:off x="6096000" y="1981200"/>
            <a:ext cx="29718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1" name="Line 35"/>
          <p:cNvSpPr>
            <a:spLocks noChangeShapeType="1"/>
          </p:cNvSpPr>
          <p:nvPr/>
        </p:nvSpPr>
        <p:spPr bwMode="auto">
          <a:xfrm>
            <a:off x="7620000" y="4038600"/>
            <a:ext cx="1447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2" name="Text Box 36"/>
          <p:cNvSpPr txBox="1">
            <a:spLocks noChangeArrowheads="1"/>
          </p:cNvSpPr>
          <p:nvPr/>
        </p:nvSpPr>
        <p:spPr bwMode="auto">
          <a:xfrm>
            <a:off x="8305800" y="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/>
              <a:t>42</a:t>
            </a:r>
          </a:p>
        </p:txBody>
      </p:sp>
      <p:sp>
        <p:nvSpPr>
          <p:cNvPr id="203813" name="AutoShape 3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6756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2667000" y="2590800"/>
            <a:ext cx="48768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Vertical Analysis and Interpretation</a:t>
            </a:r>
          </a:p>
        </p:txBody>
      </p:sp>
      <p:grpSp>
        <p:nvGrpSpPr>
          <p:cNvPr id="204804" name="Group 4"/>
          <p:cNvGrpSpPr>
            <a:grpSpLocks/>
          </p:cNvGrpSpPr>
          <p:nvPr/>
        </p:nvGrpSpPr>
        <p:grpSpPr bwMode="auto">
          <a:xfrm>
            <a:off x="609600" y="868363"/>
            <a:ext cx="4552950" cy="2419350"/>
            <a:chOff x="384" y="547"/>
            <a:chExt cx="2868" cy="1524"/>
          </a:xfrm>
        </p:grpSpPr>
        <p:sp>
          <p:nvSpPr>
            <p:cNvPr id="204805" name="Freeform 5"/>
            <p:cNvSpPr>
              <a:spLocks/>
            </p:cNvSpPr>
            <p:nvPr/>
          </p:nvSpPr>
          <p:spPr bwMode="auto">
            <a:xfrm>
              <a:off x="384" y="1356"/>
              <a:ext cx="2719" cy="704"/>
            </a:xfrm>
            <a:custGeom>
              <a:avLst/>
              <a:gdLst>
                <a:gd name="T0" fmla="*/ 72 w 5437"/>
                <a:gd name="T1" fmla="*/ 1407 h 1407"/>
                <a:gd name="T2" fmla="*/ 5437 w 5437"/>
                <a:gd name="T3" fmla="*/ 200 h 1407"/>
                <a:gd name="T4" fmla="*/ 5257 w 5437"/>
                <a:gd name="T5" fmla="*/ 169 h 1407"/>
                <a:gd name="T6" fmla="*/ 2911 w 5437"/>
                <a:gd name="T7" fmla="*/ 711 h 1407"/>
                <a:gd name="T8" fmla="*/ 2489 w 5437"/>
                <a:gd name="T9" fmla="*/ 757 h 1407"/>
                <a:gd name="T10" fmla="*/ 2536 w 5437"/>
                <a:gd name="T11" fmla="*/ 664 h 1407"/>
                <a:gd name="T12" fmla="*/ 5027 w 5437"/>
                <a:gd name="T13" fmla="*/ 108 h 1407"/>
                <a:gd name="T14" fmla="*/ 5280 w 5437"/>
                <a:gd name="T15" fmla="*/ 0 h 1407"/>
                <a:gd name="T16" fmla="*/ 5183 w 5437"/>
                <a:gd name="T17" fmla="*/ 13 h 1407"/>
                <a:gd name="T18" fmla="*/ 3139 w 5437"/>
                <a:gd name="T19" fmla="*/ 477 h 1407"/>
                <a:gd name="T20" fmla="*/ 21 w 5437"/>
                <a:gd name="T21" fmla="*/ 1251 h 1407"/>
                <a:gd name="T22" fmla="*/ 0 w 5437"/>
                <a:gd name="T23" fmla="*/ 1312 h 1407"/>
                <a:gd name="T24" fmla="*/ 2333 w 5437"/>
                <a:gd name="T25" fmla="*/ 725 h 1407"/>
                <a:gd name="T26" fmla="*/ 2416 w 5437"/>
                <a:gd name="T27" fmla="*/ 803 h 1407"/>
                <a:gd name="T28" fmla="*/ 1658 w 5437"/>
                <a:gd name="T29" fmla="*/ 957 h 1407"/>
                <a:gd name="T30" fmla="*/ 11 w 5437"/>
                <a:gd name="T31" fmla="*/ 1375 h 1407"/>
                <a:gd name="T32" fmla="*/ 72 w 5437"/>
                <a:gd name="T33" fmla="*/ 1407 h 1407"/>
                <a:gd name="T34" fmla="*/ 72 w 5437"/>
                <a:gd name="T35" fmla="*/ 140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37" h="1407">
                  <a:moveTo>
                    <a:pt x="72" y="1407"/>
                  </a:moveTo>
                  <a:lnTo>
                    <a:pt x="5437" y="200"/>
                  </a:lnTo>
                  <a:lnTo>
                    <a:pt x="5257" y="169"/>
                  </a:lnTo>
                  <a:lnTo>
                    <a:pt x="2911" y="711"/>
                  </a:lnTo>
                  <a:lnTo>
                    <a:pt x="2489" y="757"/>
                  </a:lnTo>
                  <a:lnTo>
                    <a:pt x="2536" y="664"/>
                  </a:lnTo>
                  <a:lnTo>
                    <a:pt x="5027" y="108"/>
                  </a:lnTo>
                  <a:lnTo>
                    <a:pt x="5280" y="0"/>
                  </a:lnTo>
                  <a:lnTo>
                    <a:pt x="5183" y="13"/>
                  </a:lnTo>
                  <a:lnTo>
                    <a:pt x="3139" y="477"/>
                  </a:lnTo>
                  <a:lnTo>
                    <a:pt x="21" y="1251"/>
                  </a:lnTo>
                  <a:lnTo>
                    <a:pt x="0" y="1312"/>
                  </a:lnTo>
                  <a:lnTo>
                    <a:pt x="2333" y="725"/>
                  </a:lnTo>
                  <a:lnTo>
                    <a:pt x="2416" y="803"/>
                  </a:lnTo>
                  <a:lnTo>
                    <a:pt x="1658" y="957"/>
                  </a:lnTo>
                  <a:lnTo>
                    <a:pt x="11" y="1375"/>
                  </a:lnTo>
                  <a:lnTo>
                    <a:pt x="72" y="1407"/>
                  </a:lnTo>
                  <a:lnTo>
                    <a:pt x="72" y="14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6" name="Freeform 6"/>
            <p:cNvSpPr>
              <a:spLocks/>
            </p:cNvSpPr>
            <p:nvPr/>
          </p:nvSpPr>
          <p:spPr bwMode="auto">
            <a:xfrm>
              <a:off x="1332" y="1560"/>
              <a:ext cx="741" cy="280"/>
            </a:xfrm>
            <a:custGeom>
              <a:avLst/>
              <a:gdLst>
                <a:gd name="T0" fmla="*/ 24 w 1482"/>
                <a:gd name="T1" fmla="*/ 299 h 561"/>
                <a:gd name="T2" fmla="*/ 355 w 1482"/>
                <a:gd name="T3" fmla="*/ 245 h 561"/>
                <a:gd name="T4" fmla="*/ 1397 w 1482"/>
                <a:gd name="T5" fmla="*/ 0 h 561"/>
                <a:gd name="T6" fmla="*/ 1482 w 1482"/>
                <a:gd name="T7" fmla="*/ 48 h 561"/>
                <a:gd name="T8" fmla="*/ 644 w 1482"/>
                <a:gd name="T9" fmla="*/ 253 h 561"/>
                <a:gd name="T10" fmla="*/ 752 w 1482"/>
                <a:gd name="T11" fmla="*/ 318 h 561"/>
                <a:gd name="T12" fmla="*/ 1325 w 1482"/>
                <a:gd name="T13" fmla="*/ 196 h 561"/>
                <a:gd name="T14" fmla="*/ 1397 w 1482"/>
                <a:gd name="T15" fmla="*/ 245 h 561"/>
                <a:gd name="T16" fmla="*/ 74 w 1482"/>
                <a:gd name="T17" fmla="*/ 561 h 561"/>
                <a:gd name="T18" fmla="*/ 95 w 1482"/>
                <a:gd name="T19" fmla="*/ 430 h 561"/>
                <a:gd name="T20" fmla="*/ 507 w 1482"/>
                <a:gd name="T21" fmla="*/ 363 h 561"/>
                <a:gd name="T22" fmla="*/ 414 w 1482"/>
                <a:gd name="T23" fmla="*/ 299 h 561"/>
                <a:gd name="T24" fmla="*/ 0 w 1482"/>
                <a:gd name="T25" fmla="*/ 394 h 561"/>
                <a:gd name="T26" fmla="*/ 24 w 1482"/>
                <a:gd name="T27" fmla="*/ 299 h 561"/>
                <a:gd name="T28" fmla="*/ 24 w 1482"/>
                <a:gd name="T29" fmla="*/ 29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2" h="561">
                  <a:moveTo>
                    <a:pt x="24" y="299"/>
                  </a:moveTo>
                  <a:lnTo>
                    <a:pt x="355" y="245"/>
                  </a:lnTo>
                  <a:lnTo>
                    <a:pt x="1397" y="0"/>
                  </a:lnTo>
                  <a:lnTo>
                    <a:pt x="1482" y="48"/>
                  </a:lnTo>
                  <a:lnTo>
                    <a:pt x="644" y="253"/>
                  </a:lnTo>
                  <a:lnTo>
                    <a:pt x="752" y="318"/>
                  </a:lnTo>
                  <a:lnTo>
                    <a:pt x="1325" y="196"/>
                  </a:lnTo>
                  <a:lnTo>
                    <a:pt x="1397" y="245"/>
                  </a:lnTo>
                  <a:lnTo>
                    <a:pt x="74" y="561"/>
                  </a:lnTo>
                  <a:lnTo>
                    <a:pt x="95" y="430"/>
                  </a:lnTo>
                  <a:lnTo>
                    <a:pt x="507" y="363"/>
                  </a:lnTo>
                  <a:lnTo>
                    <a:pt x="414" y="299"/>
                  </a:lnTo>
                  <a:lnTo>
                    <a:pt x="0" y="394"/>
                  </a:lnTo>
                  <a:lnTo>
                    <a:pt x="24" y="299"/>
                  </a:lnTo>
                  <a:lnTo>
                    <a:pt x="24" y="299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7" name="Freeform 7"/>
            <p:cNvSpPr>
              <a:spLocks/>
            </p:cNvSpPr>
            <p:nvPr/>
          </p:nvSpPr>
          <p:spPr bwMode="auto">
            <a:xfrm>
              <a:off x="1375" y="1338"/>
              <a:ext cx="301" cy="432"/>
            </a:xfrm>
            <a:custGeom>
              <a:avLst/>
              <a:gdLst>
                <a:gd name="T0" fmla="*/ 219 w 601"/>
                <a:gd name="T1" fmla="*/ 17 h 863"/>
                <a:gd name="T2" fmla="*/ 240 w 601"/>
                <a:gd name="T3" fmla="*/ 0 h 863"/>
                <a:gd name="T4" fmla="*/ 317 w 601"/>
                <a:gd name="T5" fmla="*/ 91 h 863"/>
                <a:gd name="T6" fmla="*/ 451 w 601"/>
                <a:gd name="T7" fmla="*/ 397 h 863"/>
                <a:gd name="T8" fmla="*/ 413 w 601"/>
                <a:gd name="T9" fmla="*/ 502 h 863"/>
                <a:gd name="T10" fmla="*/ 456 w 601"/>
                <a:gd name="T11" fmla="*/ 529 h 863"/>
                <a:gd name="T12" fmla="*/ 451 w 601"/>
                <a:gd name="T13" fmla="*/ 555 h 863"/>
                <a:gd name="T14" fmla="*/ 485 w 601"/>
                <a:gd name="T15" fmla="*/ 593 h 863"/>
                <a:gd name="T16" fmla="*/ 485 w 601"/>
                <a:gd name="T17" fmla="*/ 639 h 863"/>
                <a:gd name="T18" fmla="*/ 601 w 601"/>
                <a:gd name="T19" fmla="*/ 734 h 863"/>
                <a:gd name="T20" fmla="*/ 500 w 601"/>
                <a:gd name="T21" fmla="*/ 825 h 863"/>
                <a:gd name="T22" fmla="*/ 477 w 601"/>
                <a:gd name="T23" fmla="*/ 863 h 863"/>
                <a:gd name="T24" fmla="*/ 333 w 601"/>
                <a:gd name="T25" fmla="*/ 761 h 863"/>
                <a:gd name="T26" fmla="*/ 87 w 601"/>
                <a:gd name="T27" fmla="*/ 567 h 863"/>
                <a:gd name="T28" fmla="*/ 0 w 601"/>
                <a:gd name="T29" fmla="*/ 426 h 863"/>
                <a:gd name="T30" fmla="*/ 8 w 601"/>
                <a:gd name="T31" fmla="*/ 380 h 863"/>
                <a:gd name="T32" fmla="*/ 46 w 601"/>
                <a:gd name="T33" fmla="*/ 352 h 863"/>
                <a:gd name="T34" fmla="*/ 110 w 601"/>
                <a:gd name="T35" fmla="*/ 230 h 863"/>
                <a:gd name="T36" fmla="*/ 209 w 601"/>
                <a:gd name="T37" fmla="*/ 120 h 863"/>
                <a:gd name="T38" fmla="*/ 219 w 601"/>
                <a:gd name="T39" fmla="*/ 17 h 863"/>
                <a:gd name="T40" fmla="*/ 219 w 601"/>
                <a:gd name="T41" fmla="*/ 17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1" h="863">
                  <a:moveTo>
                    <a:pt x="219" y="17"/>
                  </a:moveTo>
                  <a:lnTo>
                    <a:pt x="240" y="0"/>
                  </a:lnTo>
                  <a:lnTo>
                    <a:pt x="317" y="91"/>
                  </a:lnTo>
                  <a:lnTo>
                    <a:pt x="451" y="397"/>
                  </a:lnTo>
                  <a:lnTo>
                    <a:pt x="413" y="502"/>
                  </a:lnTo>
                  <a:lnTo>
                    <a:pt x="456" y="529"/>
                  </a:lnTo>
                  <a:lnTo>
                    <a:pt x="451" y="555"/>
                  </a:lnTo>
                  <a:lnTo>
                    <a:pt x="485" y="593"/>
                  </a:lnTo>
                  <a:lnTo>
                    <a:pt x="485" y="639"/>
                  </a:lnTo>
                  <a:lnTo>
                    <a:pt x="601" y="734"/>
                  </a:lnTo>
                  <a:lnTo>
                    <a:pt x="500" y="825"/>
                  </a:lnTo>
                  <a:lnTo>
                    <a:pt x="477" y="863"/>
                  </a:lnTo>
                  <a:lnTo>
                    <a:pt x="333" y="761"/>
                  </a:lnTo>
                  <a:lnTo>
                    <a:pt x="87" y="567"/>
                  </a:lnTo>
                  <a:lnTo>
                    <a:pt x="0" y="426"/>
                  </a:lnTo>
                  <a:lnTo>
                    <a:pt x="8" y="380"/>
                  </a:lnTo>
                  <a:lnTo>
                    <a:pt x="46" y="352"/>
                  </a:lnTo>
                  <a:lnTo>
                    <a:pt x="110" y="230"/>
                  </a:lnTo>
                  <a:lnTo>
                    <a:pt x="209" y="120"/>
                  </a:lnTo>
                  <a:lnTo>
                    <a:pt x="219" y="17"/>
                  </a:lnTo>
                  <a:lnTo>
                    <a:pt x="219" y="1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8" name="Freeform 8"/>
            <p:cNvSpPr>
              <a:spLocks/>
            </p:cNvSpPr>
            <p:nvPr/>
          </p:nvSpPr>
          <p:spPr bwMode="auto">
            <a:xfrm>
              <a:off x="1951" y="933"/>
              <a:ext cx="282" cy="219"/>
            </a:xfrm>
            <a:custGeom>
              <a:avLst/>
              <a:gdLst>
                <a:gd name="T0" fmla="*/ 369 w 565"/>
                <a:gd name="T1" fmla="*/ 0 h 437"/>
                <a:gd name="T2" fmla="*/ 80 w 565"/>
                <a:gd name="T3" fmla="*/ 120 h 437"/>
                <a:gd name="T4" fmla="*/ 0 w 565"/>
                <a:gd name="T5" fmla="*/ 325 h 437"/>
                <a:gd name="T6" fmla="*/ 175 w 565"/>
                <a:gd name="T7" fmla="*/ 437 h 437"/>
                <a:gd name="T8" fmla="*/ 565 w 565"/>
                <a:gd name="T9" fmla="*/ 158 h 437"/>
                <a:gd name="T10" fmla="*/ 369 w 565"/>
                <a:gd name="T11" fmla="*/ 0 h 437"/>
                <a:gd name="T12" fmla="*/ 369 w 565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37">
                  <a:moveTo>
                    <a:pt x="369" y="0"/>
                  </a:moveTo>
                  <a:lnTo>
                    <a:pt x="80" y="120"/>
                  </a:lnTo>
                  <a:lnTo>
                    <a:pt x="0" y="325"/>
                  </a:lnTo>
                  <a:lnTo>
                    <a:pt x="175" y="437"/>
                  </a:lnTo>
                  <a:lnTo>
                    <a:pt x="565" y="158"/>
                  </a:lnTo>
                  <a:lnTo>
                    <a:pt x="369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9" name="Freeform 9"/>
            <p:cNvSpPr>
              <a:spLocks/>
            </p:cNvSpPr>
            <p:nvPr/>
          </p:nvSpPr>
          <p:spPr bwMode="auto">
            <a:xfrm>
              <a:off x="1517" y="663"/>
              <a:ext cx="951" cy="902"/>
            </a:xfrm>
            <a:custGeom>
              <a:avLst/>
              <a:gdLst>
                <a:gd name="T0" fmla="*/ 1814 w 1901"/>
                <a:gd name="T1" fmla="*/ 0 h 1804"/>
                <a:gd name="T2" fmla="*/ 1576 w 1901"/>
                <a:gd name="T3" fmla="*/ 103 h 1804"/>
                <a:gd name="T4" fmla="*/ 1179 w 1901"/>
                <a:gd name="T5" fmla="*/ 205 h 1804"/>
                <a:gd name="T6" fmla="*/ 795 w 1901"/>
                <a:gd name="T7" fmla="*/ 669 h 1804"/>
                <a:gd name="T8" fmla="*/ 548 w 1901"/>
                <a:gd name="T9" fmla="*/ 903 h 1804"/>
                <a:gd name="T10" fmla="*/ 209 w 1901"/>
                <a:gd name="T11" fmla="*/ 1200 h 1804"/>
                <a:gd name="T12" fmla="*/ 0 w 1901"/>
                <a:gd name="T13" fmla="*/ 1405 h 1804"/>
                <a:gd name="T14" fmla="*/ 50 w 1901"/>
                <a:gd name="T15" fmla="*/ 1508 h 1804"/>
                <a:gd name="T16" fmla="*/ 137 w 1901"/>
                <a:gd name="T17" fmla="*/ 1711 h 1804"/>
                <a:gd name="T18" fmla="*/ 168 w 1901"/>
                <a:gd name="T19" fmla="*/ 1804 h 1804"/>
                <a:gd name="T20" fmla="*/ 223 w 1901"/>
                <a:gd name="T21" fmla="*/ 1785 h 1804"/>
                <a:gd name="T22" fmla="*/ 289 w 1901"/>
                <a:gd name="T23" fmla="*/ 1645 h 1804"/>
                <a:gd name="T24" fmla="*/ 346 w 1901"/>
                <a:gd name="T25" fmla="*/ 1590 h 1804"/>
                <a:gd name="T26" fmla="*/ 455 w 1901"/>
                <a:gd name="T27" fmla="*/ 1479 h 1804"/>
                <a:gd name="T28" fmla="*/ 622 w 1901"/>
                <a:gd name="T29" fmla="*/ 1340 h 1804"/>
                <a:gd name="T30" fmla="*/ 671 w 1901"/>
                <a:gd name="T31" fmla="*/ 1283 h 1804"/>
                <a:gd name="T32" fmla="*/ 787 w 1901"/>
                <a:gd name="T33" fmla="*/ 1238 h 1804"/>
                <a:gd name="T34" fmla="*/ 1042 w 1901"/>
                <a:gd name="T35" fmla="*/ 846 h 1804"/>
                <a:gd name="T36" fmla="*/ 968 w 1901"/>
                <a:gd name="T37" fmla="*/ 808 h 1804"/>
                <a:gd name="T38" fmla="*/ 977 w 1901"/>
                <a:gd name="T39" fmla="*/ 774 h 1804"/>
                <a:gd name="T40" fmla="*/ 1033 w 1901"/>
                <a:gd name="T41" fmla="*/ 698 h 1804"/>
                <a:gd name="T42" fmla="*/ 1071 w 1901"/>
                <a:gd name="T43" fmla="*/ 679 h 1804"/>
                <a:gd name="T44" fmla="*/ 1135 w 1901"/>
                <a:gd name="T45" fmla="*/ 669 h 1804"/>
                <a:gd name="T46" fmla="*/ 1274 w 1901"/>
                <a:gd name="T47" fmla="*/ 607 h 1804"/>
                <a:gd name="T48" fmla="*/ 1896 w 1901"/>
                <a:gd name="T49" fmla="*/ 196 h 1804"/>
                <a:gd name="T50" fmla="*/ 1901 w 1901"/>
                <a:gd name="T51" fmla="*/ 46 h 1804"/>
                <a:gd name="T52" fmla="*/ 1814 w 1901"/>
                <a:gd name="T53" fmla="*/ 0 h 1804"/>
                <a:gd name="T54" fmla="*/ 1814 w 1901"/>
                <a:gd name="T55" fmla="*/ 0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01" h="1804">
                  <a:moveTo>
                    <a:pt x="1814" y="0"/>
                  </a:moveTo>
                  <a:lnTo>
                    <a:pt x="1576" y="103"/>
                  </a:lnTo>
                  <a:lnTo>
                    <a:pt x="1179" y="205"/>
                  </a:lnTo>
                  <a:lnTo>
                    <a:pt x="795" y="669"/>
                  </a:lnTo>
                  <a:lnTo>
                    <a:pt x="548" y="903"/>
                  </a:lnTo>
                  <a:lnTo>
                    <a:pt x="209" y="1200"/>
                  </a:lnTo>
                  <a:lnTo>
                    <a:pt x="0" y="1405"/>
                  </a:lnTo>
                  <a:lnTo>
                    <a:pt x="50" y="1508"/>
                  </a:lnTo>
                  <a:lnTo>
                    <a:pt x="137" y="1711"/>
                  </a:lnTo>
                  <a:lnTo>
                    <a:pt x="168" y="1804"/>
                  </a:lnTo>
                  <a:lnTo>
                    <a:pt x="223" y="1785"/>
                  </a:lnTo>
                  <a:lnTo>
                    <a:pt x="289" y="1645"/>
                  </a:lnTo>
                  <a:lnTo>
                    <a:pt x="346" y="1590"/>
                  </a:lnTo>
                  <a:lnTo>
                    <a:pt x="455" y="1479"/>
                  </a:lnTo>
                  <a:lnTo>
                    <a:pt x="622" y="1340"/>
                  </a:lnTo>
                  <a:lnTo>
                    <a:pt x="671" y="1283"/>
                  </a:lnTo>
                  <a:lnTo>
                    <a:pt x="787" y="1238"/>
                  </a:lnTo>
                  <a:lnTo>
                    <a:pt x="1042" y="846"/>
                  </a:lnTo>
                  <a:lnTo>
                    <a:pt x="968" y="808"/>
                  </a:lnTo>
                  <a:lnTo>
                    <a:pt x="977" y="774"/>
                  </a:lnTo>
                  <a:lnTo>
                    <a:pt x="1033" y="698"/>
                  </a:lnTo>
                  <a:lnTo>
                    <a:pt x="1071" y="679"/>
                  </a:lnTo>
                  <a:lnTo>
                    <a:pt x="1135" y="669"/>
                  </a:lnTo>
                  <a:lnTo>
                    <a:pt x="1274" y="607"/>
                  </a:lnTo>
                  <a:lnTo>
                    <a:pt x="1896" y="196"/>
                  </a:lnTo>
                  <a:lnTo>
                    <a:pt x="1901" y="46"/>
                  </a:lnTo>
                  <a:lnTo>
                    <a:pt x="1814" y="0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0" name="Freeform 10"/>
            <p:cNvSpPr>
              <a:spLocks/>
            </p:cNvSpPr>
            <p:nvPr/>
          </p:nvSpPr>
          <p:spPr bwMode="auto">
            <a:xfrm>
              <a:off x="2869" y="662"/>
              <a:ext cx="202" cy="195"/>
            </a:xfrm>
            <a:custGeom>
              <a:avLst/>
              <a:gdLst>
                <a:gd name="T0" fmla="*/ 82 w 405"/>
                <a:gd name="T1" fmla="*/ 6 h 390"/>
                <a:gd name="T2" fmla="*/ 0 w 405"/>
                <a:gd name="T3" fmla="*/ 17 h 390"/>
                <a:gd name="T4" fmla="*/ 19 w 405"/>
                <a:gd name="T5" fmla="*/ 285 h 390"/>
                <a:gd name="T6" fmla="*/ 95 w 405"/>
                <a:gd name="T7" fmla="*/ 297 h 390"/>
                <a:gd name="T8" fmla="*/ 188 w 405"/>
                <a:gd name="T9" fmla="*/ 378 h 390"/>
                <a:gd name="T10" fmla="*/ 220 w 405"/>
                <a:gd name="T11" fmla="*/ 390 h 390"/>
                <a:gd name="T12" fmla="*/ 275 w 405"/>
                <a:gd name="T13" fmla="*/ 365 h 390"/>
                <a:gd name="T14" fmla="*/ 312 w 405"/>
                <a:gd name="T15" fmla="*/ 346 h 390"/>
                <a:gd name="T16" fmla="*/ 405 w 405"/>
                <a:gd name="T17" fmla="*/ 297 h 390"/>
                <a:gd name="T18" fmla="*/ 405 w 405"/>
                <a:gd name="T19" fmla="*/ 192 h 390"/>
                <a:gd name="T20" fmla="*/ 302 w 405"/>
                <a:gd name="T21" fmla="*/ 17 h 390"/>
                <a:gd name="T22" fmla="*/ 165 w 405"/>
                <a:gd name="T23" fmla="*/ 0 h 390"/>
                <a:gd name="T24" fmla="*/ 82 w 405"/>
                <a:gd name="T25" fmla="*/ 6 h 390"/>
                <a:gd name="T26" fmla="*/ 82 w 405"/>
                <a:gd name="T27" fmla="*/ 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5" h="390">
                  <a:moveTo>
                    <a:pt x="82" y="6"/>
                  </a:moveTo>
                  <a:lnTo>
                    <a:pt x="0" y="17"/>
                  </a:lnTo>
                  <a:lnTo>
                    <a:pt x="19" y="285"/>
                  </a:lnTo>
                  <a:lnTo>
                    <a:pt x="95" y="297"/>
                  </a:lnTo>
                  <a:lnTo>
                    <a:pt x="188" y="378"/>
                  </a:lnTo>
                  <a:lnTo>
                    <a:pt x="220" y="390"/>
                  </a:lnTo>
                  <a:lnTo>
                    <a:pt x="275" y="365"/>
                  </a:lnTo>
                  <a:lnTo>
                    <a:pt x="312" y="346"/>
                  </a:lnTo>
                  <a:lnTo>
                    <a:pt x="405" y="297"/>
                  </a:lnTo>
                  <a:lnTo>
                    <a:pt x="405" y="192"/>
                  </a:lnTo>
                  <a:lnTo>
                    <a:pt x="302" y="17"/>
                  </a:lnTo>
                  <a:lnTo>
                    <a:pt x="165" y="0"/>
                  </a:lnTo>
                  <a:lnTo>
                    <a:pt x="82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rgbClr val="F59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1" name="Freeform 11"/>
            <p:cNvSpPr>
              <a:spLocks/>
            </p:cNvSpPr>
            <p:nvPr/>
          </p:nvSpPr>
          <p:spPr bwMode="auto">
            <a:xfrm>
              <a:off x="2938" y="587"/>
              <a:ext cx="199" cy="223"/>
            </a:xfrm>
            <a:custGeom>
              <a:avLst/>
              <a:gdLst>
                <a:gd name="T0" fmla="*/ 49 w 397"/>
                <a:gd name="T1" fmla="*/ 0 h 447"/>
                <a:gd name="T2" fmla="*/ 0 w 397"/>
                <a:gd name="T3" fmla="*/ 44 h 447"/>
                <a:gd name="T4" fmla="*/ 140 w 397"/>
                <a:gd name="T5" fmla="*/ 211 h 447"/>
                <a:gd name="T6" fmla="*/ 213 w 397"/>
                <a:gd name="T7" fmla="*/ 298 h 447"/>
                <a:gd name="T8" fmla="*/ 180 w 397"/>
                <a:gd name="T9" fmla="*/ 411 h 447"/>
                <a:gd name="T10" fmla="*/ 228 w 397"/>
                <a:gd name="T11" fmla="*/ 447 h 447"/>
                <a:gd name="T12" fmla="*/ 283 w 397"/>
                <a:gd name="T13" fmla="*/ 435 h 447"/>
                <a:gd name="T14" fmla="*/ 397 w 397"/>
                <a:gd name="T15" fmla="*/ 342 h 447"/>
                <a:gd name="T16" fmla="*/ 372 w 397"/>
                <a:gd name="T17" fmla="*/ 285 h 447"/>
                <a:gd name="T18" fmla="*/ 283 w 397"/>
                <a:gd name="T19" fmla="*/ 249 h 447"/>
                <a:gd name="T20" fmla="*/ 222 w 397"/>
                <a:gd name="T21" fmla="*/ 74 h 447"/>
                <a:gd name="T22" fmla="*/ 49 w 397"/>
                <a:gd name="T23" fmla="*/ 0 h 447"/>
                <a:gd name="T24" fmla="*/ 49 w 397"/>
                <a:gd name="T2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447">
                  <a:moveTo>
                    <a:pt x="49" y="0"/>
                  </a:moveTo>
                  <a:lnTo>
                    <a:pt x="0" y="44"/>
                  </a:lnTo>
                  <a:lnTo>
                    <a:pt x="140" y="211"/>
                  </a:lnTo>
                  <a:lnTo>
                    <a:pt x="213" y="298"/>
                  </a:lnTo>
                  <a:lnTo>
                    <a:pt x="180" y="411"/>
                  </a:lnTo>
                  <a:lnTo>
                    <a:pt x="228" y="447"/>
                  </a:lnTo>
                  <a:lnTo>
                    <a:pt x="283" y="435"/>
                  </a:lnTo>
                  <a:lnTo>
                    <a:pt x="397" y="342"/>
                  </a:lnTo>
                  <a:lnTo>
                    <a:pt x="372" y="285"/>
                  </a:lnTo>
                  <a:lnTo>
                    <a:pt x="283" y="249"/>
                  </a:lnTo>
                  <a:lnTo>
                    <a:pt x="222" y="74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2" name="Freeform 12"/>
            <p:cNvSpPr>
              <a:spLocks/>
            </p:cNvSpPr>
            <p:nvPr/>
          </p:nvSpPr>
          <p:spPr bwMode="auto">
            <a:xfrm>
              <a:off x="2963" y="550"/>
              <a:ext cx="143" cy="109"/>
            </a:xfrm>
            <a:custGeom>
              <a:avLst/>
              <a:gdLst>
                <a:gd name="T0" fmla="*/ 57 w 285"/>
                <a:gd name="T1" fmla="*/ 0 h 218"/>
                <a:gd name="T2" fmla="*/ 25 w 285"/>
                <a:gd name="T3" fmla="*/ 11 h 218"/>
                <a:gd name="T4" fmla="*/ 0 w 285"/>
                <a:gd name="T5" fmla="*/ 74 h 218"/>
                <a:gd name="T6" fmla="*/ 72 w 285"/>
                <a:gd name="T7" fmla="*/ 118 h 218"/>
                <a:gd name="T8" fmla="*/ 198 w 285"/>
                <a:gd name="T9" fmla="*/ 218 h 218"/>
                <a:gd name="T10" fmla="*/ 285 w 285"/>
                <a:gd name="T11" fmla="*/ 167 h 218"/>
                <a:gd name="T12" fmla="*/ 202 w 285"/>
                <a:gd name="T13" fmla="*/ 24 h 218"/>
                <a:gd name="T14" fmla="*/ 164 w 285"/>
                <a:gd name="T15" fmla="*/ 0 h 218"/>
                <a:gd name="T16" fmla="*/ 124 w 285"/>
                <a:gd name="T17" fmla="*/ 11 h 218"/>
                <a:gd name="T18" fmla="*/ 87 w 285"/>
                <a:gd name="T19" fmla="*/ 0 h 218"/>
                <a:gd name="T20" fmla="*/ 57 w 285"/>
                <a:gd name="T21" fmla="*/ 0 h 218"/>
                <a:gd name="T22" fmla="*/ 57 w 285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18">
                  <a:moveTo>
                    <a:pt x="57" y="0"/>
                  </a:moveTo>
                  <a:lnTo>
                    <a:pt x="25" y="11"/>
                  </a:lnTo>
                  <a:lnTo>
                    <a:pt x="0" y="74"/>
                  </a:lnTo>
                  <a:lnTo>
                    <a:pt x="72" y="118"/>
                  </a:lnTo>
                  <a:lnTo>
                    <a:pt x="198" y="218"/>
                  </a:lnTo>
                  <a:lnTo>
                    <a:pt x="285" y="167"/>
                  </a:lnTo>
                  <a:lnTo>
                    <a:pt x="202" y="24"/>
                  </a:lnTo>
                  <a:lnTo>
                    <a:pt x="164" y="0"/>
                  </a:lnTo>
                  <a:lnTo>
                    <a:pt x="124" y="11"/>
                  </a:lnTo>
                  <a:lnTo>
                    <a:pt x="87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3" name="Freeform 13"/>
            <p:cNvSpPr>
              <a:spLocks/>
            </p:cNvSpPr>
            <p:nvPr/>
          </p:nvSpPr>
          <p:spPr bwMode="auto">
            <a:xfrm>
              <a:off x="3054" y="659"/>
              <a:ext cx="92" cy="68"/>
            </a:xfrm>
            <a:custGeom>
              <a:avLst/>
              <a:gdLst>
                <a:gd name="T0" fmla="*/ 0 w 184"/>
                <a:gd name="T1" fmla="*/ 12 h 135"/>
                <a:gd name="T2" fmla="*/ 51 w 184"/>
                <a:gd name="T3" fmla="*/ 135 h 135"/>
                <a:gd name="T4" fmla="*/ 154 w 184"/>
                <a:gd name="T5" fmla="*/ 135 h 135"/>
                <a:gd name="T6" fmla="*/ 184 w 184"/>
                <a:gd name="T7" fmla="*/ 105 h 135"/>
                <a:gd name="T8" fmla="*/ 171 w 184"/>
                <a:gd name="T9" fmla="*/ 37 h 135"/>
                <a:gd name="T10" fmla="*/ 30 w 184"/>
                <a:gd name="T11" fmla="*/ 0 h 135"/>
                <a:gd name="T12" fmla="*/ 0 w 184"/>
                <a:gd name="T13" fmla="*/ 12 h 135"/>
                <a:gd name="T14" fmla="*/ 0 w 184"/>
                <a:gd name="T15" fmla="*/ 1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5">
                  <a:moveTo>
                    <a:pt x="0" y="12"/>
                  </a:moveTo>
                  <a:lnTo>
                    <a:pt x="51" y="135"/>
                  </a:lnTo>
                  <a:lnTo>
                    <a:pt x="154" y="135"/>
                  </a:lnTo>
                  <a:lnTo>
                    <a:pt x="184" y="105"/>
                  </a:lnTo>
                  <a:lnTo>
                    <a:pt x="171" y="37"/>
                  </a:lnTo>
                  <a:lnTo>
                    <a:pt x="3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4" name="Freeform 14"/>
            <p:cNvSpPr>
              <a:spLocks/>
            </p:cNvSpPr>
            <p:nvPr/>
          </p:nvSpPr>
          <p:spPr bwMode="auto">
            <a:xfrm>
              <a:off x="2891" y="628"/>
              <a:ext cx="141" cy="96"/>
            </a:xfrm>
            <a:custGeom>
              <a:avLst/>
              <a:gdLst>
                <a:gd name="T0" fmla="*/ 51 w 283"/>
                <a:gd name="T1" fmla="*/ 0 h 192"/>
                <a:gd name="T2" fmla="*/ 0 w 283"/>
                <a:gd name="T3" fmla="*/ 68 h 192"/>
                <a:gd name="T4" fmla="*/ 154 w 283"/>
                <a:gd name="T5" fmla="*/ 167 h 192"/>
                <a:gd name="T6" fmla="*/ 264 w 283"/>
                <a:gd name="T7" fmla="*/ 192 h 192"/>
                <a:gd name="T8" fmla="*/ 283 w 283"/>
                <a:gd name="T9" fmla="*/ 178 h 192"/>
                <a:gd name="T10" fmla="*/ 193 w 283"/>
                <a:gd name="T11" fmla="*/ 74 h 192"/>
                <a:gd name="T12" fmla="*/ 51 w 283"/>
                <a:gd name="T13" fmla="*/ 0 h 192"/>
                <a:gd name="T14" fmla="*/ 51 w 283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192">
                  <a:moveTo>
                    <a:pt x="51" y="0"/>
                  </a:moveTo>
                  <a:lnTo>
                    <a:pt x="0" y="68"/>
                  </a:lnTo>
                  <a:lnTo>
                    <a:pt x="154" y="167"/>
                  </a:lnTo>
                  <a:lnTo>
                    <a:pt x="264" y="192"/>
                  </a:lnTo>
                  <a:lnTo>
                    <a:pt x="283" y="178"/>
                  </a:lnTo>
                  <a:lnTo>
                    <a:pt x="193" y="74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5" name="Freeform 15"/>
            <p:cNvSpPr>
              <a:spLocks/>
            </p:cNvSpPr>
            <p:nvPr/>
          </p:nvSpPr>
          <p:spPr bwMode="auto">
            <a:xfrm>
              <a:off x="2144" y="605"/>
              <a:ext cx="710" cy="433"/>
            </a:xfrm>
            <a:custGeom>
              <a:avLst/>
              <a:gdLst>
                <a:gd name="T0" fmla="*/ 1219 w 1420"/>
                <a:gd name="T1" fmla="*/ 0 h 865"/>
                <a:gd name="T2" fmla="*/ 1344 w 1420"/>
                <a:gd name="T3" fmla="*/ 82 h 865"/>
                <a:gd name="T4" fmla="*/ 1420 w 1420"/>
                <a:gd name="T5" fmla="*/ 257 h 865"/>
                <a:gd name="T6" fmla="*/ 1314 w 1420"/>
                <a:gd name="T7" fmla="*/ 430 h 865"/>
                <a:gd name="T8" fmla="*/ 1282 w 1420"/>
                <a:gd name="T9" fmla="*/ 473 h 865"/>
                <a:gd name="T10" fmla="*/ 1088 w 1420"/>
                <a:gd name="T11" fmla="*/ 641 h 865"/>
                <a:gd name="T12" fmla="*/ 939 w 1420"/>
                <a:gd name="T13" fmla="*/ 690 h 865"/>
                <a:gd name="T14" fmla="*/ 818 w 1420"/>
                <a:gd name="T15" fmla="*/ 728 h 865"/>
                <a:gd name="T16" fmla="*/ 639 w 1420"/>
                <a:gd name="T17" fmla="*/ 715 h 865"/>
                <a:gd name="T18" fmla="*/ 595 w 1420"/>
                <a:gd name="T19" fmla="*/ 511 h 865"/>
                <a:gd name="T20" fmla="*/ 116 w 1420"/>
                <a:gd name="T21" fmla="*/ 865 h 865"/>
                <a:gd name="T22" fmla="*/ 0 w 1420"/>
                <a:gd name="T23" fmla="*/ 709 h 865"/>
                <a:gd name="T24" fmla="*/ 120 w 1420"/>
                <a:gd name="T25" fmla="*/ 586 h 865"/>
                <a:gd name="T26" fmla="*/ 219 w 1420"/>
                <a:gd name="T27" fmla="*/ 504 h 865"/>
                <a:gd name="T28" fmla="*/ 415 w 1420"/>
                <a:gd name="T29" fmla="*/ 380 h 865"/>
                <a:gd name="T30" fmla="*/ 569 w 1420"/>
                <a:gd name="T31" fmla="*/ 300 h 865"/>
                <a:gd name="T32" fmla="*/ 586 w 1420"/>
                <a:gd name="T33" fmla="*/ 249 h 865"/>
                <a:gd name="T34" fmla="*/ 880 w 1420"/>
                <a:gd name="T35" fmla="*/ 63 h 865"/>
                <a:gd name="T36" fmla="*/ 1194 w 1420"/>
                <a:gd name="T37" fmla="*/ 82 h 865"/>
                <a:gd name="T38" fmla="*/ 1219 w 1420"/>
                <a:gd name="T39" fmla="*/ 0 h 865"/>
                <a:gd name="T40" fmla="*/ 1219 w 1420"/>
                <a:gd name="T41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0" h="865">
                  <a:moveTo>
                    <a:pt x="1219" y="0"/>
                  </a:moveTo>
                  <a:lnTo>
                    <a:pt x="1344" y="82"/>
                  </a:lnTo>
                  <a:lnTo>
                    <a:pt x="1420" y="257"/>
                  </a:lnTo>
                  <a:lnTo>
                    <a:pt x="1314" y="430"/>
                  </a:lnTo>
                  <a:lnTo>
                    <a:pt x="1282" y="473"/>
                  </a:lnTo>
                  <a:lnTo>
                    <a:pt x="1088" y="641"/>
                  </a:lnTo>
                  <a:lnTo>
                    <a:pt x="939" y="690"/>
                  </a:lnTo>
                  <a:lnTo>
                    <a:pt x="818" y="728"/>
                  </a:lnTo>
                  <a:lnTo>
                    <a:pt x="639" y="715"/>
                  </a:lnTo>
                  <a:lnTo>
                    <a:pt x="595" y="511"/>
                  </a:lnTo>
                  <a:lnTo>
                    <a:pt x="116" y="865"/>
                  </a:lnTo>
                  <a:lnTo>
                    <a:pt x="0" y="709"/>
                  </a:lnTo>
                  <a:lnTo>
                    <a:pt x="120" y="586"/>
                  </a:lnTo>
                  <a:lnTo>
                    <a:pt x="219" y="504"/>
                  </a:lnTo>
                  <a:lnTo>
                    <a:pt x="415" y="380"/>
                  </a:lnTo>
                  <a:lnTo>
                    <a:pt x="569" y="300"/>
                  </a:lnTo>
                  <a:lnTo>
                    <a:pt x="586" y="249"/>
                  </a:lnTo>
                  <a:lnTo>
                    <a:pt x="880" y="63"/>
                  </a:lnTo>
                  <a:lnTo>
                    <a:pt x="1194" y="82"/>
                  </a:lnTo>
                  <a:lnTo>
                    <a:pt x="1219" y="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6" name="Freeform 16"/>
            <p:cNvSpPr>
              <a:spLocks/>
            </p:cNvSpPr>
            <p:nvPr/>
          </p:nvSpPr>
          <p:spPr bwMode="auto">
            <a:xfrm>
              <a:off x="2424" y="569"/>
              <a:ext cx="382" cy="347"/>
            </a:xfrm>
            <a:custGeom>
              <a:avLst/>
              <a:gdLst>
                <a:gd name="T0" fmla="*/ 0 w 764"/>
                <a:gd name="T1" fmla="*/ 192 h 694"/>
                <a:gd name="T2" fmla="*/ 122 w 764"/>
                <a:gd name="T3" fmla="*/ 91 h 694"/>
                <a:gd name="T4" fmla="*/ 285 w 764"/>
                <a:gd name="T5" fmla="*/ 23 h 694"/>
                <a:gd name="T6" fmla="*/ 441 w 764"/>
                <a:gd name="T7" fmla="*/ 0 h 694"/>
                <a:gd name="T8" fmla="*/ 624 w 764"/>
                <a:gd name="T9" fmla="*/ 42 h 694"/>
                <a:gd name="T10" fmla="*/ 759 w 764"/>
                <a:gd name="T11" fmla="*/ 203 h 694"/>
                <a:gd name="T12" fmla="*/ 764 w 764"/>
                <a:gd name="T13" fmla="*/ 334 h 694"/>
                <a:gd name="T14" fmla="*/ 603 w 764"/>
                <a:gd name="T15" fmla="*/ 595 h 694"/>
                <a:gd name="T16" fmla="*/ 314 w 764"/>
                <a:gd name="T17" fmla="*/ 646 h 694"/>
                <a:gd name="T18" fmla="*/ 213 w 764"/>
                <a:gd name="T19" fmla="*/ 652 h 694"/>
                <a:gd name="T20" fmla="*/ 173 w 764"/>
                <a:gd name="T21" fmla="*/ 694 h 694"/>
                <a:gd name="T22" fmla="*/ 122 w 764"/>
                <a:gd name="T23" fmla="*/ 551 h 694"/>
                <a:gd name="T24" fmla="*/ 470 w 764"/>
                <a:gd name="T25" fmla="*/ 521 h 694"/>
                <a:gd name="T26" fmla="*/ 570 w 764"/>
                <a:gd name="T27" fmla="*/ 439 h 694"/>
                <a:gd name="T28" fmla="*/ 610 w 764"/>
                <a:gd name="T29" fmla="*/ 315 h 694"/>
                <a:gd name="T30" fmla="*/ 584 w 764"/>
                <a:gd name="T31" fmla="*/ 228 h 694"/>
                <a:gd name="T32" fmla="*/ 464 w 764"/>
                <a:gd name="T33" fmla="*/ 167 h 694"/>
                <a:gd name="T34" fmla="*/ 299 w 764"/>
                <a:gd name="T35" fmla="*/ 192 h 694"/>
                <a:gd name="T36" fmla="*/ 8 w 764"/>
                <a:gd name="T37" fmla="*/ 353 h 694"/>
                <a:gd name="T38" fmla="*/ 0 w 764"/>
                <a:gd name="T39" fmla="*/ 192 h 694"/>
                <a:gd name="T40" fmla="*/ 0 w 764"/>
                <a:gd name="T41" fmla="*/ 1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4" h="694">
                  <a:moveTo>
                    <a:pt x="0" y="192"/>
                  </a:moveTo>
                  <a:lnTo>
                    <a:pt x="122" y="91"/>
                  </a:lnTo>
                  <a:lnTo>
                    <a:pt x="285" y="23"/>
                  </a:lnTo>
                  <a:lnTo>
                    <a:pt x="441" y="0"/>
                  </a:lnTo>
                  <a:lnTo>
                    <a:pt x="624" y="42"/>
                  </a:lnTo>
                  <a:lnTo>
                    <a:pt x="759" y="203"/>
                  </a:lnTo>
                  <a:lnTo>
                    <a:pt x="764" y="334"/>
                  </a:lnTo>
                  <a:lnTo>
                    <a:pt x="603" y="595"/>
                  </a:lnTo>
                  <a:lnTo>
                    <a:pt x="314" y="646"/>
                  </a:lnTo>
                  <a:lnTo>
                    <a:pt x="213" y="652"/>
                  </a:lnTo>
                  <a:lnTo>
                    <a:pt x="173" y="694"/>
                  </a:lnTo>
                  <a:lnTo>
                    <a:pt x="122" y="551"/>
                  </a:lnTo>
                  <a:lnTo>
                    <a:pt x="470" y="521"/>
                  </a:lnTo>
                  <a:lnTo>
                    <a:pt x="570" y="439"/>
                  </a:lnTo>
                  <a:lnTo>
                    <a:pt x="610" y="315"/>
                  </a:lnTo>
                  <a:lnTo>
                    <a:pt x="584" y="228"/>
                  </a:lnTo>
                  <a:lnTo>
                    <a:pt x="464" y="167"/>
                  </a:lnTo>
                  <a:lnTo>
                    <a:pt x="299" y="192"/>
                  </a:lnTo>
                  <a:lnTo>
                    <a:pt x="8" y="353"/>
                  </a:lnTo>
                  <a:lnTo>
                    <a:pt x="0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7" name="Freeform 17"/>
            <p:cNvSpPr>
              <a:spLocks/>
            </p:cNvSpPr>
            <p:nvPr/>
          </p:nvSpPr>
          <p:spPr bwMode="auto">
            <a:xfrm>
              <a:off x="1422" y="1587"/>
              <a:ext cx="52" cy="50"/>
            </a:xfrm>
            <a:custGeom>
              <a:avLst/>
              <a:gdLst>
                <a:gd name="T0" fmla="*/ 32 w 105"/>
                <a:gd name="T1" fmla="*/ 0 h 99"/>
                <a:gd name="T2" fmla="*/ 0 w 105"/>
                <a:gd name="T3" fmla="*/ 67 h 99"/>
                <a:gd name="T4" fmla="*/ 70 w 105"/>
                <a:gd name="T5" fmla="*/ 99 h 99"/>
                <a:gd name="T6" fmla="*/ 105 w 105"/>
                <a:gd name="T7" fmla="*/ 50 h 99"/>
                <a:gd name="T8" fmla="*/ 32 w 105"/>
                <a:gd name="T9" fmla="*/ 0 h 99"/>
                <a:gd name="T10" fmla="*/ 32 w 105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9">
                  <a:moveTo>
                    <a:pt x="32" y="0"/>
                  </a:moveTo>
                  <a:lnTo>
                    <a:pt x="0" y="67"/>
                  </a:lnTo>
                  <a:lnTo>
                    <a:pt x="70" y="99"/>
                  </a:lnTo>
                  <a:lnTo>
                    <a:pt x="105" y="5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8" name="Freeform 18"/>
            <p:cNvSpPr>
              <a:spLocks/>
            </p:cNvSpPr>
            <p:nvPr/>
          </p:nvSpPr>
          <p:spPr bwMode="auto">
            <a:xfrm>
              <a:off x="1370" y="1523"/>
              <a:ext cx="49" cy="46"/>
            </a:xfrm>
            <a:custGeom>
              <a:avLst/>
              <a:gdLst>
                <a:gd name="T0" fmla="*/ 45 w 98"/>
                <a:gd name="T1" fmla="*/ 0 h 91"/>
                <a:gd name="T2" fmla="*/ 0 w 98"/>
                <a:gd name="T3" fmla="*/ 66 h 91"/>
                <a:gd name="T4" fmla="*/ 45 w 98"/>
                <a:gd name="T5" fmla="*/ 91 h 91"/>
                <a:gd name="T6" fmla="*/ 98 w 98"/>
                <a:gd name="T7" fmla="*/ 49 h 91"/>
                <a:gd name="T8" fmla="*/ 45 w 98"/>
                <a:gd name="T9" fmla="*/ 0 h 91"/>
                <a:gd name="T10" fmla="*/ 45 w 98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1">
                  <a:moveTo>
                    <a:pt x="45" y="0"/>
                  </a:moveTo>
                  <a:lnTo>
                    <a:pt x="0" y="66"/>
                  </a:lnTo>
                  <a:lnTo>
                    <a:pt x="45" y="91"/>
                  </a:lnTo>
                  <a:lnTo>
                    <a:pt x="98" y="49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9" name="Freeform 19"/>
            <p:cNvSpPr>
              <a:spLocks/>
            </p:cNvSpPr>
            <p:nvPr/>
          </p:nvSpPr>
          <p:spPr bwMode="auto">
            <a:xfrm>
              <a:off x="437" y="1687"/>
              <a:ext cx="1051" cy="288"/>
            </a:xfrm>
            <a:custGeom>
              <a:avLst/>
              <a:gdLst>
                <a:gd name="T0" fmla="*/ 0 w 2101"/>
                <a:gd name="T1" fmla="*/ 576 h 576"/>
                <a:gd name="T2" fmla="*/ 1805 w 2101"/>
                <a:gd name="T3" fmla="*/ 102 h 576"/>
                <a:gd name="T4" fmla="*/ 1793 w 2101"/>
                <a:gd name="T5" fmla="*/ 34 h 576"/>
                <a:gd name="T6" fmla="*/ 2101 w 2101"/>
                <a:gd name="T7" fmla="*/ 0 h 576"/>
                <a:gd name="T8" fmla="*/ 1852 w 2101"/>
                <a:gd name="T9" fmla="*/ 44 h 576"/>
                <a:gd name="T10" fmla="*/ 1852 w 2101"/>
                <a:gd name="T11" fmla="*/ 120 h 576"/>
                <a:gd name="T12" fmla="*/ 1767 w 2101"/>
                <a:gd name="T13" fmla="*/ 127 h 576"/>
                <a:gd name="T14" fmla="*/ 0 w 2101"/>
                <a:gd name="T15" fmla="*/ 576 h 576"/>
                <a:gd name="T16" fmla="*/ 0 w 2101"/>
                <a:gd name="T17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1" h="576">
                  <a:moveTo>
                    <a:pt x="0" y="576"/>
                  </a:moveTo>
                  <a:lnTo>
                    <a:pt x="1805" y="102"/>
                  </a:lnTo>
                  <a:lnTo>
                    <a:pt x="1793" y="34"/>
                  </a:lnTo>
                  <a:lnTo>
                    <a:pt x="2101" y="0"/>
                  </a:lnTo>
                  <a:lnTo>
                    <a:pt x="1852" y="44"/>
                  </a:lnTo>
                  <a:lnTo>
                    <a:pt x="1852" y="120"/>
                  </a:lnTo>
                  <a:lnTo>
                    <a:pt x="1767" y="127"/>
                  </a:lnTo>
                  <a:lnTo>
                    <a:pt x="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0" name="Freeform 20"/>
            <p:cNvSpPr>
              <a:spLocks/>
            </p:cNvSpPr>
            <p:nvPr/>
          </p:nvSpPr>
          <p:spPr bwMode="auto">
            <a:xfrm>
              <a:off x="533" y="1751"/>
              <a:ext cx="1030" cy="257"/>
            </a:xfrm>
            <a:custGeom>
              <a:avLst/>
              <a:gdLst>
                <a:gd name="T0" fmla="*/ 0 w 2060"/>
                <a:gd name="T1" fmla="*/ 515 h 515"/>
                <a:gd name="T2" fmla="*/ 1693 w 2060"/>
                <a:gd name="T3" fmla="*/ 110 h 515"/>
                <a:gd name="T4" fmla="*/ 1698 w 2060"/>
                <a:gd name="T5" fmla="*/ 52 h 515"/>
                <a:gd name="T6" fmla="*/ 2060 w 2060"/>
                <a:gd name="T7" fmla="*/ 0 h 515"/>
                <a:gd name="T8" fmla="*/ 1744 w 2060"/>
                <a:gd name="T9" fmla="*/ 67 h 515"/>
                <a:gd name="T10" fmla="*/ 1772 w 2060"/>
                <a:gd name="T11" fmla="*/ 135 h 515"/>
                <a:gd name="T12" fmla="*/ 1609 w 2060"/>
                <a:gd name="T13" fmla="*/ 160 h 515"/>
                <a:gd name="T14" fmla="*/ 1582 w 2060"/>
                <a:gd name="T15" fmla="*/ 152 h 515"/>
                <a:gd name="T16" fmla="*/ 0 w 2060"/>
                <a:gd name="T17" fmla="*/ 515 h 515"/>
                <a:gd name="T18" fmla="*/ 0 w 2060"/>
                <a:gd name="T1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0" h="515">
                  <a:moveTo>
                    <a:pt x="0" y="515"/>
                  </a:moveTo>
                  <a:lnTo>
                    <a:pt x="1693" y="110"/>
                  </a:lnTo>
                  <a:lnTo>
                    <a:pt x="1698" y="52"/>
                  </a:lnTo>
                  <a:lnTo>
                    <a:pt x="2060" y="0"/>
                  </a:lnTo>
                  <a:lnTo>
                    <a:pt x="1744" y="67"/>
                  </a:lnTo>
                  <a:lnTo>
                    <a:pt x="1772" y="135"/>
                  </a:lnTo>
                  <a:lnTo>
                    <a:pt x="1609" y="160"/>
                  </a:lnTo>
                  <a:lnTo>
                    <a:pt x="1582" y="152"/>
                  </a:lnTo>
                  <a:lnTo>
                    <a:pt x="0" y="515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1" name="Freeform 21"/>
            <p:cNvSpPr>
              <a:spLocks/>
            </p:cNvSpPr>
            <p:nvPr/>
          </p:nvSpPr>
          <p:spPr bwMode="auto">
            <a:xfrm>
              <a:off x="2930" y="736"/>
              <a:ext cx="52" cy="75"/>
            </a:xfrm>
            <a:custGeom>
              <a:avLst/>
              <a:gdLst>
                <a:gd name="T0" fmla="*/ 61 w 105"/>
                <a:gd name="T1" fmla="*/ 0 h 151"/>
                <a:gd name="T2" fmla="*/ 0 w 105"/>
                <a:gd name="T3" fmla="*/ 56 h 151"/>
                <a:gd name="T4" fmla="*/ 54 w 105"/>
                <a:gd name="T5" fmla="*/ 151 h 151"/>
                <a:gd name="T6" fmla="*/ 46 w 105"/>
                <a:gd name="T7" fmla="*/ 65 h 151"/>
                <a:gd name="T8" fmla="*/ 105 w 105"/>
                <a:gd name="T9" fmla="*/ 19 h 151"/>
                <a:gd name="T10" fmla="*/ 61 w 105"/>
                <a:gd name="T11" fmla="*/ 0 h 151"/>
                <a:gd name="T12" fmla="*/ 61 w 105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51">
                  <a:moveTo>
                    <a:pt x="61" y="0"/>
                  </a:moveTo>
                  <a:lnTo>
                    <a:pt x="0" y="56"/>
                  </a:lnTo>
                  <a:lnTo>
                    <a:pt x="54" y="151"/>
                  </a:lnTo>
                  <a:lnTo>
                    <a:pt x="46" y="65"/>
                  </a:lnTo>
                  <a:lnTo>
                    <a:pt x="105" y="1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2" name="Freeform 22"/>
            <p:cNvSpPr>
              <a:spLocks/>
            </p:cNvSpPr>
            <p:nvPr/>
          </p:nvSpPr>
          <p:spPr bwMode="auto">
            <a:xfrm>
              <a:off x="2510" y="1465"/>
              <a:ext cx="465" cy="115"/>
            </a:xfrm>
            <a:custGeom>
              <a:avLst/>
              <a:gdLst>
                <a:gd name="T0" fmla="*/ 0 w 932"/>
                <a:gd name="T1" fmla="*/ 190 h 230"/>
                <a:gd name="T2" fmla="*/ 865 w 932"/>
                <a:gd name="T3" fmla="*/ 0 h 230"/>
                <a:gd name="T4" fmla="*/ 932 w 932"/>
                <a:gd name="T5" fmla="*/ 30 h 230"/>
                <a:gd name="T6" fmla="*/ 21 w 932"/>
                <a:gd name="T7" fmla="*/ 230 h 230"/>
                <a:gd name="T8" fmla="*/ 0 w 932"/>
                <a:gd name="T9" fmla="*/ 190 h 230"/>
                <a:gd name="T10" fmla="*/ 0 w 932"/>
                <a:gd name="T11" fmla="*/ 1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2" h="230">
                  <a:moveTo>
                    <a:pt x="0" y="190"/>
                  </a:moveTo>
                  <a:lnTo>
                    <a:pt x="865" y="0"/>
                  </a:lnTo>
                  <a:lnTo>
                    <a:pt x="932" y="30"/>
                  </a:lnTo>
                  <a:lnTo>
                    <a:pt x="21" y="230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3" name="Freeform 23"/>
            <p:cNvSpPr>
              <a:spLocks/>
            </p:cNvSpPr>
            <p:nvPr/>
          </p:nvSpPr>
          <p:spPr bwMode="auto">
            <a:xfrm>
              <a:off x="2370" y="1409"/>
              <a:ext cx="424" cy="105"/>
            </a:xfrm>
            <a:custGeom>
              <a:avLst/>
              <a:gdLst>
                <a:gd name="T0" fmla="*/ 722 w 848"/>
                <a:gd name="T1" fmla="*/ 0 h 209"/>
                <a:gd name="T2" fmla="*/ 0 w 848"/>
                <a:gd name="T3" fmla="*/ 182 h 209"/>
                <a:gd name="T4" fmla="*/ 28 w 848"/>
                <a:gd name="T5" fmla="*/ 209 h 209"/>
                <a:gd name="T6" fmla="*/ 848 w 848"/>
                <a:gd name="T7" fmla="*/ 38 h 209"/>
                <a:gd name="T8" fmla="*/ 722 w 848"/>
                <a:gd name="T9" fmla="*/ 0 h 209"/>
                <a:gd name="T10" fmla="*/ 722 w 848"/>
                <a:gd name="T1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8" h="209">
                  <a:moveTo>
                    <a:pt x="722" y="0"/>
                  </a:moveTo>
                  <a:lnTo>
                    <a:pt x="0" y="182"/>
                  </a:lnTo>
                  <a:lnTo>
                    <a:pt x="28" y="209"/>
                  </a:lnTo>
                  <a:lnTo>
                    <a:pt x="848" y="38"/>
                  </a:lnTo>
                  <a:lnTo>
                    <a:pt x="722" y="0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4" name="Freeform 24"/>
            <p:cNvSpPr>
              <a:spLocks/>
            </p:cNvSpPr>
            <p:nvPr/>
          </p:nvSpPr>
          <p:spPr bwMode="auto">
            <a:xfrm>
              <a:off x="2077" y="978"/>
              <a:ext cx="78" cy="61"/>
            </a:xfrm>
            <a:custGeom>
              <a:avLst/>
              <a:gdLst>
                <a:gd name="T0" fmla="*/ 120 w 156"/>
                <a:gd name="T1" fmla="*/ 0 h 124"/>
                <a:gd name="T2" fmla="*/ 0 w 156"/>
                <a:gd name="T3" fmla="*/ 75 h 124"/>
                <a:gd name="T4" fmla="*/ 30 w 156"/>
                <a:gd name="T5" fmla="*/ 124 h 124"/>
                <a:gd name="T6" fmla="*/ 156 w 156"/>
                <a:gd name="T7" fmla="*/ 29 h 124"/>
                <a:gd name="T8" fmla="*/ 120 w 156"/>
                <a:gd name="T9" fmla="*/ 0 h 124"/>
                <a:gd name="T10" fmla="*/ 120 w 156"/>
                <a:gd name="T1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24">
                  <a:moveTo>
                    <a:pt x="120" y="0"/>
                  </a:moveTo>
                  <a:lnTo>
                    <a:pt x="0" y="75"/>
                  </a:lnTo>
                  <a:lnTo>
                    <a:pt x="30" y="124"/>
                  </a:lnTo>
                  <a:lnTo>
                    <a:pt x="156" y="29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5" name="Freeform 25"/>
            <p:cNvSpPr>
              <a:spLocks/>
            </p:cNvSpPr>
            <p:nvPr/>
          </p:nvSpPr>
          <p:spPr bwMode="auto">
            <a:xfrm>
              <a:off x="2166" y="664"/>
              <a:ext cx="536" cy="314"/>
            </a:xfrm>
            <a:custGeom>
              <a:avLst/>
              <a:gdLst>
                <a:gd name="T0" fmla="*/ 922 w 1070"/>
                <a:gd name="T1" fmla="*/ 11 h 627"/>
                <a:gd name="T2" fmla="*/ 707 w 1070"/>
                <a:gd name="T3" fmla="*/ 68 h 627"/>
                <a:gd name="T4" fmla="*/ 686 w 1070"/>
                <a:gd name="T5" fmla="*/ 97 h 627"/>
                <a:gd name="T6" fmla="*/ 612 w 1070"/>
                <a:gd name="T7" fmla="*/ 133 h 627"/>
                <a:gd name="T8" fmla="*/ 604 w 1070"/>
                <a:gd name="T9" fmla="*/ 171 h 627"/>
                <a:gd name="T10" fmla="*/ 281 w 1070"/>
                <a:gd name="T11" fmla="*/ 342 h 627"/>
                <a:gd name="T12" fmla="*/ 139 w 1070"/>
                <a:gd name="T13" fmla="*/ 456 h 627"/>
                <a:gd name="T14" fmla="*/ 23 w 1070"/>
                <a:gd name="T15" fmla="*/ 570 h 627"/>
                <a:gd name="T16" fmla="*/ 0 w 1070"/>
                <a:gd name="T17" fmla="*/ 597 h 627"/>
                <a:gd name="T18" fmla="*/ 23 w 1070"/>
                <a:gd name="T19" fmla="*/ 627 h 627"/>
                <a:gd name="T20" fmla="*/ 74 w 1070"/>
                <a:gd name="T21" fmla="*/ 561 h 627"/>
                <a:gd name="T22" fmla="*/ 104 w 1070"/>
                <a:gd name="T23" fmla="*/ 561 h 627"/>
                <a:gd name="T24" fmla="*/ 118 w 1070"/>
                <a:gd name="T25" fmla="*/ 523 h 627"/>
                <a:gd name="T26" fmla="*/ 161 w 1070"/>
                <a:gd name="T27" fmla="*/ 511 h 627"/>
                <a:gd name="T28" fmla="*/ 177 w 1070"/>
                <a:gd name="T29" fmla="*/ 477 h 627"/>
                <a:gd name="T30" fmla="*/ 220 w 1070"/>
                <a:gd name="T31" fmla="*/ 466 h 627"/>
                <a:gd name="T32" fmla="*/ 230 w 1070"/>
                <a:gd name="T33" fmla="*/ 437 h 627"/>
                <a:gd name="T34" fmla="*/ 302 w 1070"/>
                <a:gd name="T35" fmla="*/ 418 h 627"/>
                <a:gd name="T36" fmla="*/ 317 w 1070"/>
                <a:gd name="T37" fmla="*/ 392 h 627"/>
                <a:gd name="T38" fmla="*/ 391 w 1070"/>
                <a:gd name="T39" fmla="*/ 380 h 627"/>
                <a:gd name="T40" fmla="*/ 407 w 1070"/>
                <a:gd name="T41" fmla="*/ 354 h 627"/>
                <a:gd name="T42" fmla="*/ 473 w 1070"/>
                <a:gd name="T43" fmla="*/ 342 h 627"/>
                <a:gd name="T44" fmla="*/ 486 w 1070"/>
                <a:gd name="T45" fmla="*/ 295 h 627"/>
                <a:gd name="T46" fmla="*/ 576 w 1070"/>
                <a:gd name="T47" fmla="*/ 287 h 627"/>
                <a:gd name="T48" fmla="*/ 582 w 1070"/>
                <a:gd name="T49" fmla="*/ 249 h 627"/>
                <a:gd name="T50" fmla="*/ 658 w 1070"/>
                <a:gd name="T51" fmla="*/ 249 h 627"/>
                <a:gd name="T52" fmla="*/ 665 w 1070"/>
                <a:gd name="T53" fmla="*/ 219 h 627"/>
                <a:gd name="T54" fmla="*/ 715 w 1070"/>
                <a:gd name="T55" fmla="*/ 209 h 627"/>
                <a:gd name="T56" fmla="*/ 715 w 1070"/>
                <a:gd name="T57" fmla="*/ 133 h 627"/>
                <a:gd name="T58" fmla="*/ 827 w 1070"/>
                <a:gd name="T59" fmla="*/ 104 h 627"/>
                <a:gd name="T60" fmla="*/ 842 w 1070"/>
                <a:gd name="T61" fmla="*/ 68 h 627"/>
                <a:gd name="T62" fmla="*/ 916 w 1070"/>
                <a:gd name="T63" fmla="*/ 59 h 627"/>
                <a:gd name="T64" fmla="*/ 922 w 1070"/>
                <a:gd name="T65" fmla="*/ 40 h 627"/>
                <a:gd name="T66" fmla="*/ 988 w 1070"/>
                <a:gd name="T67" fmla="*/ 47 h 627"/>
                <a:gd name="T68" fmla="*/ 1004 w 1070"/>
                <a:gd name="T69" fmla="*/ 19 h 627"/>
                <a:gd name="T70" fmla="*/ 1070 w 1070"/>
                <a:gd name="T71" fmla="*/ 30 h 627"/>
                <a:gd name="T72" fmla="*/ 1017 w 1070"/>
                <a:gd name="T73" fmla="*/ 0 h 627"/>
                <a:gd name="T74" fmla="*/ 922 w 1070"/>
                <a:gd name="T75" fmla="*/ 11 h 627"/>
                <a:gd name="T76" fmla="*/ 922 w 1070"/>
                <a:gd name="T77" fmla="*/ 1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0" h="627">
                  <a:moveTo>
                    <a:pt x="922" y="11"/>
                  </a:moveTo>
                  <a:lnTo>
                    <a:pt x="707" y="68"/>
                  </a:lnTo>
                  <a:lnTo>
                    <a:pt x="686" y="97"/>
                  </a:lnTo>
                  <a:lnTo>
                    <a:pt x="612" y="133"/>
                  </a:lnTo>
                  <a:lnTo>
                    <a:pt x="604" y="171"/>
                  </a:lnTo>
                  <a:lnTo>
                    <a:pt x="281" y="342"/>
                  </a:lnTo>
                  <a:lnTo>
                    <a:pt x="139" y="456"/>
                  </a:lnTo>
                  <a:lnTo>
                    <a:pt x="23" y="570"/>
                  </a:lnTo>
                  <a:lnTo>
                    <a:pt x="0" y="597"/>
                  </a:lnTo>
                  <a:lnTo>
                    <a:pt x="23" y="627"/>
                  </a:lnTo>
                  <a:lnTo>
                    <a:pt x="74" y="561"/>
                  </a:lnTo>
                  <a:lnTo>
                    <a:pt x="104" y="561"/>
                  </a:lnTo>
                  <a:lnTo>
                    <a:pt x="118" y="523"/>
                  </a:lnTo>
                  <a:lnTo>
                    <a:pt x="161" y="511"/>
                  </a:lnTo>
                  <a:lnTo>
                    <a:pt x="177" y="477"/>
                  </a:lnTo>
                  <a:lnTo>
                    <a:pt x="220" y="466"/>
                  </a:lnTo>
                  <a:lnTo>
                    <a:pt x="230" y="437"/>
                  </a:lnTo>
                  <a:lnTo>
                    <a:pt x="302" y="418"/>
                  </a:lnTo>
                  <a:lnTo>
                    <a:pt x="317" y="392"/>
                  </a:lnTo>
                  <a:lnTo>
                    <a:pt x="391" y="380"/>
                  </a:lnTo>
                  <a:lnTo>
                    <a:pt x="407" y="354"/>
                  </a:lnTo>
                  <a:lnTo>
                    <a:pt x="473" y="342"/>
                  </a:lnTo>
                  <a:lnTo>
                    <a:pt x="486" y="295"/>
                  </a:lnTo>
                  <a:lnTo>
                    <a:pt x="576" y="287"/>
                  </a:lnTo>
                  <a:lnTo>
                    <a:pt x="582" y="249"/>
                  </a:lnTo>
                  <a:lnTo>
                    <a:pt x="658" y="249"/>
                  </a:lnTo>
                  <a:lnTo>
                    <a:pt x="665" y="219"/>
                  </a:lnTo>
                  <a:lnTo>
                    <a:pt x="715" y="209"/>
                  </a:lnTo>
                  <a:lnTo>
                    <a:pt x="715" y="133"/>
                  </a:lnTo>
                  <a:lnTo>
                    <a:pt x="827" y="104"/>
                  </a:lnTo>
                  <a:lnTo>
                    <a:pt x="842" y="68"/>
                  </a:lnTo>
                  <a:lnTo>
                    <a:pt x="916" y="59"/>
                  </a:lnTo>
                  <a:lnTo>
                    <a:pt x="922" y="40"/>
                  </a:lnTo>
                  <a:lnTo>
                    <a:pt x="988" y="47"/>
                  </a:lnTo>
                  <a:lnTo>
                    <a:pt x="1004" y="19"/>
                  </a:lnTo>
                  <a:lnTo>
                    <a:pt x="1070" y="30"/>
                  </a:lnTo>
                  <a:lnTo>
                    <a:pt x="1017" y="0"/>
                  </a:lnTo>
                  <a:lnTo>
                    <a:pt x="922" y="11"/>
                  </a:lnTo>
                  <a:lnTo>
                    <a:pt x="922" y="1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6" name="Freeform 26"/>
            <p:cNvSpPr>
              <a:spLocks/>
            </p:cNvSpPr>
            <p:nvPr/>
          </p:nvSpPr>
          <p:spPr bwMode="auto">
            <a:xfrm>
              <a:off x="1750" y="684"/>
              <a:ext cx="671" cy="535"/>
            </a:xfrm>
            <a:custGeom>
              <a:avLst/>
              <a:gdLst>
                <a:gd name="T0" fmla="*/ 774 w 1342"/>
                <a:gd name="T1" fmla="*/ 188 h 1070"/>
                <a:gd name="T2" fmla="*/ 1025 w 1342"/>
                <a:gd name="T3" fmla="*/ 112 h 1070"/>
                <a:gd name="T4" fmla="*/ 1342 w 1342"/>
                <a:gd name="T5" fmla="*/ 0 h 1070"/>
                <a:gd name="T6" fmla="*/ 1335 w 1342"/>
                <a:gd name="T7" fmla="*/ 28 h 1070"/>
                <a:gd name="T8" fmla="*/ 981 w 1342"/>
                <a:gd name="T9" fmla="*/ 169 h 1070"/>
                <a:gd name="T10" fmla="*/ 736 w 1342"/>
                <a:gd name="T11" fmla="*/ 255 h 1070"/>
                <a:gd name="T12" fmla="*/ 654 w 1342"/>
                <a:gd name="T13" fmla="*/ 333 h 1070"/>
                <a:gd name="T14" fmla="*/ 0 w 1342"/>
                <a:gd name="T15" fmla="*/ 1070 h 1070"/>
                <a:gd name="T16" fmla="*/ 692 w 1342"/>
                <a:gd name="T17" fmla="*/ 228 h 1070"/>
                <a:gd name="T18" fmla="*/ 774 w 1342"/>
                <a:gd name="T19" fmla="*/ 188 h 1070"/>
                <a:gd name="T20" fmla="*/ 774 w 1342"/>
                <a:gd name="T21" fmla="*/ 188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2" h="1070">
                  <a:moveTo>
                    <a:pt x="774" y="188"/>
                  </a:moveTo>
                  <a:lnTo>
                    <a:pt x="1025" y="112"/>
                  </a:lnTo>
                  <a:lnTo>
                    <a:pt x="1342" y="0"/>
                  </a:lnTo>
                  <a:lnTo>
                    <a:pt x="1335" y="28"/>
                  </a:lnTo>
                  <a:lnTo>
                    <a:pt x="981" y="169"/>
                  </a:lnTo>
                  <a:lnTo>
                    <a:pt x="736" y="255"/>
                  </a:lnTo>
                  <a:lnTo>
                    <a:pt x="654" y="333"/>
                  </a:lnTo>
                  <a:lnTo>
                    <a:pt x="0" y="1070"/>
                  </a:lnTo>
                  <a:lnTo>
                    <a:pt x="692" y="228"/>
                  </a:lnTo>
                  <a:lnTo>
                    <a:pt x="774" y="188"/>
                  </a:lnTo>
                  <a:lnTo>
                    <a:pt x="774" y="188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7" name="Freeform 27"/>
            <p:cNvSpPr>
              <a:spLocks/>
            </p:cNvSpPr>
            <p:nvPr/>
          </p:nvSpPr>
          <p:spPr bwMode="auto">
            <a:xfrm>
              <a:off x="1524" y="1073"/>
              <a:ext cx="328" cy="303"/>
            </a:xfrm>
            <a:custGeom>
              <a:avLst/>
              <a:gdLst>
                <a:gd name="T0" fmla="*/ 655 w 655"/>
                <a:gd name="T1" fmla="*/ 0 h 606"/>
                <a:gd name="T2" fmla="*/ 304 w 655"/>
                <a:gd name="T3" fmla="*/ 313 h 606"/>
                <a:gd name="T4" fmla="*/ 0 w 655"/>
                <a:gd name="T5" fmla="*/ 606 h 606"/>
                <a:gd name="T6" fmla="*/ 353 w 655"/>
                <a:gd name="T7" fmla="*/ 313 h 606"/>
                <a:gd name="T8" fmla="*/ 578 w 655"/>
                <a:gd name="T9" fmla="*/ 123 h 606"/>
                <a:gd name="T10" fmla="*/ 655 w 655"/>
                <a:gd name="T11" fmla="*/ 0 h 606"/>
                <a:gd name="T12" fmla="*/ 655 w 655"/>
                <a:gd name="T13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606">
                  <a:moveTo>
                    <a:pt x="655" y="0"/>
                  </a:moveTo>
                  <a:lnTo>
                    <a:pt x="304" y="313"/>
                  </a:lnTo>
                  <a:lnTo>
                    <a:pt x="0" y="606"/>
                  </a:lnTo>
                  <a:lnTo>
                    <a:pt x="353" y="313"/>
                  </a:lnTo>
                  <a:lnTo>
                    <a:pt x="578" y="123"/>
                  </a:lnTo>
                  <a:lnTo>
                    <a:pt x="655" y="0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8" name="Freeform 28"/>
            <p:cNvSpPr>
              <a:spLocks/>
            </p:cNvSpPr>
            <p:nvPr/>
          </p:nvSpPr>
          <p:spPr bwMode="auto">
            <a:xfrm>
              <a:off x="1598" y="1125"/>
              <a:ext cx="336" cy="364"/>
            </a:xfrm>
            <a:custGeom>
              <a:avLst/>
              <a:gdLst>
                <a:gd name="T0" fmla="*/ 274 w 673"/>
                <a:gd name="T1" fmla="*/ 247 h 728"/>
                <a:gd name="T2" fmla="*/ 51 w 673"/>
                <a:gd name="T3" fmla="*/ 455 h 728"/>
                <a:gd name="T4" fmla="*/ 30 w 673"/>
                <a:gd name="T5" fmla="*/ 512 h 728"/>
                <a:gd name="T6" fmla="*/ 0 w 673"/>
                <a:gd name="T7" fmla="*/ 728 h 728"/>
                <a:gd name="T8" fmla="*/ 89 w 673"/>
                <a:gd name="T9" fmla="*/ 445 h 728"/>
                <a:gd name="T10" fmla="*/ 184 w 673"/>
                <a:gd name="T11" fmla="*/ 359 h 728"/>
                <a:gd name="T12" fmla="*/ 103 w 673"/>
                <a:gd name="T13" fmla="*/ 607 h 728"/>
                <a:gd name="T14" fmla="*/ 251 w 673"/>
                <a:gd name="T15" fmla="*/ 293 h 728"/>
                <a:gd name="T16" fmla="*/ 353 w 673"/>
                <a:gd name="T17" fmla="*/ 198 h 728"/>
                <a:gd name="T18" fmla="*/ 538 w 673"/>
                <a:gd name="T19" fmla="*/ 93 h 728"/>
                <a:gd name="T20" fmla="*/ 673 w 673"/>
                <a:gd name="T21" fmla="*/ 0 h 728"/>
                <a:gd name="T22" fmla="*/ 464 w 673"/>
                <a:gd name="T23" fmla="*/ 124 h 728"/>
                <a:gd name="T24" fmla="*/ 281 w 673"/>
                <a:gd name="T25" fmla="*/ 217 h 728"/>
                <a:gd name="T26" fmla="*/ 274 w 673"/>
                <a:gd name="T27" fmla="*/ 247 h 728"/>
                <a:gd name="T28" fmla="*/ 274 w 673"/>
                <a:gd name="T29" fmla="*/ 24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3" h="728">
                  <a:moveTo>
                    <a:pt x="274" y="247"/>
                  </a:moveTo>
                  <a:lnTo>
                    <a:pt x="51" y="455"/>
                  </a:lnTo>
                  <a:lnTo>
                    <a:pt x="30" y="512"/>
                  </a:lnTo>
                  <a:lnTo>
                    <a:pt x="0" y="728"/>
                  </a:lnTo>
                  <a:lnTo>
                    <a:pt x="89" y="445"/>
                  </a:lnTo>
                  <a:lnTo>
                    <a:pt x="184" y="359"/>
                  </a:lnTo>
                  <a:lnTo>
                    <a:pt x="103" y="607"/>
                  </a:lnTo>
                  <a:lnTo>
                    <a:pt x="251" y="293"/>
                  </a:lnTo>
                  <a:lnTo>
                    <a:pt x="353" y="198"/>
                  </a:lnTo>
                  <a:lnTo>
                    <a:pt x="538" y="93"/>
                  </a:lnTo>
                  <a:lnTo>
                    <a:pt x="673" y="0"/>
                  </a:lnTo>
                  <a:lnTo>
                    <a:pt x="464" y="124"/>
                  </a:lnTo>
                  <a:lnTo>
                    <a:pt x="281" y="217"/>
                  </a:lnTo>
                  <a:lnTo>
                    <a:pt x="274" y="247"/>
                  </a:lnTo>
                  <a:lnTo>
                    <a:pt x="274" y="247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9" name="Freeform 29"/>
            <p:cNvSpPr>
              <a:spLocks/>
            </p:cNvSpPr>
            <p:nvPr/>
          </p:nvSpPr>
          <p:spPr bwMode="auto">
            <a:xfrm>
              <a:off x="1671" y="1301"/>
              <a:ext cx="111" cy="151"/>
            </a:xfrm>
            <a:custGeom>
              <a:avLst/>
              <a:gdLst>
                <a:gd name="T0" fmla="*/ 171 w 223"/>
                <a:gd name="T1" fmla="*/ 7 h 302"/>
                <a:gd name="T2" fmla="*/ 0 w 223"/>
                <a:gd name="T3" fmla="*/ 302 h 302"/>
                <a:gd name="T4" fmla="*/ 223 w 223"/>
                <a:gd name="T5" fmla="*/ 0 h 302"/>
                <a:gd name="T6" fmla="*/ 171 w 223"/>
                <a:gd name="T7" fmla="*/ 7 h 302"/>
                <a:gd name="T8" fmla="*/ 171 w 223"/>
                <a:gd name="T9" fmla="*/ 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02">
                  <a:moveTo>
                    <a:pt x="171" y="7"/>
                  </a:moveTo>
                  <a:lnTo>
                    <a:pt x="0" y="302"/>
                  </a:lnTo>
                  <a:lnTo>
                    <a:pt x="223" y="0"/>
                  </a:lnTo>
                  <a:lnTo>
                    <a:pt x="171" y="7"/>
                  </a:lnTo>
                  <a:lnTo>
                    <a:pt x="171" y="7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0" name="Freeform 30"/>
            <p:cNvSpPr>
              <a:spLocks/>
            </p:cNvSpPr>
            <p:nvPr/>
          </p:nvSpPr>
          <p:spPr bwMode="auto">
            <a:xfrm>
              <a:off x="1882" y="850"/>
              <a:ext cx="222" cy="250"/>
            </a:xfrm>
            <a:custGeom>
              <a:avLst/>
              <a:gdLst>
                <a:gd name="T0" fmla="*/ 434 w 443"/>
                <a:gd name="T1" fmla="*/ 0 h 500"/>
                <a:gd name="T2" fmla="*/ 0 w 443"/>
                <a:gd name="T3" fmla="*/ 500 h 500"/>
                <a:gd name="T4" fmla="*/ 443 w 443"/>
                <a:gd name="T5" fmla="*/ 19 h 500"/>
                <a:gd name="T6" fmla="*/ 434 w 443"/>
                <a:gd name="T7" fmla="*/ 0 h 500"/>
                <a:gd name="T8" fmla="*/ 434 w 443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500">
                  <a:moveTo>
                    <a:pt x="434" y="0"/>
                  </a:moveTo>
                  <a:lnTo>
                    <a:pt x="0" y="500"/>
                  </a:lnTo>
                  <a:lnTo>
                    <a:pt x="443" y="19"/>
                  </a:lnTo>
                  <a:lnTo>
                    <a:pt x="434" y="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1" name="Freeform 31"/>
            <p:cNvSpPr>
              <a:spLocks/>
            </p:cNvSpPr>
            <p:nvPr/>
          </p:nvSpPr>
          <p:spPr bwMode="auto">
            <a:xfrm>
              <a:off x="2452" y="589"/>
              <a:ext cx="257" cy="90"/>
            </a:xfrm>
            <a:custGeom>
              <a:avLst/>
              <a:gdLst>
                <a:gd name="T0" fmla="*/ 0 w 515"/>
                <a:gd name="T1" fmla="*/ 142 h 180"/>
                <a:gd name="T2" fmla="*/ 131 w 515"/>
                <a:gd name="T3" fmla="*/ 45 h 180"/>
                <a:gd name="T4" fmla="*/ 232 w 515"/>
                <a:gd name="T5" fmla="*/ 9 h 180"/>
                <a:gd name="T6" fmla="*/ 358 w 515"/>
                <a:gd name="T7" fmla="*/ 0 h 180"/>
                <a:gd name="T8" fmla="*/ 434 w 515"/>
                <a:gd name="T9" fmla="*/ 0 h 180"/>
                <a:gd name="T10" fmla="*/ 515 w 515"/>
                <a:gd name="T11" fmla="*/ 19 h 180"/>
                <a:gd name="T12" fmla="*/ 390 w 515"/>
                <a:gd name="T13" fmla="*/ 19 h 180"/>
                <a:gd name="T14" fmla="*/ 434 w 515"/>
                <a:gd name="T15" fmla="*/ 38 h 180"/>
                <a:gd name="T16" fmla="*/ 352 w 515"/>
                <a:gd name="T17" fmla="*/ 45 h 180"/>
                <a:gd name="T18" fmla="*/ 384 w 515"/>
                <a:gd name="T19" fmla="*/ 76 h 180"/>
                <a:gd name="T20" fmla="*/ 329 w 515"/>
                <a:gd name="T21" fmla="*/ 93 h 180"/>
                <a:gd name="T22" fmla="*/ 221 w 515"/>
                <a:gd name="T23" fmla="*/ 104 h 180"/>
                <a:gd name="T24" fmla="*/ 57 w 515"/>
                <a:gd name="T25" fmla="*/ 180 h 180"/>
                <a:gd name="T26" fmla="*/ 198 w 515"/>
                <a:gd name="T27" fmla="*/ 85 h 180"/>
                <a:gd name="T28" fmla="*/ 42 w 515"/>
                <a:gd name="T29" fmla="*/ 150 h 180"/>
                <a:gd name="T30" fmla="*/ 175 w 515"/>
                <a:gd name="T31" fmla="*/ 64 h 180"/>
                <a:gd name="T32" fmla="*/ 0 w 515"/>
                <a:gd name="T33" fmla="*/ 142 h 180"/>
                <a:gd name="T34" fmla="*/ 0 w 515"/>
                <a:gd name="T35" fmla="*/ 1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5" h="180">
                  <a:moveTo>
                    <a:pt x="0" y="142"/>
                  </a:moveTo>
                  <a:lnTo>
                    <a:pt x="131" y="45"/>
                  </a:lnTo>
                  <a:lnTo>
                    <a:pt x="232" y="9"/>
                  </a:lnTo>
                  <a:lnTo>
                    <a:pt x="358" y="0"/>
                  </a:lnTo>
                  <a:lnTo>
                    <a:pt x="434" y="0"/>
                  </a:lnTo>
                  <a:lnTo>
                    <a:pt x="515" y="19"/>
                  </a:lnTo>
                  <a:lnTo>
                    <a:pt x="390" y="19"/>
                  </a:lnTo>
                  <a:lnTo>
                    <a:pt x="434" y="38"/>
                  </a:lnTo>
                  <a:lnTo>
                    <a:pt x="352" y="45"/>
                  </a:lnTo>
                  <a:lnTo>
                    <a:pt x="384" y="76"/>
                  </a:lnTo>
                  <a:lnTo>
                    <a:pt x="329" y="93"/>
                  </a:lnTo>
                  <a:lnTo>
                    <a:pt x="221" y="104"/>
                  </a:lnTo>
                  <a:lnTo>
                    <a:pt x="57" y="180"/>
                  </a:lnTo>
                  <a:lnTo>
                    <a:pt x="198" y="85"/>
                  </a:lnTo>
                  <a:lnTo>
                    <a:pt x="42" y="150"/>
                  </a:lnTo>
                  <a:lnTo>
                    <a:pt x="175" y="64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2" name="Freeform 32"/>
            <p:cNvSpPr>
              <a:spLocks/>
            </p:cNvSpPr>
            <p:nvPr/>
          </p:nvSpPr>
          <p:spPr bwMode="auto">
            <a:xfrm>
              <a:off x="2971" y="565"/>
              <a:ext cx="33" cy="33"/>
            </a:xfrm>
            <a:custGeom>
              <a:avLst/>
              <a:gdLst>
                <a:gd name="T0" fmla="*/ 31 w 67"/>
                <a:gd name="T1" fmla="*/ 0 h 67"/>
                <a:gd name="T2" fmla="*/ 0 w 67"/>
                <a:gd name="T3" fmla="*/ 36 h 67"/>
                <a:gd name="T4" fmla="*/ 36 w 67"/>
                <a:gd name="T5" fmla="*/ 67 h 67"/>
                <a:gd name="T6" fmla="*/ 67 w 67"/>
                <a:gd name="T7" fmla="*/ 29 h 67"/>
                <a:gd name="T8" fmla="*/ 31 w 67"/>
                <a:gd name="T9" fmla="*/ 0 h 67"/>
                <a:gd name="T10" fmla="*/ 31 w 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7">
                  <a:moveTo>
                    <a:pt x="31" y="0"/>
                  </a:moveTo>
                  <a:lnTo>
                    <a:pt x="0" y="36"/>
                  </a:lnTo>
                  <a:lnTo>
                    <a:pt x="36" y="67"/>
                  </a:lnTo>
                  <a:lnTo>
                    <a:pt x="67" y="29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3" name="Freeform 33"/>
            <p:cNvSpPr>
              <a:spLocks/>
            </p:cNvSpPr>
            <p:nvPr/>
          </p:nvSpPr>
          <p:spPr bwMode="auto">
            <a:xfrm>
              <a:off x="2953" y="594"/>
              <a:ext cx="85" cy="76"/>
            </a:xfrm>
            <a:custGeom>
              <a:avLst/>
              <a:gdLst>
                <a:gd name="T0" fmla="*/ 23 w 171"/>
                <a:gd name="T1" fmla="*/ 0 h 152"/>
                <a:gd name="T2" fmla="*/ 103 w 171"/>
                <a:gd name="T3" fmla="*/ 67 h 152"/>
                <a:gd name="T4" fmla="*/ 171 w 171"/>
                <a:gd name="T5" fmla="*/ 152 h 152"/>
                <a:gd name="T6" fmla="*/ 89 w 171"/>
                <a:gd name="T7" fmla="*/ 84 h 152"/>
                <a:gd name="T8" fmla="*/ 112 w 171"/>
                <a:gd name="T9" fmla="*/ 152 h 152"/>
                <a:gd name="T10" fmla="*/ 0 w 171"/>
                <a:gd name="T11" fmla="*/ 17 h 152"/>
                <a:gd name="T12" fmla="*/ 23 w 171"/>
                <a:gd name="T13" fmla="*/ 0 h 152"/>
                <a:gd name="T14" fmla="*/ 23 w 171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52">
                  <a:moveTo>
                    <a:pt x="23" y="0"/>
                  </a:moveTo>
                  <a:lnTo>
                    <a:pt x="103" y="67"/>
                  </a:lnTo>
                  <a:lnTo>
                    <a:pt x="171" y="152"/>
                  </a:lnTo>
                  <a:lnTo>
                    <a:pt x="89" y="84"/>
                  </a:lnTo>
                  <a:lnTo>
                    <a:pt x="112" y="152"/>
                  </a:lnTo>
                  <a:lnTo>
                    <a:pt x="0" y="17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4" name="Freeform 34"/>
            <p:cNvSpPr>
              <a:spLocks/>
            </p:cNvSpPr>
            <p:nvPr/>
          </p:nvSpPr>
          <p:spPr bwMode="auto">
            <a:xfrm>
              <a:off x="2897" y="646"/>
              <a:ext cx="67" cy="42"/>
            </a:xfrm>
            <a:custGeom>
              <a:avLst/>
              <a:gdLst>
                <a:gd name="T0" fmla="*/ 45 w 133"/>
                <a:gd name="T1" fmla="*/ 0 h 83"/>
                <a:gd name="T2" fmla="*/ 133 w 133"/>
                <a:gd name="T3" fmla="*/ 55 h 83"/>
                <a:gd name="T4" fmla="*/ 95 w 133"/>
                <a:gd name="T5" fmla="*/ 83 h 83"/>
                <a:gd name="T6" fmla="*/ 0 w 133"/>
                <a:gd name="T7" fmla="*/ 17 h 83"/>
                <a:gd name="T8" fmla="*/ 45 w 133"/>
                <a:gd name="T9" fmla="*/ 0 h 83"/>
                <a:gd name="T10" fmla="*/ 45 w 133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83">
                  <a:moveTo>
                    <a:pt x="45" y="0"/>
                  </a:moveTo>
                  <a:lnTo>
                    <a:pt x="133" y="55"/>
                  </a:lnTo>
                  <a:lnTo>
                    <a:pt x="95" y="83"/>
                  </a:lnTo>
                  <a:lnTo>
                    <a:pt x="0" y="17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5" name="Freeform 35"/>
            <p:cNvSpPr>
              <a:spLocks/>
            </p:cNvSpPr>
            <p:nvPr/>
          </p:nvSpPr>
          <p:spPr bwMode="auto">
            <a:xfrm>
              <a:off x="2879" y="670"/>
              <a:ext cx="51" cy="46"/>
            </a:xfrm>
            <a:custGeom>
              <a:avLst/>
              <a:gdLst>
                <a:gd name="T0" fmla="*/ 43 w 100"/>
                <a:gd name="T1" fmla="*/ 0 h 93"/>
                <a:gd name="T2" fmla="*/ 100 w 100"/>
                <a:gd name="T3" fmla="*/ 67 h 93"/>
                <a:gd name="T4" fmla="*/ 28 w 100"/>
                <a:gd name="T5" fmla="*/ 93 h 93"/>
                <a:gd name="T6" fmla="*/ 0 w 100"/>
                <a:gd name="T7" fmla="*/ 19 h 93"/>
                <a:gd name="T8" fmla="*/ 43 w 100"/>
                <a:gd name="T9" fmla="*/ 0 h 93"/>
                <a:gd name="T10" fmla="*/ 43 w 100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93">
                  <a:moveTo>
                    <a:pt x="43" y="0"/>
                  </a:moveTo>
                  <a:lnTo>
                    <a:pt x="100" y="67"/>
                  </a:lnTo>
                  <a:lnTo>
                    <a:pt x="28" y="93"/>
                  </a:lnTo>
                  <a:lnTo>
                    <a:pt x="0" y="19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6" name="Freeform 36"/>
            <p:cNvSpPr>
              <a:spLocks/>
            </p:cNvSpPr>
            <p:nvPr/>
          </p:nvSpPr>
          <p:spPr bwMode="auto">
            <a:xfrm>
              <a:off x="1723" y="1656"/>
              <a:ext cx="259" cy="71"/>
            </a:xfrm>
            <a:custGeom>
              <a:avLst/>
              <a:gdLst>
                <a:gd name="T0" fmla="*/ 0 w 517"/>
                <a:gd name="T1" fmla="*/ 116 h 143"/>
                <a:gd name="T2" fmla="*/ 44 w 517"/>
                <a:gd name="T3" fmla="*/ 143 h 143"/>
                <a:gd name="T4" fmla="*/ 517 w 517"/>
                <a:gd name="T5" fmla="*/ 30 h 143"/>
                <a:gd name="T6" fmla="*/ 487 w 517"/>
                <a:gd name="T7" fmla="*/ 0 h 143"/>
                <a:gd name="T8" fmla="*/ 0 w 517"/>
                <a:gd name="T9" fmla="*/ 116 h 143"/>
                <a:gd name="T10" fmla="*/ 0 w 517"/>
                <a:gd name="T11" fmla="*/ 11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143">
                  <a:moveTo>
                    <a:pt x="0" y="116"/>
                  </a:moveTo>
                  <a:lnTo>
                    <a:pt x="44" y="143"/>
                  </a:lnTo>
                  <a:lnTo>
                    <a:pt x="517" y="30"/>
                  </a:lnTo>
                  <a:lnTo>
                    <a:pt x="487" y="0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7" name="Freeform 37"/>
            <p:cNvSpPr>
              <a:spLocks/>
            </p:cNvSpPr>
            <p:nvPr/>
          </p:nvSpPr>
          <p:spPr bwMode="auto">
            <a:xfrm>
              <a:off x="1789" y="1576"/>
              <a:ext cx="211" cy="56"/>
            </a:xfrm>
            <a:custGeom>
              <a:avLst/>
              <a:gdLst>
                <a:gd name="T0" fmla="*/ 53 w 422"/>
                <a:gd name="T1" fmla="*/ 74 h 113"/>
                <a:gd name="T2" fmla="*/ 386 w 422"/>
                <a:gd name="T3" fmla="*/ 0 h 113"/>
                <a:gd name="T4" fmla="*/ 422 w 422"/>
                <a:gd name="T5" fmla="*/ 17 h 113"/>
                <a:gd name="T6" fmla="*/ 0 w 422"/>
                <a:gd name="T7" fmla="*/ 113 h 113"/>
                <a:gd name="T8" fmla="*/ 53 w 422"/>
                <a:gd name="T9" fmla="*/ 74 h 113"/>
                <a:gd name="T10" fmla="*/ 53 w 422"/>
                <a:gd name="T11" fmla="*/ 7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113">
                  <a:moveTo>
                    <a:pt x="53" y="74"/>
                  </a:moveTo>
                  <a:lnTo>
                    <a:pt x="386" y="0"/>
                  </a:lnTo>
                  <a:lnTo>
                    <a:pt x="422" y="17"/>
                  </a:lnTo>
                  <a:lnTo>
                    <a:pt x="0" y="113"/>
                  </a:lnTo>
                  <a:lnTo>
                    <a:pt x="53" y="74"/>
                  </a:lnTo>
                  <a:lnTo>
                    <a:pt x="5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8" name="Freeform 38"/>
            <p:cNvSpPr>
              <a:spLocks/>
            </p:cNvSpPr>
            <p:nvPr/>
          </p:nvSpPr>
          <p:spPr bwMode="auto">
            <a:xfrm>
              <a:off x="1480" y="1495"/>
              <a:ext cx="81" cy="108"/>
            </a:xfrm>
            <a:custGeom>
              <a:avLst/>
              <a:gdLst>
                <a:gd name="T0" fmla="*/ 118 w 162"/>
                <a:gd name="T1" fmla="*/ 0 h 216"/>
                <a:gd name="T2" fmla="*/ 103 w 162"/>
                <a:gd name="T3" fmla="*/ 66 h 216"/>
                <a:gd name="T4" fmla="*/ 74 w 162"/>
                <a:gd name="T5" fmla="*/ 66 h 216"/>
                <a:gd name="T6" fmla="*/ 74 w 162"/>
                <a:gd name="T7" fmla="*/ 93 h 216"/>
                <a:gd name="T8" fmla="*/ 44 w 162"/>
                <a:gd name="T9" fmla="*/ 104 h 216"/>
                <a:gd name="T10" fmla="*/ 31 w 162"/>
                <a:gd name="T11" fmla="*/ 142 h 216"/>
                <a:gd name="T12" fmla="*/ 0 w 162"/>
                <a:gd name="T13" fmla="*/ 178 h 216"/>
                <a:gd name="T14" fmla="*/ 36 w 162"/>
                <a:gd name="T15" fmla="*/ 216 h 216"/>
                <a:gd name="T16" fmla="*/ 74 w 162"/>
                <a:gd name="T17" fmla="*/ 171 h 216"/>
                <a:gd name="T18" fmla="*/ 74 w 162"/>
                <a:gd name="T19" fmla="*/ 131 h 216"/>
                <a:gd name="T20" fmla="*/ 108 w 162"/>
                <a:gd name="T21" fmla="*/ 112 h 216"/>
                <a:gd name="T22" fmla="*/ 108 w 162"/>
                <a:gd name="T23" fmla="*/ 85 h 216"/>
                <a:gd name="T24" fmla="*/ 141 w 162"/>
                <a:gd name="T25" fmla="*/ 66 h 216"/>
                <a:gd name="T26" fmla="*/ 162 w 162"/>
                <a:gd name="T27" fmla="*/ 19 h 216"/>
                <a:gd name="T28" fmla="*/ 118 w 162"/>
                <a:gd name="T29" fmla="*/ 0 h 216"/>
                <a:gd name="T30" fmla="*/ 118 w 162"/>
                <a:gd name="T3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216">
                  <a:moveTo>
                    <a:pt x="118" y="0"/>
                  </a:moveTo>
                  <a:lnTo>
                    <a:pt x="103" y="66"/>
                  </a:lnTo>
                  <a:lnTo>
                    <a:pt x="74" y="66"/>
                  </a:lnTo>
                  <a:lnTo>
                    <a:pt x="74" y="93"/>
                  </a:lnTo>
                  <a:lnTo>
                    <a:pt x="44" y="104"/>
                  </a:lnTo>
                  <a:lnTo>
                    <a:pt x="31" y="142"/>
                  </a:lnTo>
                  <a:lnTo>
                    <a:pt x="0" y="178"/>
                  </a:lnTo>
                  <a:lnTo>
                    <a:pt x="36" y="216"/>
                  </a:lnTo>
                  <a:lnTo>
                    <a:pt x="74" y="171"/>
                  </a:lnTo>
                  <a:lnTo>
                    <a:pt x="74" y="131"/>
                  </a:lnTo>
                  <a:lnTo>
                    <a:pt x="108" y="112"/>
                  </a:lnTo>
                  <a:lnTo>
                    <a:pt x="108" y="85"/>
                  </a:lnTo>
                  <a:lnTo>
                    <a:pt x="141" y="66"/>
                  </a:lnTo>
                  <a:lnTo>
                    <a:pt x="162" y="19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9" name="Freeform 39"/>
            <p:cNvSpPr>
              <a:spLocks/>
            </p:cNvSpPr>
            <p:nvPr/>
          </p:nvSpPr>
          <p:spPr bwMode="auto">
            <a:xfrm>
              <a:off x="1429" y="1471"/>
              <a:ext cx="58" cy="57"/>
            </a:xfrm>
            <a:custGeom>
              <a:avLst/>
              <a:gdLst>
                <a:gd name="T0" fmla="*/ 73 w 116"/>
                <a:gd name="T1" fmla="*/ 0 h 114"/>
                <a:gd name="T2" fmla="*/ 29 w 116"/>
                <a:gd name="T3" fmla="*/ 29 h 114"/>
                <a:gd name="T4" fmla="*/ 0 w 116"/>
                <a:gd name="T5" fmla="*/ 93 h 114"/>
                <a:gd name="T6" fmla="*/ 44 w 116"/>
                <a:gd name="T7" fmla="*/ 114 h 114"/>
                <a:gd name="T8" fmla="*/ 29 w 116"/>
                <a:gd name="T9" fmla="*/ 67 h 114"/>
                <a:gd name="T10" fmla="*/ 88 w 116"/>
                <a:gd name="T11" fmla="*/ 93 h 114"/>
                <a:gd name="T12" fmla="*/ 65 w 116"/>
                <a:gd name="T13" fmla="*/ 36 h 114"/>
                <a:gd name="T14" fmla="*/ 116 w 116"/>
                <a:gd name="T15" fmla="*/ 59 h 114"/>
                <a:gd name="T16" fmla="*/ 103 w 116"/>
                <a:gd name="T17" fmla="*/ 10 h 114"/>
                <a:gd name="T18" fmla="*/ 73 w 116"/>
                <a:gd name="T19" fmla="*/ 0 h 114"/>
                <a:gd name="T20" fmla="*/ 73 w 116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14">
                  <a:moveTo>
                    <a:pt x="73" y="0"/>
                  </a:moveTo>
                  <a:lnTo>
                    <a:pt x="29" y="29"/>
                  </a:lnTo>
                  <a:lnTo>
                    <a:pt x="0" y="93"/>
                  </a:lnTo>
                  <a:lnTo>
                    <a:pt x="44" y="114"/>
                  </a:lnTo>
                  <a:lnTo>
                    <a:pt x="29" y="67"/>
                  </a:lnTo>
                  <a:lnTo>
                    <a:pt x="88" y="93"/>
                  </a:lnTo>
                  <a:lnTo>
                    <a:pt x="65" y="36"/>
                  </a:lnTo>
                  <a:lnTo>
                    <a:pt x="116" y="59"/>
                  </a:lnTo>
                  <a:lnTo>
                    <a:pt x="103" y="1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0" name="Freeform 40"/>
            <p:cNvSpPr>
              <a:spLocks/>
            </p:cNvSpPr>
            <p:nvPr/>
          </p:nvSpPr>
          <p:spPr bwMode="auto">
            <a:xfrm>
              <a:off x="3054" y="745"/>
              <a:ext cx="73" cy="55"/>
            </a:xfrm>
            <a:custGeom>
              <a:avLst/>
              <a:gdLst>
                <a:gd name="T0" fmla="*/ 146 w 146"/>
                <a:gd name="T1" fmla="*/ 28 h 110"/>
                <a:gd name="T2" fmla="*/ 70 w 146"/>
                <a:gd name="T3" fmla="*/ 77 h 110"/>
                <a:gd name="T4" fmla="*/ 36 w 146"/>
                <a:gd name="T5" fmla="*/ 110 h 110"/>
                <a:gd name="T6" fmla="*/ 26 w 146"/>
                <a:gd name="T7" fmla="*/ 106 h 110"/>
                <a:gd name="T8" fmla="*/ 5 w 146"/>
                <a:gd name="T9" fmla="*/ 102 h 110"/>
                <a:gd name="T10" fmla="*/ 0 w 146"/>
                <a:gd name="T11" fmla="*/ 85 h 110"/>
                <a:gd name="T12" fmla="*/ 26 w 146"/>
                <a:gd name="T13" fmla="*/ 32 h 110"/>
                <a:gd name="T14" fmla="*/ 62 w 146"/>
                <a:gd name="T15" fmla="*/ 30 h 110"/>
                <a:gd name="T16" fmla="*/ 87 w 146"/>
                <a:gd name="T17" fmla="*/ 24 h 110"/>
                <a:gd name="T18" fmla="*/ 108 w 146"/>
                <a:gd name="T19" fmla="*/ 0 h 110"/>
                <a:gd name="T20" fmla="*/ 146 w 146"/>
                <a:gd name="T21" fmla="*/ 28 h 110"/>
                <a:gd name="T22" fmla="*/ 146 w 146"/>
                <a:gd name="T2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10">
                  <a:moveTo>
                    <a:pt x="146" y="28"/>
                  </a:moveTo>
                  <a:lnTo>
                    <a:pt x="70" y="77"/>
                  </a:lnTo>
                  <a:lnTo>
                    <a:pt x="36" y="110"/>
                  </a:lnTo>
                  <a:lnTo>
                    <a:pt x="26" y="106"/>
                  </a:lnTo>
                  <a:lnTo>
                    <a:pt x="5" y="102"/>
                  </a:lnTo>
                  <a:lnTo>
                    <a:pt x="0" y="85"/>
                  </a:lnTo>
                  <a:lnTo>
                    <a:pt x="26" y="32"/>
                  </a:lnTo>
                  <a:lnTo>
                    <a:pt x="62" y="30"/>
                  </a:lnTo>
                  <a:lnTo>
                    <a:pt x="87" y="24"/>
                  </a:lnTo>
                  <a:lnTo>
                    <a:pt x="108" y="0"/>
                  </a:lnTo>
                  <a:lnTo>
                    <a:pt x="146" y="28"/>
                  </a:lnTo>
                  <a:lnTo>
                    <a:pt x="1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1" name="Freeform 41"/>
            <p:cNvSpPr>
              <a:spLocks/>
            </p:cNvSpPr>
            <p:nvPr/>
          </p:nvSpPr>
          <p:spPr bwMode="auto">
            <a:xfrm>
              <a:off x="2892" y="661"/>
              <a:ext cx="237" cy="163"/>
            </a:xfrm>
            <a:custGeom>
              <a:avLst/>
              <a:gdLst>
                <a:gd name="T0" fmla="*/ 476 w 476"/>
                <a:gd name="T1" fmla="*/ 137 h 325"/>
                <a:gd name="T2" fmla="*/ 474 w 476"/>
                <a:gd name="T3" fmla="*/ 150 h 325"/>
                <a:gd name="T4" fmla="*/ 434 w 476"/>
                <a:gd name="T5" fmla="*/ 137 h 325"/>
                <a:gd name="T6" fmla="*/ 407 w 476"/>
                <a:gd name="T7" fmla="*/ 145 h 325"/>
                <a:gd name="T8" fmla="*/ 403 w 476"/>
                <a:gd name="T9" fmla="*/ 158 h 325"/>
                <a:gd name="T10" fmla="*/ 362 w 476"/>
                <a:gd name="T11" fmla="*/ 175 h 325"/>
                <a:gd name="T12" fmla="*/ 341 w 476"/>
                <a:gd name="T13" fmla="*/ 168 h 325"/>
                <a:gd name="T14" fmla="*/ 331 w 476"/>
                <a:gd name="T15" fmla="*/ 166 h 325"/>
                <a:gd name="T16" fmla="*/ 295 w 476"/>
                <a:gd name="T17" fmla="*/ 242 h 325"/>
                <a:gd name="T18" fmla="*/ 297 w 476"/>
                <a:gd name="T19" fmla="*/ 272 h 325"/>
                <a:gd name="T20" fmla="*/ 329 w 476"/>
                <a:gd name="T21" fmla="*/ 287 h 325"/>
                <a:gd name="T22" fmla="*/ 316 w 476"/>
                <a:gd name="T23" fmla="*/ 306 h 325"/>
                <a:gd name="T24" fmla="*/ 265 w 476"/>
                <a:gd name="T25" fmla="*/ 325 h 325"/>
                <a:gd name="T26" fmla="*/ 289 w 476"/>
                <a:gd name="T27" fmla="*/ 291 h 325"/>
                <a:gd name="T28" fmla="*/ 265 w 476"/>
                <a:gd name="T29" fmla="*/ 268 h 325"/>
                <a:gd name="T30" fmla="*/ 270 w 476"/>
                <a:gd name="T31" fmla="*/ 236 h 325"/>
                <a:gd name="T32" fmla="*/ 289 w 476"/>
                <a:gd name="T33" fmla="*/ 187 h 325"/>
                <a:gd name="T34" fmla="*/ 293 w 476"/>
                <a:gd name="T35" fmla="*/ 152 h 325"/>
                <a:gd name="T36" fmla="*/ 280 w 476"/>
                <a:gd name="T37" fmla="*/ 149 h 325"/>
                <a:gd name="T38" fmla="*/ 259 w 476"/>
                <a:gd name="T39" fmla="*/ 171 h 325"/>
                <a:gd name="T40" fmla="*/ 248 w 476"/>
                <a:gd name="T41" fmla="*/ 198 h 325"/>
                <a:gd name="T42" fmla="*/ 240 w 476"/>
                <a:gd name="T43" fmla="*/ 194 h 325"/>
                <a:gd name="T44" fmla="*/ 223 w 476"/>
                <a:gd name="T45" fmla="*/ 175 h 325"/>
                <a:gd name="T46" fmla="*/ 198 w 476"/>
                <a:gd name="T47" fmla="*/ 181 h 325"/>
                <a:gd name="T48" fmla="*/ 202 w 476"/>
                <a:gd name="T49" fmla="*/ 168 h 325"/>
                <a:gd name="T50" fmla="*/ 192 w 476"/>
                <a:gd name="T51" fmla="*/ 162 h 325"/>
                <a:gd name="T52" fmla="*/ 187 w 476"/>
                <a:gd name="T53" fmla="*/ 149 h 325"/>
                <a:gd name="T54" fmla="*/ 173 w 476"/>
                <a:gd name="T55" fmla="*/ 156 h 325"/>
                <a:gd name="T56" fmla="*/ 170 w 476"/>
                <a:gd name="T57" fmla="*/ 128 h 325"/>
                <a:gd name="T58" fmla="*/ 137 w 476"/>
                <a:gd name="T59" fmla="*/ 116 h 325"/>
                <a:gd name="T60" fmla="*/ 90 w 476"/>
                <a:gd name="T61" fmla="*/ 86 h 325"/>
                <a:gd name="T62" fmla="*/ 57 w 476"/>
                <a:gd name="T63" fmla="*/ 46 h 325"/>
                <a:gd name="T64" fmla="*/ 21 w 476"/>
                <a:gd name="T65" fmla="*/ 19 h 325"/>
                <a:gd name="T66" fmla="*/ 0 w 476"/>
                <a:gd name="T67" fmla="*/ 14 h 325"/>
                <a:gd name="T68" fmla="*/ 4 w 476"/>
                <a:gd name="T69" fmla="*/ 0 h 325"/>
                <a:gd name="T70" fmla="*/ 101 w 476"/>
                <a:gd name="T71" fmla="*/ 61 h 325"/>
                <a:gd name="T72" fmla="*/ 177 w 476"/>
                <a:gd name="T73" fmla="*/ 101 h 325"/>
                <a:gd name="T74" fmla="*/ 230 w 476"/>
                <a:gd name="T75" fmla="*/ 116 h 325"/>
                <a:gd name="T76" fmla="*/ 259 w 476"/>
                <a:gd name="T77" fmla="*/ 128 h 325"/>
                <a:gd name="T78" fmla="*/ 282 w 476"/>
                <a:gd name="T79" fmla="*/ 105 h 325"/>
                <a:gd name="T80" fmla="*/ 261 w 476"/>
                <a:gd name="T81" fmla="*/ 95 h 325"/>
                <a:gd name="T82" fmla="*/ 192 w 476"/>
                <a:gd name="T83" fmla="*/ 61 h 325"/>
                <a:gd name="T84" fmla="*/ 274 w 476"/>
                <a:gd name="T85" fmla="*/ 88 h 325"/>
                <a:gd name="T86" fmla="*/ 297 w 476"/>
                <a:gd name="T87" fmla="*/ 124 h 325"/>
                <a:gd name="T88" fmla="*/ 348 w 476"/>
                <a:gd name="T89" fmla="*/ 143 h 325"/>
                <a:gd name="T90" fmla="*/ 369 w 476"/>
                <a:gd name="T91" fmla="*/ 118 h 325"/>
                <a:gd name="T92" fmla="*/ 468 w 476"/>
                <a:gd name="T93" fmla="*/ 135 h 325"/>
                <a:gd name="T94" fmla="*/ 476 w 476"/>
                <a:gd name="T95" fmla="*/ 137 h 325"/>
                <a:gd name="T96" fmla="*/ 476 w 476"/>
                <a:gd name="T97" fmla="*/ 13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6" h="325">
                  <a:moveTo>
                    <a:pt x="476" y="137"/>
                  </a:moveTo>
                  <a:lnTo>
                    <a:pt x="474" y="150"/>
                  </a:lnTo>
                  <a:lnTo>
                    <a:pt x="434" y="137"/>
                  </a:lnTo>
                  <a:lnTo>
                    <a:pt x="407" y="145"/>
                  </a:lnTo>
                  <a:lnTo>
                    <a:pt x="403" y="158"/>
                  </a:lnTo>
                  <a:lnTo>
                    <a:pt x="362" y="175"/>
                  </a:lnTo>
                  <a:lnTo>
                    <a:pt x="341" y="168"/>
                  </a:lnTo>
                  <a:lnTo>
                    <a:pt x="331" y="166"/>
                  </a:lnTo>
                  <a:lnTo>
                    <a:pt x="295" y="242"/>
                  </a:lnTo>
                  <a:lnTo>
                    <a:pt x="297" y="272"/>
                  </a:lnTo>
                  <a:lnTo>
                    <a:pt x="329" y="287"/>
                  </a:lnTo>
                  <a:lnTo>
                    <a:pt x="316" y="306"/>
                  </a:lnTo>
                  <a:lnTo>
                    <a:pt x="265" y="325"/>
                  </a:lnTo>
                  <a:lnTo>
                    <a:pt x="289" y="291"/>
                  </a:lnTo>
                  <a:lnTo>
                    <a:pt x="265" y="268"/>
                  </a:lnTo>
                  <a:lnTo>
                    <a:pt x="270" y="236"/>
                  </a:lnTo>
                  <a:lnTo>
                    <a:pt x="289" y="187"/>
                  </a:lnTo>
                  <a:lnTo>
                    <a:pt x="293" y="152"/>
                  </a:lnTo>
                  <a:lnTo>
                    <a:pt x="280" y="149"/>
                  </a:lnTo>
                  <a:lnTo>
                    <a:pt x="259" y="171"/>
                  </a:lnTo>
                  <a:lnTo>
                    <a:pt x="248" y="198"/>
                  </a:lnTo>
                  <a:lnTo>
                    <a:pt x="240" y="194"/>
                  </a:lnTo>
                  <a:lnTo>
                    <a:pt x="223" y="175"/>
                  </a:lnTo>
                  <a:lnTo>
                    <a:pt x="198" y="181"/>
                  </a:lnTo>
                  <a:lnTo>
                    <a:pt x="202" y="168"/>
                  </a:lnTo>
                  <a:lnTo>
                    <a:pt x="192" y="162"/>
                  </a:lnTo>
                  <a:lnTo>
                    <a:pt x="187" y="149"/>
                  </a:lnTo>
                  <a:lnTo>
                    <a:pt x="173" y="156"/>
                  </a:lnTo>
                  <a:lnTo>
                    <a:pt x="170" y="128"/>
                  </a:lnTo>
                  <a:lnTo>
                    <a:pt x="137" y="116"/>
                  </a:lnTo>
                  <a:lnTo>
                    <a:pt x="90" y="86"/>
                  </a:lnTo>
                  <a:lnTo>
                    <a:pt x="57" y="46"/>
                  </a:lnTo>
                  <a:lnTo>
                    <a:pt x="21" y="19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01" y="61"/>
                  </a:lnTo>
                  <a:lnTo>
                    <a:pt x="177" y="101"/>
                  </a:lnTo>
                  <a:lnTo>
                    <a:pt x="230" y="116"/>
                  </a:lnTo>
                  <a:lnTo>
                    <a:pt x="259" y="128"/>
                  </a:lnTo>
                  <a:lnTo>
                    <a:pt x="282" y="105"/>
                  </a:lnTo>
                  <a:lnTo>
                    <a:pt x="261" y="95"/>
                  </a:lnTo>
                  <a:lnTo>
                    <a:pt x="192" y="61"/>
                  </a:lnTo>
                  <a:lnTo>
                    <a:pt x="274" y="88"/>
                  </a:lnTo>
                  <a:lnTo>
                    <a:pt x="297" y="124"/>
                  </a:lnTo>
                  <a:lnTo>
                    <a:pt x="348" y="143"/>
                  </a:lnTo>
                  <a:lnTo>
                    <a:pt x="369" y="118"/>
                  </a:lnTo>
                  <a:lnTo>
                    <a:pt x="468" y="135"/>
                  </a:lnTo>
                  <a:lnTo>
                    <a:pt x="476" y="137"/>
                  </a:lnTo>
                  <a:lnTo>
                    <a:pt x="476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2" name="Freeform 42"/>
            <p:cNvSpPr>
              <a:spLocks/>
            </p:cNvSpPr>
            <p:nvPr/>
          </p:nvSpPr>
          <p:spPr bwMode="auto">
            <a:xfrm>
              <a:off x="2979" y="554"/>
              <a:ext cx="167" cy="130"/>
            </a:xfrm>
            <a:custGeom>
              <a:avLst/>
              <a:gdLst>
                <a:gd name="T0" fmla="*/ 314 w 333"/>
                <a:gd name="T1" fmla="*/ 253 h 261"/>
                <a:gd name="T2" fmla="*/ 236 w 333"/>
                <a:gd name="T3" fmla="*/ 242 h 261"/>
                <a:gd name="T4" fmla="*/ 177 w 333"/>
                <a:gd name="T5" fmla="*/ 240 h 261"/>
                <a:gd name="T6" fmla="*/ 135 w 333"/>
                <a:gd name="T7" fmla="*/ 223 h 261"/>
                <a:gd name="T8" fmla="*/ 97 w 333"/>
                <a:gd name="T9" fmla="*/ 170 h 261"/>
                <a:gd name="T10" fmla="*/ 17 w 333"/>
                <a:gd name="T11" fmla="*/ 95 h 261"/>
                <a:gd name="T12" fmla="*/ 0 w 333"/>
                <a:gd name="T13" fmla="*/ 74 h 261"/>
                <a:gd name="T14" fmla="*/ 88 w 333"/>
                <a:gd name="T15" fmla="*/ 133 h 261"/>
                <a:gd name="T16" fmla="*/ 143 w 333"/>
                <a:gd name="T17" fmla="*/ 166 h 261"/>
                <a:gd name="T18" fmla="*/ 185 w 333"/>
                <a:gd name="T19" fmla="*/ 181 h 261"/>
                <a:gd name="T20" fmla="*/ 122 w 333"/>
                <a:gd name="T21" fmla="*/ 132 h 261"/>
                <a:gd name="T22" fmla="*/ 206 w 333"/>
                <a:gd name="T23" fmla="*/ 158 h 261"/>
                <a:gd name="T24" fmla="*/ 114 w 333"/>
                <a:gd name="T25" fmla="*/ 113 h 261"/>
                <a:gd name="T26" fmla="*/ 171 w 333"/>
                <a:gd name="T27" fmla="*/ 116 h 261"/>
                <a:gd name="T28" fmla="*/ 124 w 333"/>
                <a:gd name="T29" fmla="*/ 88 h 261"/>
                <a:gd name="T30" fmla="*/ 164 w 333"/>
                <a:gd name="T31" fmla="*/ 73 h 261"/>
                <a:gd name="T32" fmla="*/ 122 w 333"/>
                <a:gd name="T33" fmla="*/ 55 h 261"/>
                <a:gd name="T34" fmla="*/ 141 w 333"/>
                <a:gd name="T35" fmla="*/ 33 h 261"/>
                <a:gd name="T36" fmla="*/ 124 w 333"/>
                <a:gd name="T37" fmla="*/ 14 h 261"/>
                <a:gd name="T38" fmla="*/ 130 w 333"/>
                <a:gd name="T39" fmla="*/ 0 h 261"/>
                <a:gd name="T40" fmla="*/ 151 w 333"/>
                <a:gd name="T41" fmla="*/ 8 h 261"/>
                <a:gd name="T42" fmla="*/ 175 w 333"/>
                <a:gd name="T43" fmla="*/ 31 h 261"/>
                <a:gd name="T44" fmla="*/ 219 w 333"/>
                <a:gd name="T45" fmla="*/ 44 h 261"/>
                <a:gd name="T46" fmla="*/ 230 w 333"/>
                <a:gd name="T47" fmla="*/ 76 h 261"/>
                <a:gd name="T48" fmla="*/ 265 w 333"/>
                <a:gd name="T49" fmla="*/ 116 h 261"/>
                <a:gd name="T50" fmla="*/ 274 w 333"/>
                <a:gd name="T51" fmla="*/ 151 h 261"/>
                <a:gd name="T52" fmla="*/ 299 w 333"/>
                <a:gd name="T53" fmla="*/ 190 h 261"/>
                <a:gd name="T54" fmla="*/ 322 w 333"/>
                <a:gd name="T55" fmla="*/ 227 h 261"/>
                <a:gd name="T56" fmla="*/ 333 w 333"/>
                <a:gd name="T57" fmla="*/ 261 h 261"/>
                <a:gd name="T58" fmla="*/ 314 w 333"/>
                <a:gd name="T59" fmla="*/ 253 h 261"/>
                <a:gd name="T60" fmla="*/ 314 w 333"/>
                <a:gd name="T61" fmla="*/ 25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3" h="261">
                  <a:moveTo>
                    <a:pt x="314" y="253"/>
                  </a:moveTo>
                  <a:lnTo>
                    <a:pt x="236" y="242"/>
                  </a:lnTo>
                  <a:lnTo>
                    <a:pt x="177" y="240"/>
                  </a:lnTo>
                  <a:lnTo>
                    <a:pt x="135" y="223"/>
                  </a:lnTo>
                  <a:lnTo>
                    <a:pt x="97" y="170"/>
                  </a:lnTo>
                  <a:lnTo>
                    <a:pt x="17" y="95"/>
                  </a:lnTo>
                  <a:lnTo>
                    <a:pt x="0" y="74"/>
                  </a:lnTo>
                  <a:lnTo>
                    <a:pt x="88" y="133"/>
                  </a:lnTo>
                  <a:lnTo>
                    <a:pt x="143" y="166"/>
                  </a:lnTo>
                  <a:lnTo>
                    <a:pt x="185" y="181"/>
                  </a:lnTo>
                  <a:lnTo>
                    <a:pt x="122" y="132"/>
                  </a:lnTo>
                  <a:lnTo>
                    <a:pt x="206" y="158"/>
                  </a:lnTo>
                  <a:lnTo>
                    <a:pt x="114" y="113"/>
                  </a:lnTo>
                  <a:lnTo>
                    <a:pt x="171" y="116"/>
                  </a:lnTo>
                  <a:lnTo>
                    <a:pt x="124" y="88"/>
                  </a:lnTo>
                  <a:lnTo>
                    <a:pt x="164" y="73"/>
                  </a:lnTo>
                  <a:lnTo>
                    <a:pt x="122" y="55"/>
                  </a:lnTo>
                  <a:lnTo>
                    <a:pt x="141" y="33"/>
                  </a:lnTo>
                  <a:lnTo>
                    <a:pt x="124" y="14"/>
                  </a:lnTo>
                  <a:lnTo>
                    <a:pt x="130" y="0"/>
                  </a:lnTo>
                  <a:lnTo>
                    <a:pt x="151" y="8"/>
                  </a:lnTo>
                  <a:lnTo>
                    <a:pt x="175" y="31"/>
                  </a:lnTo>
                  <a:lnTo>
                    <a:pt x="219" y="44"/>
                  </a:lnTo>
                  <a:lnTo>
                    <a:pt x="230" y="76"/>
                  </a:lnTo>
                  <a:lnTo>
                    <a:pt x="265" y="116"/>
                  </a:lnTo>
                  <a:lnTo>
                    <a:pt x="274" y="151"/>
                  </a:lnTo>
                  <a:lnTo>
                    <a:pt x="299" y="190"/>
                  </a:lnTo>
                  <a:lnTo>
                    <a:pt x="322" y="227"/>
                  </a:lnTo>
                  <a:lnTo>
                    <a:pt x="333" y="261"/>
                  </a:lnTo>
                  <a:lnTo>
                    <a:pt x="314" y="253"/>
                  </a:lnTo>
                  <a:lnTo>
                    <a:pt x="314" y="2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3" name="Freeform 43"/>
            <p:cNvSpPr>
              <a:spLocks/>
            </p:cNvSpPr>
            <p:nvPr/>
          </p:nvSpPr>
          <p:spPr bwMode="auto">
            <a:xfrm>
              <a:off x="2968" y="550"/>
              <a:ext cx="72" cy="33"/>
            </a:xfrm>
            <a:custGeom>
              <a:avLst/>
              <a:gdLst>
                <a:gd name="T0" fmla="*/ 83 w 144"/>
                <a:gd name="T1" fmla="*/ 0 h 66"/>
                <a:gd name="T2" fmla="*/ 144 w 144"/>
                <a:gd name="T3" fmla="*/ 62 h 66"/>
                <a:gd name="T4" fmla="*/ 108 w 144"/>
                <a:gd name="T5" fmla="*/ 66 h 66"/>
                <a:gd name="T6" fmla="*/ 102 w 144"/>
                <a:gd name="T7" fmla="*/ 51 h 66"/>
                <a:gd name="T8" fmla="*/ 70 w 144"/>
                <a:gd name="T9" fmla="*/ 40 h 66"/>
                <a:gd name="T10" fmla="*/ 77 w 144"/>
                <a:gd name="T11" fmla="*/ 28 h 66"/>
                <a:gd name="T12" fmla="*/ 58 w 144"/>
                <a:gd name="T13" fmla="*/ 7 h 66"/>
                <a:gd name="T14" fmla="*/ 34 w 144"/>
                <a:gd name="T15" fmla="*/ 13 h 66"/>
                <a:gd name="T16" fmla="*/ 0 w 144"/>
                <a:gd name="T17" fmla="*/ 47 h 66"/>
                <a:gd name="T18" fmla="*/ 13 w 144"/>
                <a:gd name="T19" fmla="*/ 7 h 66"/>
                <a:gd name="T20" fmla="*/ 38 w 144"/>
                <a:gd name="T21" fmla="*/ 0 h 66"/>
                <a:gd name="T22" fmla="*/ 83 w 144"/>
                <a:gd name="T23" fmla="*/ 0 h 66"/>
                <a:gd name="T24" fmla="*/ 83 w 144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66">
                  <a:moveTo>
                    <a:pt x="83" y="0"/>
                  </a:moveTo>
                  <a:lnTo>
                    <a:pt x="144" y="62"/>
                  </a:lnTo>
                  <a:lnTo>
                    <a:pt x="108" y="66"/>
                  </a:lnTo>
                  <a:lnTo>
                    <a:pt x="102" y="51"/>
                  </a:lnTo>
                  <a:lnTo>
                    <a:pt x="70" y="40"/>
                  </a:lnTo>
                  <a:lnTo>
                    <a:pt x="77" y="28"/>
                  </a:lnTo>
                  <a:lnTo>
                    <a:pt x="58" y="7"/>
                  </a:lnTo>
                  <a:lnTo>
                    <a:pt x="34" y="13"/>
                  </a:lnTo>
                  <a:lnTo>
                    <a:pt x="0" y="47"/>
                  </a:lnTo>
                  <a:lnTo>
                    <a:pt x="13" y="7"/>
                  </a:lnTo>
                  <a:lnTo>
                    <a:pt x="38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4" name="Freeform 44"/>
            <p:cNvSpPr>
              <a:spLocks/>
            </p:cNvSpPr>
            <p:nvPr/>
          </p:nvSpPr>
          <p:spPr bwMode="auto">
            <a:xfrm>
              <a:off x="3027" y="547"/>
              <a:ext cx="19" cy="19"/>
            </a:xfrm>
            <a:custGeom>
              <a:avLst/>
              <a:gdLst>
                <a:gd name="T0" fmla="*/ 0 w 38"/>
                <a:gd name="T1" fmla="*/ 15 h 38"/>
                <a:gd name="T2" fmla="*/ 38 w 38"/>
                <a:gd name="T3" fmla="*/ 0 h 38"/>
                <a:gd name="T4" fmla="*/ 12 w 38"/>
                <a:gd name="T5" fmla="*/ 38 h 38"/>
                <a:gd name="T6" fmla="*/ 0 w 38"/>
                <a:gd name="T7" fmla="*/ 15 h 38"/>
                <a:gd name="T8" fmla="*/ 0 w 38"/>
                <a:gd name="T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0" y="15"/>
                  </a:moveTo>
                  <a:lnTo>
                    <a:pt x="38" y="0"/>
                  </a:lnTo>
                  <a:lnTo>
                    <a:pt x="12" y="3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5" name="Freeform 45"/>
            <p:cNvSpPr>
              <a:spLocks/>
            </p:cNvSpPr>
            <p:nvPr/>
          </p:nvSpPr>
          <p:spPr bwMode="auto">
            <a:xfrm>
              <a:off x="2882" y="603"/>
              <a:ext cx="126" cy="80"/>
            </a:xfrm>
            <a:custGeom>
              <a:avLst/>
              <a:gdLst>
                <a:gd name="T0" fmla="*/ 130 w 251"/>
                <a:gd name="T1" fmla="*/ 0 h 160"/>
                <a:gd name="T2" fmla="*/ 206 w 251"/>
                <a:gd name="T3" fmla="*/ 86 h 160"/>
                <a:gd name="T4" fmla="*/ 251 w 251"/>
                <a:gd name="T5" fmla="*/ 160 h 160"/>
                <a:gd name="T6" fmla="*/ 158 w 251"/>
                <a:gd name="T7" fmla="*/ 116 h 160"/>
                <a:gd name="T8" fmla="*/ 105 w 251"/>
                <a:gd name="T9" fmla="*/ 71 h 160"/>
                <a:gd name="T10" fmla="*/ 86 w 251"/>
                <a:gd name="T11" fmla="*/ 61 h 160"/>
                <a:gd name="T12" fmla="*/ 78 w 251"/>
                <a:gd name="T13" fmla="*/ 90 h 160"/>
                <a:gd name="T14" fmla="*/ 42 w 251"/>
                <a:gd name="T15" fmla="*/ 91 h 160"/>
                <a:gd name="T16" fmla="*/ 8 w 251"/>
                <a:gd name="T17" fmla="*/ 82 h 160"/>
                <a:gd name="T18" fmla="*/ 0 w 251"/>
                <a:gd name="T19" fmla="*/ 34 h 160"/>
                <a:gd name="T20" fmla="*/ 37 w 251"/>
                <a:gd name="T21" fmla="*/ 4 h 160"/>
                <a:gd name="T22" fmla="*/ 84 w 251"/>
                <a:gd name="T23" fmla="*/ 31 h 160"/>
                <a:gd name="T24" fmla="*/ 99 w 251"/>
                <a:gd name="T25" fmla="*/ 19 h 160"/>
                <a:gd name="T26" fmla="*/ 130 w 251"/>
                <a:gd name="T27" fmla="*/ 0 h 160"/>
                <a:gd name="T28" fmla="*/ 130 w 251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160">
                  <a:moveTo>
                    <a:pt x="130" y="0"/>
                  </a:moveTo>
                  <a:lnTo>
                    <a:pt x="206" y="86"/>
                  </a:lnTo>
                  <a:lnTo>
                    <a:pt x="251" y="160"/>
                  </a:lnTo>
                  <a:lnTo>
                    <a:pt x="158" y="116"/>
                  </a:lnTo>
                  <a:lnTo>
                    <a:pt x="105" y="71"/>
                  </a:lnTo>
                  <a:lnTo>
                    <a:pt x="86" y="61"/>
                  </a:lnTo>
                  <a:lnTo>
                    <a:pt x="78" y="90"/>
                  </a:lnTo>
                  <a:lnTo>
                    <a:pt x="42" y="91"/>
                  </a:lnTo>
                  <a:lnTo>
                    <a:pt x="8" y="82"/>
                  </a:lnTo>
                  <a:lnTo>
                    <a:pt x="0" y="34"/>
                  </a:lnTo>
                  <a:lnTo>
                    <a:pt x="37" y="4"/>
                  </a:lnTo>
                  <a:lnTo>
                    <a:pt x="84" y="31"/>
                  </a:lnTo>
                  <a:lnTo>
                    <a:pt x="99" y="19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6" name="Freeform 46"/>
            <p:cNvSpPr>
              <a:spLocks/>
            </p:cNvSpPr>
            <p:nvPr/>
          </p:nvSpPr>
          <p:spPr bwMode="auto">
            <a:xfrm>
              <a:off x="3051" y="670"/>
              <a:ext cx="17" cy="39"/>
            </a:xfrm>
            <a:custGeom>
              <a:avLst/>
              <a:gdLst>
                <a:gd name="T0" fmla="*/ 0 w 32"/>
                <a:gd name="T1" fmla="*/ 10 h 78"/>
                <a:gd name="T2" fmla="*/ 32 w 32"/>
                <a:gd name="T3" fmla="*/ 78 h 78"/>
                <a:gd name="T4" fmla="*/ 11 w 32"/>
                <a:gd name="T5" fmla="*/ 0 h 78"/>
                <a:gd name="T6" fmla="*/ 0 w 32"/>
                <a:gd name="T7" fmla="*/ 10 h 78"/>
                <a:gd name="T8" fmla="*/ 0 w 32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8">
                  <a:moveTo>
                    <a:pt x="0" y="10"/>
                  </a:moveTo>
                  <a:lnTo>
                    <a:pt x="32" y="78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7" name="Freeform 47"/>
            <p:cNvSpPr>
              <a:spLocks/>
            </p:cNvSpPr>
            <p:nvPr/>
          </p:nvSpPr>
          <p:spPr bwMode="auto">
            <a:xfrm>
              <a:off x="2920" y="795"/>
              <a:ext cx="164" cy="66"/>
            </a:xfrm>
            <a:custGeom>
              <a:avLst/>
              <a:gdLst>
                <a:gd name="T0" fmla="*/ 301 w 327"/>
                <a:gd name="T1" fmla="*/ 25 h 131"/>
                <a:gd name="T2" fmla="*/ 327 w 327"/>
                <a:gd name="T3" fmla="*/ 0 h 131"/>
                <a:gd name="T4" fmla="*/ 299 w 327"/>
                <a:gd name="T5" fmla="*/ 78 h 131"/>
                <a:gd name="T6" fmla="*/ 280 w 327"/>
                <a:gd name="T7" fmla="*/ 88 h 131"/>
                <a:gd name="T8" fmla="*/ 244 w 327"/>
                <a:gd name="T9" fmla="*/ 69 h 131"/>
                <a:gd name="T10" fmla="*/ 232 w 327"/>
                <a:gd name="T11" fmla="*/ 95 h 131"/>
                <a:gd name="T12" fmla="*/ 208 w 327"/>
                <a:gd name="T13" fmla="*/ 99 h 131"/>
                <a:gd name="T14" fmla="*/ 200 w 327"/>
                <a:gd name="T15" fmla="*/ 114 h 131"/>
                <a:gd name="T16" fmla="*/ 172 w 327"/>
                <a:gd name="T17" fmla="*/ 109 h 131"/>
                <a:gd name="T18" fmla="*/ 154 w 327"/>
                <a:gd name="T19" fmla="*/ 124 h 131"/>
                <a:gd name="T20" fmla="*/ 126 w 327"/>
                <a:gd name="T21" fmla="*/ 131 h 131"/>
                <a:gd name="T22" fmla="*/ 86 w 327"/>
                <a:gd name="T23" fmla="*/ 118 h 131"/>
                <a:gd name="T24" fmla="*/ 59 w 327"/>
                <a:gd name="T25" fmla="*/ 95 h 131"/>
                <a:gd name="T26" fmla="*/ 0 w 327"/>
                <a:gd name="T27" fmla="*/ 29 h 131"/>
                <a:gd name="T28" fmla="*/ 96 w 327"/>
                <a:gd name="T29" fmla="*/ 120 h 131"/>
                <a:gd name="T30" fmla="*/ 113 w 327"/>
                <a:gd name="T31" fmla="*/ 112 h 131"/>
                <a:gd name="T32" fmla="*/ 116 w 327"/>
                <a:gd name="T33" fmla="*/ 99 h 131"/>
                <a:gd name="T34" fmla="*/ 130 w 327"/>
                <a:gd name="T35" fmla="*/ 88 h 131"/>
                <a:gd name="T36" fmla="*/ 166 w 327"/>
                <a:gd name="T37" fmla="*/ 82 h 131"/>
                <a:gd name="T38" fmla="*/ 196 w 327"/>
                <a:gd name="T39" fmla="*/ 78 h 131"/>
                <a:gd name="T40" fmla="*/ 221 w 327"/>
                <a:gd name="T41" fmla="*/ 59 h 131"/>
                <a:gd name="T42" fmla="*/ 248 w 327"/>
                <a:gd name="T43" fmla="*/ 52 h 131"/>
                <a:gd name="T44" fmla="*/ 265 w 327"/>
                <a:gd name="T45" fmla="*/ 48 h 131"/>
                <a:gd name="T46" fmla="*/ 282 w 327"/>
                <a:gd name="T47" fmla="*/ 25 h 131"/>
                <a:gd name="T48" fmla="*/ 301 w 327"/>
                <a:gd name="T49" fmla="*/ 25 h 131"/>
                <a:gd name="T50" fmla="*/ 301 w 327"/>
                <a:gd name="T51" fmla="*/ 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7" h="131">
                  <a:moveTo>
                    <a:pt x="301" y="25"/>
                  </a:moveTo>
                  <a:lnTo>
                    <a:pt x="327" y="0"/>
                  </a:lnTo>
                  <a:lnTo>
                    <a:pt x="299" y="78"/>
                  </a:lnTo>
                  <a:lnTo>
                    <a:pt x="280" y="88"/>
                  </a:lnTo>
                  <a:lnTo>
                    <a:pt x="244" y="69"/>
                  </a:lnTo>
                  <a:lnTo>
                    <a:pt x="232" y="95"/>
                  </a:lnTo>
                  <a:lnTo>
                    <a:pt x="208" y="99"/>
                  </a:lnTo>
                  <a:lnTo>
                    <a:pt x="200" y="114"/>
                  </a:lnTo>
                  <a:lnTo>
                    <a:pt x="172" y="109"/>
                  </a:lnTo>
                  <a:lnTo>
                    <a:pt x="154" y="124"/>
                  </a:lnTo>
                  <a:lnTo>
                    <a:pt x="126" y="131"/>
                  </a:lnTo>
                  <a:lnTo>
                    <a:pt x="86" y="118"/>
                  </a:lnTo>
                  <a:lnTo>
                    <a:pt x="59" y="95"/>
                  </a:lnTo>
                  <a:lnTo>
                    <a:pt x="0" y="29"/>
                  </a:lnTo>
                  <a:lnTo>
                    <a:pt x="96" y="120"/>
                  </a:lnTo>
                  <a:lnTo>
                    <a:pt x="113" y="112"/>
                  </a:lnTo>
                  <a:lnTo>
                    <a:pt x="116" y="99"/>
                  </a:lnTo>
                  <a:lnTo>
                    <a:pt x="130" y="88"/>
                  </a:lnTo>
                  <a:lnTo>
                    <a:pt x="166" y="82"/>
                  </a:lnTo>
                  <a:lnTo>
                    <a:pt x="196" y="78"/>
                  </a:lnTo>
                  <a:lnTo>
                    <a:pt x="221" y="59"/>
                  </a:lnTo>
                  <a:lnTo>
                    <a:pt x="248" y="52"/>
                  </a:lnTo>
                  <a:lnTo>
                    <a:pt x="265" y="48"/>
                  </a:lnTo>
                  <a:lnTo>
                    <a:pt x="282" y="25"/>
                  </a:lnTo>
                  <a:lnTo>
                    <a:pt x="301" y="25"/>
                  </a:lnTo>
                  <a:lnTo>
                    <a:pt x="30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8" name="Freeform 48"/>
            <p:cNvSpPr>
              <a:spLocks/>
            </p:cNvSpPr>
            <p:nvPr/>
          </p:nvSpPr>
          <p:spPr bwMode="auto">
            <a:xfrm>
              <a:off x="2787" y="634"/>
              <a:ext cx="155" cy="196"/>
            </a:xfrm>
            <a:custGeom>
              <a:avLst/>
              <a:gdLst>
                <a:gd name="T0" fmla="*/ 175 w 310"/>
                <a:gd name="T1" fmla="*/ 59 h 394"/>
                <a:gd name="T2" fmla="*/ 221 w 310"/>
                <a:gd name="T3" fmla="*/ 131 h 394"/>
                <a:gd name="T4" fmla="*/ 221 w 310"/>
                <a:gd name="T5" fmla="*/ 205 h 394"/>
                <a:gd name="T6" fmla="*/ 209 w 310"/>
                <a:gd name="T7" fmla="*/ 276 h 394"/>
                <a:gd name="T8" fmla="*/ 230 w 310"/>
                <a:gd name="T9" fmla="*/ 251 h 394"/>
                <a:gd name="T10" fmla="*/ 240 w 310"/>
                <a:gd name="T11" fmla="*/ 257 h 394"/>
                <a:gd name="T12" fmla="*/ 259 w 310"/>
                <a:gd name="T13" fmla="*/ 230 h 394"/>
                <a:gd name="T14" fmla="*/ 272 w 310"/>
                <a:gd name="T15" fmla="*/ 223 h 394"/>
                <a:gd name="T16" fmla="*/ 299 w 310"/>
                <a:gd name="T17" fmla="*/ 215 h 394"/>
                <a:gd name="T18" fmla="*/ 310 w 310"/>
                <a:gd name="T19" fmla="*/ 217 h 394"/>
                <a:gd name="T20" fmla="*/ 272 w 310"/>
                <a:gd name="T21" fmla="*/ 253 h 394"/>
                <a:gd name="T22" fmla="*/ 255 w 310"/>
                <a:gd name="T23" fmla="*/ 276 h 394"/>
                <a:gd name="T24" fmla="*/ 227 w 310"/>
                <a:gd name="T25" fmla="*/ 295 h 394"/>
                <a:gd name="T26" fmla="*/ 223 w 310"/>
                <a:gd name="T27" fmla="*/ 339 h 394"/>
                <a:gd name="T28" fmla="*/ 274 w 310"/>
                <a:gd name="T29" fmla="*/ 356 h 394"/>
                <a:gd name="T30" fmla="*/ 192 w 310"/>
                <a:gd name="T31" fmla="*/ 361 h 394"/>
                <a:gd name="T32" fmla="*/ 173 w 310"/>
                <a:gd name="T33" fmla="*/ 382 h 394"/>
                <a:gd name="T34" fmla="*/ 169 w 310"/>
                <a:gd name="T35" fmla="*/ 367 h 394"/>
                <a:gd name="T36" fmla="*/ 143 w 310"/>
                <a:gd name="T37" fmla="*/ 342 h 394"/>
                <a:gd name="T38" fmla="*/ 97 w 310"/>
                <a:gd name="T39" fmla="*/ 342 h 394"/>
                <a:gd name="T40" fmla="*/ 46 w 310"/>
                <a:gd name="T41" fmla="*/ 356 h 394"/>
                <a:gd name="T42" fmla="*/ 21 w 310"/>
                <a:gd name="T43" fmla="*/ 394 h 394"/>
                <a:gd name="T44" fmla="*/ 14 w 310"/>
                <a:gd name="T45" fmla="*/ 346 h 394"/>
                <a:gd name="T46" fmla="*/ 55 w 310"/>
                <a:gd name="T47" fmla="*/ 285 h 394"/>
                <a:gd name="T48" fmla="*/ 93 w 310"/>
                <a:gd name="T49" fmla="*/ 165 h 394"/>
                <a:gd name="T50" fmla="*/ 76 w 310"/>
                <a:gd name="T51" fmla="*/ 84 h 394"/>
                <a:gd name="T52" fmla="*/ 0 w 310"/>
                <a:gd name="T53" fmla="*/ 0 h 394"/>
                <a:gd name="T54" fmla="*/ 71 w 310"/>
                <a:gd name="T55" fmla="*/ 23 h 394"/>
                <a:gd name="T56" fmla="*/ 118 w 310"/>
                <a:gd name="T57" fmla="*/ 25 h 394"/>
                <a:gd name="T58" fmla="*/ 175 w 310"/>
                <a:gd name="T59" fmla="*/ 59 h 394"/>
                <a:gd name="T60" fmla="*/ 175 w 310"/>
                <a:gd name="T61" fmla="*/ 5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0" h="394">
                  <a:moveTo>
                    <a:pt x="175" y="59"/>
                  </a:moveTo>
                  <a:lnTo>
                    <a:pt x="221" y="131"/>
                  </a:lnTo>
                  <a:lnTo>
                    <a:pt x="221" y="205"/>
                  </a:lnTo>
                  <a:lnTo>
                    <a:pt x="209" y="276"/>
                  </a:lnTo>
                  <a:lnTo>
                    <a:pt x="230" y="251"/>
                  </a:lnTo>
                  <a:lnTo>
                    <a:pt x="240" y="257"/>
                  </a:lnTo>
                  <a:lnTo>
                    <a:pt x="259" y="230"/>
                  </a:lnTo>
                  <a:lnTo>
                    <a:pt x="272" y="223"/>
                  </a:lnTo>
                  <a:lnTo>
                    <a:pt x="299" y="215"/>
                  </a:lnTo>
                  <a:lnTo>
                    <a:pt x="310" y="217"/>
                  </a:lnTo>
                  <a:lnTo>
                    <a:pt x="272" y="253"/>
                  </a:lnTo>
                  <a:lnTo>
                    <a:pt x="255" y="276"/>
                  </a:lnTo>
                  <a:lnTo>
                    <a:pt x="227" y="295"/>
                  </a:lnTo>
                  <a:lnTo>
                    <a:pt x="223" y="339"/>
                  </a:lnTo>
                  <a:lnTo>
                    <a:pt x="274" y="356"/>
                  </a:lnTo>
                  <a:lnTo>
                    <a:pt x="192" y="361"/>
                  </a:lnTo>
                  <a:lnTo>
                    <a:pt x="173" y="382"/>
                  </a:lnTo>
                  <a:lnTo>
                    <a:pt x="169" y="367"/>
                  </a:lnTo>
                  <a:lnTo>
                    <a:pt x="143" y="342"/>
                  </a:lnTo>
                  <a:lnTo>
                    <a:pt x="97" y="342"/>
                  </a:lnTo>
                  <a:lnTo>
                    <a:pt x="46" y="356"/>
                  </a:lnTo>
                  <a:lnTo>
                    <a:pt x="21" y="394"/>
                  </a:lnTo>
                  <a:lnTo>
                    <a:pt x="14" y="346"/>
                  </a:lnTo>
                  <a:lnTo>
                    <a:pt x="55" y="285"/>
                  </a:lnTo>
                  <a:lnTo>
                    <a:pt x="93" y="165"/>
                  </a:lnTo>
                  <a:lnTo>
                    <a:pt x="76" y="84"/>
                  </a:lnTo>
                  <a:lnTo>
                    <a:pt x="0" y="0"/>
                  </a:lnTo>
                  <a:lnTo>
                    <a:pt x="71" y="23"/>
                  </a:lnTo>
                  <a:lnTo>
                    <a:pt x="118" y="25"/>
                  </a:lnTo>
                  <a:lnTo>
                    <a:pt x="175" y="59"/>
                  </a:lnTo>
                  <a:lnTo>
                    <a:pt x="17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9" name="Freeform 49"/>
            <p:cNvSpPr>
              <a:spLocks/>
            </p:cNvSpPr>
            <p:nvPr/>
          </p:nvSpPr>
          <p:spPr bwMode="auto">
            <a:xfrm>
              <a:off x="2453" y="622"/>
              <a:ext cx="369" cy="307"/>
            </a:xfrm>
            <a:custGeom>
              <a:avLst/>
              <a:gdLst>
                <a:gd name="T0" fmla="*/ 65 w 740"/>
                <a:gd name="T1" fmla="*/ 483 h 614"/>
                <a:gd name="T2" fmla="*/ 86 w 740"/>
                <a:gd name="T3" fmla="*/ 605 h 614"/>
                <a:gd name="T4" fmla="*/ 162 w 740"/>
                <a:gd name="T5" fmla="*/ 614 h 614"/>
                <a:gd name="T6" fmla="*/ 160 w 740"/>
                <a:gd name="T7" fmla="*/ 563 h 614"/>
                <a:gd name="T8" fmla="*/ 261 w 740"/>
                <a:gd name="T9" fmla="*/ 571 h 614"/>
                <a:gd name="T10" fmla="*/ 386 w 740"/>
                <a:gd name="T11" fmla="*/ 550 h 614"/>
                <a:gd name="T12" fmla="*/ 489 w 740"/>
                <a:gd name="T13" fmla="*/ 517 h 614"/>
                <a:gd name="T14" fmla="*/ 504 w 740"/>
                <a:gd name="T15" fmla="*/ 554 h 614"/>
                <a:gd name="T16" fmla="*/ 658 w 740"/>
                <a:gd name="T17" fmla="*/ 377 h 614"/>
                <a:gd name="T18" fmla="*/ 723 w 740"/>
                <a:gd name="T19" fmla="*/ 249 h 614"/>
                <a:gd name="T20" fmla="*/ 740 w 740"/>
                <a:gd name="T21" fmla="*/ 164 h 614"/>
                <a:gd name="T22" fmla="*/ 715 w 740"/>
                <a:gd name="T23" fmla="*/ 95 h 614"/>
                <a:gd name="T24" fmla="*/ 645 w 740"/>
                <a:gd name="T25" fmla="*/ 29 h 614"/>
                <a:gd name="T26" fmla="*/ 599 w 740"/>
                <a:gd name="T27" fmla="*/ 0 h 614"/>
                <a:gd name="T28" fmla="*/ 669 w 740"/>
                <a:gd name="T29" fmla="*/ 92 h 614"/>
                <a:gd name="T30" fmla="*/ 559 w 740"/>
                <a:gd name="T31" fmla="*/ 14 h 614"/>
                <a:gd name="T32" fmla="*/ 637 w 740"/>
                <a:gd name="T33" fmla="*/ 107 h 614"/>
                <a:gd name="T34" fmla="*/ 536 w 740"/>
                <a:gd name="T35" fmla="*/ 42 h 614"/>
                <a:gd name="T36" fmla="*/ 603 w 740"/>
                <a:gd name="T37" fmla="*/ 133 h 614"/>
                <a:gd name="T38" fmla="*/ 506 w 740"/>
                <a:gd name="T39" fmla="*/ 59 h 614"/>
                <a:gd name="T40" fmla="*/ 534 w 740"/>
                <a:gd name="T41" fmla="*/ 111 h 614"/>
                <a:gd name="T42" fmla="*/ 449 w 740"/>
                <a:gd name="T43" fmla="*/ 53 h 614"/>
                <a:gd name="T44" fmla="*/ 352 w 740"/>
                <a:gd name="T45" fmla="*/ 40 h 614"/>
                <a:gd name="T46" fmla="*/ 264 w 740"/>
                <a:gd name="T47" fmla="*/ 55 h 614"/>
                <a:gd name="T48" fmla="*/ 171 w 740"/>
                <a:gd name="T49" fmla="*/ 97 h 614"/>
                <a:gd name="T50" fmla="*/ 44 w 740"/>
                <a:gd name="T51" fmla="*/ 162 h 614"/>
                <a:gd name="T52" fmla="*/ 0 w 740"/>
                <a:gd name="T53" fmla="*/ 192 h 614"/>
                <a:gd name="T54" fmla="*/ 167 w 740"/>
                <a:gd name="T55" fmla="*/ 111 h 614"/>
                <a:gd name="T56" fmla="*/ 319 w 740"/>
                <a:gd name="T57" fmla="*/ 74 h 614"/>
                <a:gd name="T58" fmla="*/ 426 w 740"/>
                <a:gd name="T59" fmla="*/ 61 h 614"/>
                <a:gd name="T60" fmla="*/ 538 w 740"/>
                <a:gd name="T61" fmla="*/ 99 h 614"/>
                <a:gd name="T62" fmla="*/ 563 w 740"/>
                <a:gd name="T63" fmla="*/ 166 h 614"/>
                <a:gd name="T64" fmla="*/ 574 w 740"/>
                <a:gd name="T65" fmla="*/ 246 h 614"/>
                <a:gd name="T66" fmla="*/ 525 w 740"/>
                <a:gd name="T67" fmla="*/ 341 h 614"/>
                <a:gd name="T68" fmla="*/ 492 w 740"/>
                <a:gd name="T69" fmla="*/ 390 h 614"/>
                <a:gd name="T70" fmla="*/ 475 w 740"/>
                <a:gd name="T71" fmla="*/ 396 h 614"/>
                <a:gd name="T72" fmla="*/ 529 w 740"/>
                <a:gd name="T73" fmla="*/ 432 h 614"/>
                <a:gd name="T74" fmla="*/ 443 w 740"/>
                <a:gd name="T75" fmla="*/ 411 h 614"/>
                <a:gd name="T76" fmla="*/ 473 w 740"/>
                <a:gd name="T77" fmla="*/ 462 h 614"/>
                <a:gd name="T78" fmla="*/ 403 w 740"/>
                <a:gd name="T79" fmla="*/ 426 h 614"/>
                <a:gd name="T80" fmla="*/ 196 w 740"/>
                <a:gd name="T81" fmla="*/ 455 h 614"/>
                <a:gd name="T82" fmla="*/ 72 w 740"/>
                <a:gd name="T83" fmla="*/ 462 h 614"/>
                <a:gd name="T84" fmla="*/ 65 w 740"/>
                <a:gd name="T85" fmla="*/ 483 h 614"/>
                <a:gd name="T86" fmla="*/ 65 w 740"/>
                <a:gd name="T87" fmla="*/ 48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0" h="614">
                  <a:moveTo>
                    <a:pt x="65" y="483"/>
                  </a:moveTo>
                  <a:lnTo>
                    <a:pt x="86" y="605"/>
                  </a:lnTo>
                  <a:lnTo>
                    <a:pt x="162" y="614"/>
                  </a:lnTo>
                  <a:lnTo>
                    <a:pt x="160" y="563"/>
                  </a:lnTo>
                  <a:lnTo>
                    <a:pt x="261" y="571"/>
                  </a:lnTo>
                  <a:lnTo>
                    <a:pt x="386" y="550"/>
                  </a:lnTo>
                  <a:lnTo>
                    <a:pt x="489" y="517"/>
                  </a:lnTo>
                  <a:lnTo>
                    <a:pt x="504" y="554"/>
                  </a:lnTo>
                  <a:lnTo>
                    <a:pt x="658" y="377"/>
                  </a:lnTo>
                  <a:lnTo>
                    <a:pt x="723" y="249"/>
                  </a:lnTo>
                  <a:lnTo>
                    <a:pt x="740" y="164"/>
                  </a:lnTo>
                  <a:lnTo>
                    <a:pt x="715" y="95"/>
                  </a:lnTo>
                  <a:lnTo>
                    <a:pt x="645" y="29"/>
                  </a:lnTo>
                  <a:lnTo>
                    <a:pt x="599" y="0"/>
                  </a:lnTo>
                  <a:lnTo>
                    <a:pt x="669" y="92"/>
                  </a:lnTo>
                  <a:lnTo>
                    <a:pt x="559" y="14"/>
                  </a:lnTo>
                  <a:lnTo>
                    <a:pt x="637" y="107"/>
                  </a:lnTo>
                  <a:lnTo>
                    <a:pt x="536" y="42"/>
                  </a:lnTo>
                  <a:lnTo>
                    <a:pt x="603" y="133"/>
                  </a:lnTo>
                  <a:lnTo>
                    <a:pt x="506" y="59"/>
                  </a:lnTo>
                  <a:lnTo>
                    <a:pt x="534" y="111"/>
                  </a:lnTo>
                  <a:lnTo>
                    <a:pt x="449" y="53"/>
                  </a:lnTo>
                  <a:lnTo>
                    <a:pt x="352" y="40"/>
                  </a:lnTo>
                  <a:lnTo>
                    <a:pt x="264" y="55"/>
                  </a:lnTo>
                  <a:lnTo>
                    <a:pt x="171" y="97"/>
                  </a:lnTo>
                  <a:lnTo>
                    <a:pt x="44" y="162"/>
                  </a:lnTo>
                  <a:lnTo>
                    <a:pt x="0" y="192"/>
                  </a:lnTo>
                  <a:lnTo>
                    <a:pt x="167" y="111"/>
                  </a:lnTo>
                  <a:lnTo>
                    <a:pt x="319" y="74"/>
                  </a:lnTo>
                  <a:lnTo>
                    <a:pt x="426" y="61"/>
                  </a:lnTo>
                  <a:lnTo>
                    <a:pt x="538" y="99"/>
                  </a:lnTo>
                  <a:lnTo>
                    <a:pt x="563" y="166"/>
                  </a:lnTo>
                  <a:lnTo>
                    <a:pt x="574" y="246"/>
                  </a:lnTo>
                  <a:lnTo>
                    <a:pt x="525" y="341"/>
                  </a:lnTo>
                  <a:lnTo>
                    <a:pt x="492" y="390"/>
                  </a:lnTo>
                  <a:lnTo>
                    <a:pt x="475" y="396"/>
                  </a:lnTo>
                  <a:lnTo>
                    <a:pt x="529" y="432"/>
                  </a:lnTo>
                  <a:lnTo>
                    <a:pt x="443" y="411"/>
                  </a:lnTo>
                  <a:lnTo>
                    <a:pt x="473" y="462"/>
                  </a:lnTo>
                  <a:lnTo>
                    <a:pt x="403" y="426"/>
                  </a:lnTo>
                  <a:lnTo>
                    <a:pt x="196" y="455"/>
                  </a:lnTo>
                  <a:lnTo>
                    <a:pt x="72" y="462"/>
                  </a:lnTo>
                  <a:lnTo>
                    <a:pt x="65" y="483"/>
                  </a:lnTo>
                  <a:lnTo>
                    <a:pt x="65" y="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0" name="Freeform 50"/>
            <p:cNvSpPr>
              <a:spLocks/>
            </p:cNvSpPr>
            <p:nvPr/>
          </p:nvSpPr>
          <p:spPr bwMode="auto">
            <a:xfrm>
              <a:off x="2485" y="832"/>
              <a:ext cx="318" cy="144"/>
            </a:xfrm>
            <a:custGeom>
              <a:avLst/>
              <a:gdLst>
                <a:gd name="T0" fmla="*/ 637 w 637"/>
                <a:gd name="T1" fmla="*/ 0 h 288"/>
                <a:gd name="T2" fmla="*/ 492 w 637"/>
                <a:gd name="T3" fmla="*/ 118 h 288"/>
                <a:gd name="T4" fmla="*/ 388 w 637"/>
                <a:gd name="T5" fmla="*/ 202 h 288"/>
                <a:gd name="T6" fmla="*/ 216 w 637"/>
                <a:gd name="T7" fmla="*/ 263 h 288"/>
                <a:gd name="T8" fmla="*/ 102 w 637"/>
                <a:gd name="T9" fmla="*/ 288 h 288"/>
                <a:gd name="T10" fmla="*/ 11 w 637"/>
                <a:gd name="T11" fmla="*/ 288 h 288"/>
                <a:gd name="T12" fmla="*/ 0 w 637"/>
                <a:gd name="T13" fmla="*/ 251 h 288"/>
                <a:gd name="T14" fmla="*/ 148 w 637"/>
                <a:gd name="T15" fmla="*/ 255 h 288"/>
                <a:gd name="T16" fmla="*/ 157 w 637"/>
                <a:gd name="T17" fmla="*/ 259 h 288"/>
                <a:gd name="T18" fmla="*/ 399 w 637"/>
                <a:gd name="T19" fmla="*/ 189 h 288"/>
                <a:gd name="T20" fmla="*/ 576 w 637"/>
                <a:gd name="T21" fmla="*/ 38 h 288"/>
                <a:gd name="T22" fmla="*/ 600 w 637"/>
                <a:gd name="T23" fmla="*/ 2 h 288"/>
                <a:gd name="T24" fmla="*/ 637 w 637"/>
                <a:gd name="T25" fmla="*/ 0 h 288"/>
                <a:gd name="T26" fmla="*/ 637 w 637"/>
                <a:gd name="T2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7" h="288">
                  <a:moveTo>
                    <a:pt x="637" y="0"/>
                  </a:moveTo>
                  <a:lnTo>
                    <a:pt x="492" y="118"/>
                  </a:lnTo>
                  <a:lnTo>
                    <a:pt x="388" y="202"/>
                  </a:lnTo>
                  <a:lnTo>
                    <a:pt x="216" y="263"/>
                  </a:lnTo>
                  <a:lnTo>
                    <a:pt x="102" y="288"/>
                  </a:lnTo>
                  <a:lnTo>
                    <a:pt x="11" y="288"/>
                  </a:lnTo>
                  <a:lnTo>
                    <a:pt x="0" y="251"/>
                  </a:lnTo>
                  <a:lnTo>
                    <a:pt x="148" y="255"/>
                  </a:lnTo>
                  <a:lnTo>
                    <a:pt x="157" y="259"/>
                  </a:lnTo>
                  <a:lnTo>
                    <a:pt x="399" y="189"/>
                  </a:lnTo>
                  <a:lnTo>
                    <a:pt x="576" y="38"/>
                  </a:lnTo>
                  <a:lnTo>
                    <a:pt x="600" y="2"/>
                  </a:lnTo>
                  <a:lnTo>
                    <a:pt x="63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1" name="Freeform 51"/>
            <p:cNvSpPr>
              <a:spLocks/>
            </p:cNvSpPr>
            <p:nvPr/>
          </p:nvSpPr>
          <p:spPr bwMode="auto">
            <a:xfrm>
              <a:off x="1624" y="717"/>
              <a:ext cx="1100" cy="845"/>
            </a:xfrm>
            <a:custGeom>
              <a:avLst/>
              <a:gdLst>
                <a:gd name="T0" fmla="*/ 1280 w 2202"/>
                <a:gd name="T1" fmla="*/ 635 h 1691"/>
                <a:gd name="T2" fmla="*/ 1074 w 2202"/>
                <a:gd name="T3" fmla="*/ 837 h 1691"/>
                <a:gd name="T4" fmla="*/ 917 w 2202"/>
                <a:gd name="T5" fmla="*/ 932 h 1691"/>
                <a:gd name="T6" fmla="*/ 753 w 2202"/>
                <a:gd name="T7" fmla="*/ 1046 h 1691"/>
                <a:gd name="T8" fmla="*/ 586 w 2202"/>
                <a:gd name="T9" fmla="*/ 1137 h 1691"/>
                <a:gd name="T10" fmla="*/ 477 w 2202"/>
                <a:gd name="T11" fmla="*/ 1221 h 1691"/>
                <a:gd name="T12" fmla="*/ 299 w 2202"/>
                <a:gd name="T13" fmla="*/ 1343 h 1691"/>
                <a:gd name="T14" fmla="*/ 72 w 2202"/>
                <a:gd name="T15" fmla="*/ 1580 h 1691"/>
                <a:gd name="T16" fmla="*/ 128 w 2202"/>
                <a:gd name="T17" fmla="*/ 1480 h 1691"/>
                <a:gd name="T18" fmla="*/ 282 w 2202"/>
                <a:gd name="T19" fmla="*/ 1219 h 1691"/>
                <a:gd name="T20" fmla="*/ 405 w 2202"/>
                <a:gd name="T21" fmla="*/ 1126 h 1691"/>
                <a:gd name="T22" fmla="*/ 348 w 2202"/>
                <a:gd name="T23" fmla="*/ 1196 h 1691"/>
                <a:gd name="T24" fmla="*/ 333 w 2202"/>
                <a:gd name="T25" fmla="*/ 1234 h 1691"/>
                <a:gd name="T26" fmla="*/ 282 w 2202"/>
                <a:gd name="T27" fmla="*/ 1322 h 1691"/>
                <a:gd name="T28" fmla="*/ 437 w 2202"/>
                <a:gd name="T29" fmla="*/ 1164 h 1691"/>
                <a:gd name="T30" fmla="*/ 542 w 2202"/>
                <a:gd name="T31" fmla="*/ 1122 h 1691"/>
                <a:gd name="T32" fmla="*/ 323 w 2202"/>
                <a:gd name="T33" fmla="*/ 1082 h 1691"/>
                <a:gd name="T34" fmla="*/ 160 w 2202"/>
                <a:gd name="T35" fmla="*/ 1312 h 1691"/>
                <a:gd name="T36" fmla="*/ 131 w 2202"/>
                <a:gd name="T37" fmla="*/ 1320 h 1691"/>
                <a:gd name="T38" fmla="*/ 308 w 2202"/>
                <a:gd name="T39" fmla="*/ 1065 h 1691"/>
                <a:gd name="T40" fmla="*/ 491 w 2202"/>
                <a:gd name="T41" fmla="*/ 930 h 1691"/>
                <a:gd name="T42" fmla="*/ 668 w 2202"/>
                <a:gd name="T43" fmla="*/ 852 h 1691"/>
                <a:gd name="T44" fmla="*/ 827 w 2202"/>
                <a:gd name="T45" fmla="*/ 755 h 1691"/>
                <a:gd name="T46" fmla="*/ 932 w 2202"/>
                <a:gd name="T47" fmla="*/ 748 h 1691"/>
                <a:gd name="T48" fmla="*/ 742 w 2202"/>
                <a:gd name="T49" fmla="*/ 729 h 1691"/>
                <a:gd name="T50" fmla="*/ 791 w 2202"/>
                <a:gd name="T51" fmla="*/ 685 h 1691"/>
                <a:gd name="T52" fmla="*/ 920 w 2202"/>
                <a:gd name="T53" fmla="*/ 683 h 1691"/>
                <a:gd name="T54" fmla="*/ 744 w 2202"/>
                <a:gd name="T55" fmla="*/ 685 h 1691"/>
                <a:gd name="T56" fmla="*/ 795 w 2202"/>
                <a:gd name="T57" fmla="*/ 628 h 1691"/>
                <a:gd name="T58" fmla="*/ 844 w 2202"/>
                <a:gd name="T59" fmla="*/ 656 h 1691"/>
                <a:gd name="T60" fmla="*/ 937 w 2202"/>
                <a:gd name="T61" fmla="*/ 658 h 1691"/>
                <a:gd name="T62" fmla="*/ 795 w 2202"/>
                <a:gd name="T63" fmla="*/ 628 h 1691"/>
                <a:gd name="T64" fmla="*/ 839 w 2202"/>
                <a:gd name="T65" fmla="*/ 567 h 1691"/>
                <a:gd name="T66" fmla="*/ 880 w 2202"/>
                <a:gd name="T67" fmla="*/ 580 h 1691"/>
                <a:gd name="T68" fmla="*/ 977 w 2202"/>
                <a:gd name="T69" fmla="*/ 715 h 1691"/>
                <a:gd name="T70" fmla="*/ 1021 w 2202"/>
                <a:gd name="T71" fmla="*/ 687 h 1691"/>
                <a:gd name="T72" fmla="*/ 1048 w 2202"/>
                <a:gd name="T73" fmla="*/ 607 h 1691"/>
                <a:gd name="T74" fmla="*/ 937 w 2202"/>
                <a:gd name="T75" fmla="*/ 586 h 1691"/>
                <a:gd name="T76" fmla="*/ 1133 w 2202"/>
                <a:gd name="T77" fmla="*/ 590 h 1691"/>
                <a:gd name="T78" fmla="*/ 1150 w 2202"/>
                <a:gd name="T79" fmla="*/ 609 h 1691"/>
                <a:gd name="T80" fmla="*/ 1190 w 2202"/>
                <a:gd name="T81" fmla="*/ 592 h 1691"/>
                <a:gd name="T82" fmla="*/ 1276 w 2202"/>
                <a:gd name="T83" fmla="*/ 474 h 1691"/>
                <a:gd name="T84" fmla="*/ 1314 w 2202"/>
                <a:gd name="T85" fmla="*/ 424 h 1691"/>
                <a:gd name="T86" fmla="*/ 1354 w 2202"/>
                <a:gd name="T87" fmla="*/ 405 h 1691"/>
                <a:gd name="T88" fmla="*/ 1405 w 2202"/>
                <a:gd name="T89" fmla="*/ 352 h 1691"/>
                <a:gd name="T90" fmla="*/ 1464 w 2202"/>
                <a:gd name="T91" fmla="*/ 354 h 1691"/>
                <a:gd name="T92" fmla="*/ 1515 w 2202"/>
                <a:gd name="T93" fmla="*/ 297 h 1691"/>
                <a:gd name="T94" fmla="*/ 1588 w 2202"/>
                <a:gd name="T95" fmla="*/ 291 h 1691"/>
                <a:gd name="T96" fmla="*/ 1635 w 2202"/>
                <a:gd name="T97" fmla="*/ 215 h 1691"/>
                <a:gd name="T98" fmla="*/ 1711 w 2202"/>
                <a:gd name="T99" fmla="*/ 229 h 1691"/>
                <a:gd name="T100" fmla="*/ 1780 w 2202"/>
                <a:gd name="T101" fmla="*/ 160 h 1691"/>
                <a:gd name="T102" fmla="*/ 1848 w 2202"/>
                <a:gd name="T103" fmla="*/ 168 h 1691"/>
                <a:gd name="T104" fmla="*/ 1928 w 2202"/>
                <a:gd name="T105" fmla="*/ 103 h 1691"/>
                <a:gd name="T106" fmla="*/ 2014 w 2202"/>
                <a:gd name="T107" fmla="*/ 118 h 1691"/>
                <a:gd name="T108" fmla="*/ 2101 w 2202"/>
                <a:gd name="T109" fmla="*/ 59 h 1691"/>
                <a:gd name="T110" fmla="*/ 2152 w 2202"/>
                <a:gd name="T111" fmla="*/ 14 h 1691"/>
                <a:gd name="T112" fmla="*/ 2156 w 2202"/>
                <a:gd name="T113" fmla="*/ 103 h 1691"/>
                <a:gd name="T114" fmla="*/ 1919 w 2202"/>
                <a:gd name="T115" fmla="*/ 234 h 1691"/>
                <a:gd name="T116" fmla="*/ 1706 w 2202"/>
                <a:gd name="T117" fmla="*/ 462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02" h="1691">
                  <a:moveTo>
                    <a:pt x="1723" y="510"/>
                  </a:moveTo>
                  <a:lnTo>
                    <a:pt x="1398" y="586"/>
                  </a:lnTo>
                  <a:lnTo>
                    <a:pt x="1280" y="635"/>
                  </a:lnTo>
                  <a:lnTo>
                    <a:pt x="1202" y="731"/>
                  </a:lnTo>
                  <a:lnTo>
                    <a:pt x="1131" y="780"/>
                  </a:lnTo>
                  <a:lnTo>
                    <a:pt x="1074" y="837"/>
                  </a:lnTo>
                  <a:lnTo>
                    <a:pt x="1055" y="860"/>
                  </a:lnTo>
                  <a:lnTo>
                    <a:pt x="998" y="902"/>
                  </a:lnTo>
                  <a:lnTo>
                    <a:pt x="917" y="932"/>
                  </a:lnTo>
                  <a:lnTo>
                    <a:pt x="837" y="966"/>
                  </a:lnTo>
                  <a:lnTo>
                    <a:pt x="799" y="1016"/>
                  </a:lnTo>
                  <a:lnTo>
                    <a:pt x="753" y="1046"/>
                  </a:lnTo>
                  <a:lnTo>
                    <a:pt x="700" y="1071"/>
                  </a:lnTo>
                  <a:lnTo>
                    <a:pt x="635" y="1128"/>
                  </a:lnTo>
                  <a:lnTo>
                    <a:pt x="586" y="1137"/>
                  </a:lnTo>
                  <a:lnTo>
                    <a:pt x="576" y="1164"/>
                  </a:lnTo>
                  <a:lnTo>
                    <a:pt x="515" y="1175"/>
                  </a:lnTo>
                  <a:lnTo>
                    <a:pt x="477" y="1221"/>
                  </a:lnTo>
                  <a:lnTo>
                    <a:pt x="441" y="1225"/>
                  </a:lnTo>
                  <a:lnTo>
                    <a:pt x="403" y="1274"/>
                  </a:lnTo>
                  <a:lnTo>
                    <a:pt x="299" y="1343"/>
                  </a:lnTo>
                  <a:lnTo>
                    <a:pt x="139" y="1514"/>
                  </a:lnTo>
                  <a:lnTo>
                    <a:pt x="114" y="1550"/>
                  </a:lnTo>
                  <a:lnTo>
                    <a:pt x="72" y="1580"/>
                  </a:lnTo>
                  <a:lnTo>
                    <a:pt x="0" y="1691"/>
                  </a:lnTo>
                  <a:lnTo>
                    <a:pt x="61" y="1548"/>
                  </a:lnTo>
                  <a:lnTo>
                    <a:pt x="128" y="1480"/>
                  </a:lnTo>
                  <a:lnTo>
                    <a:pt x="167" y="1390"/>
                  </a:lnTo>
                  <a:lnTo>
                    <a:pt x="234" y="1291"/>
                  </a:lnTo>
                  <a:lnTo>
                    <a:pt x="282" y="1219"/>
                  </a:lnTo>
                  <a:lnTo>
                    <a:pt x="325" y="1158"/>
                  </a:lnTo>
                  <a:lnTo>
                    <a:pt x="384" y="1118"/>
                  </a:lnTo>
                  <a:lnTo>
                    <a:pt x="405" y="1126"/>
                  </a:lnTo>
                  <a:lnTo>
                    <a:pt x="369" y="1158"/>
                  </a:lnTo>
                  <a:lnTo>
                    <a:pt x="392" y="1164"/>
                  </a:lnTo>
                  <a:lnTo>
                    <a:pt x="348" y="1196"/>
                  </a:lnTo>
                  <a:lnTo>
                    <a:pt x="369" y="1200"/>
                  </a:lnTo>
                  <a:lnTo>
                    <a:pt x="341" y="1221"/>
                  </a:lnTo>
                  <a:lnTo>
                    <a:pt x="333" y="1234"/>
                  </a:lnTo>
                  <a:lnTo>
                    <a:pt x="302" y="1255"/>
                  </a:lnTo>
                  <a:lnTo>
                    <a:pt x="308" y="1271"/>
                  </a:lnTo>
                  <a:lnTo>
                    <a:pt x="282" y="1322"/>
                  </a:lnTo>
                  <a:lnTo>
                    <a:pt x="361" y="1259"/>
                  </a:lnTo>
                  <a:lnTo>
                    <a:pt x="401" y="1212"/>
                  </a:lnTo>
                  <a:lnTo>
                    <a:pt x="437" y="1164"/>
                  </a:lnTo>
                  <a:lnTo>
                    <a:pt x="451" y="1126"/>
                  </a:lnTo>
                  <a:lnTo>
                    <a:pt x="548" y="1141"/>
                  </a:lnTo>
                  <a:lnTo>
                    <a:pt x="542" y="1122"/>
                  </a:lnTo>
                  <a:lnTo>
                    <a:pt x="360" y="1080"/>
                  </a:lnTo>
                  <a:lnTo>
                    <a:pt x="426" y="983"/>
                  </a:lnTo>
                  <a:lnTo>
                    <a:pt x="323" y="1082"/>
                  </a:lnTo>
                  <a:lnTo>
                    <a:pt x="253" y="1162"/>
                  </a:lnTo>
                  <a:lnTo>
                    <a:pt x="207" y="1238"/>
                  </a:lnTo>
                  <a:lnTo>
                    <a:pt x="160" y="1312"/>
                  </a:lnTo>
                  <a:lnTo>
                    <a:pt x="114" y="1371"/>
                  </a:lnTo>
                  <a:lnTo>
                    <a:pt x="84" y="1438"/>
                  </a:lnTo>
                  <a:lnTo>
                    <a:pt x="131" y="1320"/>
                  </a:lnTo>
                  <a:lnTo>
                    <a:pt x="175" y="1227"/>
                  </a:lnTo>
                  <a:lnTo>
                    <a:pt x="236" y="1143"/>
                  </a:lnTo>
                  <a:lnTo>
                    <a:pt x="308" y="1065"/>
                  </a:lnTo>
                  <a:lnTo>
                    <a:pt x="386" y="1001"/>
                  </a:lnTo>
                  <a:lnTo>
                    <a:pt x="460" y="949"/>
                  </a:lnTo>
                  <a:lnTo>
                    <a:pt x="491" y="930"/>
                  </a:lnTo>
                  <a:lnTo>
                    <a:pt x="588" y="843"/>
                  </a:lnTo>
                  <a:lnTo>
                    <a:pt x="544" y="904"/>
                  </a:lnTo>
                  <a:lnTo>
                    <a:pt x="668" y="852"/>
                  </a:lnTo>
                  <a:lnTo>
                    <a:pt x="744" y="789"/>
                  </a:lnTo>
                  <a:lnTo>
                    <a:pt x="793" y="746"/>
                  </a:lnTo>
                  <a:lnTo>
                    <a:pt x="827" y="755"/>
                  </a:lnTo>
                  <a:lnTo>
                    <a:pt x="863" y="738"/>
                  </a:lnTo>
                  <a:lnTo>
                    <a:pt x="871" y="757"/>
                  </a:lnTo>
                  <a:lnTo>
                    <a:pt x="932" y="748"/>
                  </a:lnTo>
                  <a:lnTo>
                    <a:pt x="937" y="719"/>
                  </a:lnTo>
                  <a:lnTo>
                    <a:pt x="778" y="755"/>
                  </a:lnTo>
                  <a:lnTo>
                    <a:pt x="742" y="729"/>
                  </a:lnTo>
                  <a:lnTo>
                    <a:pt x="726" y="710"/>
                  </a:lnTo>
                  <a:lnTo>
                    <a:pt x="744" y="685"/>
                  </a:lnTo>
                  <a:lnTo>
                    <a:pt x="791" y="685"/>
                  </a:lnTo>
                  <a:lnTo>
                    <a:pt x="839" y="672"/>
                  </a:lnTo>
                  <a:lnTo>
                    <a:pt x="841" y="702"/>
                  </a:lnTo>
                  <a:lnTo>
                    <a:pt x="920" y="683"/>
                  </a:lnTo>
                  <a:lnTo>
                    <a:pt x="922" y="670"/>
                  </a:lnTo>
                  <a:lnTo>
                    <a:pt x="785" y="698"/>
                  </a:lnTo>
                  <a:lnTo>
                    <a:pt x="744" y="685"/>
                  </a:lnTo>
                  <a:lnTo>
                    <a:pt x="717" y="660"/>
                  </a:lnTo>
                  <a:lnTo>
                    <a:pt x="745" y="641"/>
                  </a:lnTo>
                  <a:lnTo>
                    <a:pt x="795" y="628"/>
                  </a:lnTo>
                  <a:lnTo>
                    <a:pt x="795" y="672"/>
                  </a:lnTo>
                  <a:lnTo>
                    <a:pt x="818" y="635"/>
                  </a:lnTo>
                  <a:lnTo>
                    <a:pt x="844" y="656"/>
                  </a:lnTo>
                  <a:lnTo>
                    <a:pt x="852" y="632"/>
                  </a:lnTo>
                  <a:lnTo>
                    <a:pt x="896" y="645"/>
                  </a:lnTo>
                  <a:lnTo>
                    <a:pt x="937" y="658"/>
                  </a:lnTo>
                  <a:lnTo>
                    <a:pt x="924" y="628"/>
                  </a:lnTo>
                  <a:lnTo>
                    <a:pt x="858" y="618"/>
                  </a:lnTo>
                  <a:lnTo>
                    <a:pt x="795" y="628"/>
                  </a:lnTo>
                  <a:lnTo>
                    <a:pt x="785" y="594"/>
                  </a:lnTo>
                  <a:lnTo>
                    <a:pt x="799" y="586"/>
                  </a:lnTo>
                  <a:lnTo>
                    <a:pt x="839" y="567"/>
                  </a:lnTo>
                  <a:lnTo>
                    <a:pt x="827" y="607"/>
                  </a:lnTo>
                  <a:lnTo>
                    <a:pt x="888" y="596"/>
                  </a:lnTo>
                  <a:lnTo>
                    <a:pt x="880" y="580"/>
                  </a:lnTo>
                  <a:lnTo>
                    <a:pt x="850" y="569"/>
                  </a:lnTo>
                  <a:lnTo>
                    <a:pt x="913" y="561"/>
                  </a:lnTo>
                  <a:lnTo>
                    <a:pt x="977" y="715"/>
                  </a:lnTo>
                  <a:lnTo>
                    <a:pt x="993" y="692"/>
                  </a:lnTo>
                  <a:lnTo>
                    <a:pt x="968" y="565"/>
                  </a:lnTo>
                  <a:lnTo>
                    <a:pt x="1021" y="687"/>
                  </a:lnTo>
                  <a:lnTo>
                    <a:pt x="1044" y="649"/>
                  </a:lnTo>
                  <a:lnTo>
                    <a:pt x="1019" y="550"/>
                  </a:lnTo>
                  <a:lnTo>
                    <a:pt x="1048" y="607"/>
                  </a:lnTo>
                  <a:lnTo>
                    <a:pt x="1061" y="565"/>
                  </a:lnTo>
                  <a:lnTo>
                    <a:pt x="1033" y="540"/>
                  </a:lnTo>
                  <a:lnTo>
                    <a:pt x="937" y="586"/>
                  </a:lnTo>
                  <a:lnTo>
                    <a:pt x="924" y="550"/>
                  </a:lnTo>
                  <a:lnTo>
                    <a:pt x="1065" y="478"/>
                  </a:lnTo>
                  <a:lnTo>
                    <a:pt x="1133" y="590"/>
                  </a:lnTo>
                  <a:lnTo>
                    <a:pt x="1169" y="480"/>
                  </a:lnTo>
                  <a:lnTo>
                    <a:pt x="1173" y="499"/>
                  </a:lnTo>
                  <a:lnTo>
                    <a:pt x="1150" y="609"/>
                  </a:lnTo>
                  <a:lnTo>
                    <a:pt x="1217" y="438"/>
                  </a:lnTo>
                  <a:lnTo>
                    <a:pt x="1234" y="426"/>
                  </a:lnTo>
                  <a:lnTo>
                    <a:pt x="1190" y="592"/>
                  </a:lnTo>
                  <a:lnTo>
                    <a:pt x="1278" y="426"/>
                  </a:lnTo>
                  <a:lnTo>
                    <a:pt x="1282" y="417"/>
                  </a:lnTo>
                  <a:lnTo>
                    <a:pt x="1276" y="474"/>
                  </a:lnTo>
                  <a:lnTo>
                    <a:pt x="1204" y="582"/>
                  </a:lnTo>
                  <a:lnTo>
                    <a:pt x="1291" y="493"/>
                  </a:lnTo>
                  <a:lnTo>
                    <a:pt x="1314" y="424"/>
                  </a:lnTo>
                  <a:lnTo>
                    <a:pt x="1331" y="434"/>
                  </a:lnTo>
                  <a:lnTo>
                    <a:pt x="1348" y="392"/>
                  </a:lnTo>
                  <a:lnTo>
                    <a:pt x="1354" y="405"/>
                  </a:lnTo>
                  <a:lnTo>
                    <a:pt x="1367" y="369"/>
                  </a:lnTo>
                  <a:lnTo>
                    <a:pt x="1384" y="390"/>
                  </a:lnTo>
                  <a:lnTo>
                    <a:pt x="1405" y="352"/>
                  </a:lnTo>
                  <a:lnTo>
                    <a:pt x="1426" y="371"/>
                  </a:lnTo>
                  <a:lnTo>
                    <a:pt x="1438" y="318"/>
                  </a:lnTo>
                  <a:lnTo>
                    <a:pt x="1464" y="354"/>
                  </a:lnTo>
                  <a:lnTo>
                    <a:pt x="1476" y="314"/>
                  </a:lnTo>
                  <a:lnTo>
                    <a:pt x="1493" y="333"/>
                  </a:lnTo>
                  <a:lnTo>
                    <a:pt x="1515" y="297"/>
                  </a:lnTo>
                  <a:lnTo>
                    <a:pt x="1534" y="316"/>
                  </a:lnTo>
                  <a:lnTo>
                    <a:pt x="1559" y="268"/>
                  </a:lnTo>
                  <a:lnTo>
                    <a:pt x="1588" y="291"/>
                  </a:lnTo>
                  <a:lnTo>
                    <a:pt x="1590" y="248"/>
                  </a:lnTo>
                  <a:lnTo>
                    <a:pt x="1620" y="272"/>
                  </a:lnTo>
                  <a:lnTo>
                    <a:pt x="1635" y="215"/>
                  </a:lnTo>
                  <a:lnTo>
                    <a:pt x="1664" y="238"/>
                  </a:lnTo>
                  <a:lnTo>
                    <a:pt x="1702" y="192"/>
                  </a:lnTo>
                  <a:lnTo>
                    <a:pt x="1711" y="229"/>
                  </a:lnTo>
                  <a:lnTo>
                    <a:pt x="1738" y="179"/>
                  </a:lnTo>
                  <a:lnTo>
                    <a:pt x="1751" y="211"/>
                  </a:lnTo>
                  <a:lnTo>
                    <a:pt x="1780" y="160"/>
                  </a:lnTo>
                  <a:lnTo>
                    <a:pt x="1797" y="181"/>
                  </a:lnTo>
                  <a:lnTo>
                    <a:pt x="1831" y="149"/>
                  </a:lnTo>
                  <a:lnTo>
                    <a:pt x="1848" y="168"/>
                  </a:lnTo>
                  <a:lnTo>
                    <a:pt x="1873" y="130"/>
                  </a:lnTo>
                  <a:lnTo>
                    <a:pt x="1900" y="152"/>
                  </a:lnTo>
                  <a:lnTo>
                    <a:pt x="1928" y="103"/>
                  </a:lnTo>
                  <a:lnTo>
                    <a:pt x="1947" y="141"/>
                  </a:lnTo>
                  <a:lnTo>
                    <a:pt x="1964" y="130"/>
                  </a:lnTo>
                  <a:lnTo>
                    <a:pt x="2014" y="118"/>
                  </a:lnTo>
                  <a:lnTo>
                    <a:pt x="2048" y="111"/>
                  </a:lnTo>
                  <a:lnTo>
                    <a:pt x="2093" y="84"/>
                  </a:lnTo>
                  <a:lnTo>
                    <a:pt x="2101" y="59"/>
                  </a:lnTo>
                  <a:lnTo>
                    <a:pt x="2112" y="31"/>
                  </a:lnTo>
                  <a:lnTo>
                    <a:pt x="2126" y="65"/>
                  </a:lnTo>
                  <a:lnTo>
                    <a:pt x="2152" y="14"/>
                  </a:lnTo>
                  <a:lnTo>
                    <a:pt x="2147" y="69"/>
                  </a:lnTo>
                  <a:lnTo>
                    <a:pt x="2202" y="0"/>
                  </a:lnTo>
                  <a:lnTo>
                    <a:pt x="2156" y="103"/>
                  </a:lnTo>
                  <a:lnTo>
                    <a:pt x="2198" y="88"/>
                  </a:lnTo>
                  <a:lnTo>
                    <a:pt x="2090" y="202"/>
                  </a:lnTo>
                  <a:lnTo>
                    <a:pt x="1919" y="234"/>
                  </a:lnTo>
                  <a:lnTo>
                    <a:pt x="1668" y="257"/>
                  </a:lnTo>
                  <a:lnTo>
                    <a:pt x="1698" y="413"/>
                  </a:lnTo>
                  <a:lnTo>
                    <a:pt x="1706" y="462"/>
                  </a:lnTo>
                  <a:lnTo>
                    <a:pt x="1723" y="510"/>
                  </a:lnTo>
                  <a:lnTo>
                    <a:pt x="1723" y="5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2" name="Freeform 52"/>
            <p:cNvSpPr>
              <a:spLocks/>
            </p:cNvSpPr>
            <p:nvPr/>
          </p:nvSpPr>
          <p:spPr bwMode="auto">
            <a:xfrm>
              <a:off x="1611" y="1349"/>
              <a:ext cx="66" cy="166"/>
            </a:xfrm>
            <a:custGeom>
              <a:avLst/>
              <a:gdLst>
                <a:gd name="T0" fmla="*/ 132 w 132"/>
                <a:gd name="T1" fmla="*/ 0 h 331"/>
                <a:gd name="T2" fmla="*/ 0 w 132"/>
                <a:gd name="T3" fmla="*/ 331 h 331"/>
                <a:gd name="T4" fmla="*/ 82 w 132"/>
                <a:gd name="T5" fmla="*/ 42 h 331"/>
                <a:gd name="T6" fmla="*/ 132 w 132"/>
                <a:gd name="T7" fmla="*/ 0 h 331"/>
                <a:gd name="T8" fmla="*/ 132 w 13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31">
                  <a:moveTo>
                    <a:pt x="132" y="0"/>
                  </a:moveTo>
                  <a:lnTo>
                    <a:pt x="0" y="331"/>
                  </a:lnTo>
                  <a:lnTo>
                    <a:pt x="82" y="4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3" name="Freeform 53"/>
            <p:cNvSpPr>
              <a:spLocks/>
            </p:cNvSpPr>
            <p:nvPr/>
          </p:nvSpPr>
          <p:spPr bwMode="auto">
            <a:xfrm>
              <a:off x="2143" y="689"/>
              <a:ext cx="291" cy="271"/>
            </a:xfrm>
            <a:custGeom>
              <a:avLst/>
              <a:gdLst>
                <a:gd name="T0" fmla="*/ 580 w 584"/>
                <a:gd name="T1" fmla="*/ 0 h 542"/>
                <a:gd name="T2" fmla="*/ 584 w 584"/>
                <a:gd name="T3" fmla="*/ 137 h 542"/>
                <a:gd name="T4" fmla="*/ 419 w 584"/>
                <a:gd name="T5" fmla="*/ 217 h 542"/>
                <a:gd name="T6" fmla="*/ 304 w 584"/>
                <a:gd name="T7" fmla="*/ 284 h 542"/>
                <a:gd name="T8" fmla="*/ 202 w 584"/>
                <a:gd name="T9" fmla="*/ 352 h 542"/>
                <a:gd name="T10" fmla="*/ 124 w 584"/>
                <a:gd name="T11" fmla="*/ 447 h 542"/>
                <a:gd name="T12" fmla="*/ 50 w 584"/>
                <a:gd name="T13" fmla="*/ 499 h 542"/>
                <a:gd name="T14" fmla="*/ 0 w 584"/>
                <a:gd name="T15" fmla="*/ 542 h 542"/>
                <a:gd name="T16" fmla="*/ 92 w 584"/>
                <a:gd name="T17" fmla="*/ 438 h 542"/>
                <a:gd name="T18" fmla="*/ 202 w 584"/>
                <a:gd name="T19" fmla="*/ 352 h 542"/>
                <a:gd name="T20" fmla="*/ 322 w 584"/>
                <a:gd name="T21" fmla="*/ 274 h 542"/>
                <a:gd name="T22" fmla="*/ 396 w 584"/>
                <a:gd name="T23" fmla="*/ 223 h 542"/>
                <a:gd name="T24" fmla="*/ 504 w 584"/>
                <a:gd name="T25" fmla="*/ 170 h 542"/>
                <a:gd name="T26" fmla="*/ 567 w 584"/>
                <a:gd name="T27" fmla="*/ 116 h 542"/>
                <a:gd name="T28" fmla="*/ 506 w 584"/>
                <a:gd name="T29" fmla="*/ 126 h 542"/>
                <a:gd name="T30" fmla="*/ 561 w 584"/>
                <a:gd name="T31" fmla="*/ 97 h 542"/>
                <a:gd name="T32" fmla="*/ 571 w 584"/>
                <a:gd name="T33" fmla="*/ 29 h 542"/>
                <a:gd name="T34" fmla="*/ 584 w 584"/>
                <a:gd name="T35" fmla="*/ 105 h 542"/>
                <a:gd name="T36" fmla="*/ 580 w 584"/>
                <a:gd name="T37" fmla="*/ 0 h 542"/>
                <a:gd name="T38" fmla="*/ 580 w 584"/>
                <a:gd name="T3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4" h="542">
                  <a:moveTo>
                    <a:pt x="580" y="0"/>
                  </a:moveTo>
                  <a:lnTo>
                    <a:pt x="584" y="137"/>
                  </a:lnTo>
                  <a:lnTo>
                    <a:pt x="419" y="217"/>
                  </a:lnTo>
                  <a:lnTo>
                    <a:pt x="304" y="284"/>
                  </a:lnTo>
                  <a:lnTo>
                    <a:pt x="202" y="352"/>
                  </a:lnTo>
                  <a:lnTo>
                    <a:pt x="124" y="447"/>
                  </a:lnTo>
                  <a:lnTo>
                    <a:pt x="50" y="499"/>
                  </a:lnTo>
                  <a:lnTo>
                    <a:pt x="0" y="542"/>
                  </a:lnTo>
                  <a:lnTo>
                    <a:pt x="92" y="438"/>
                  </a:lnTo>
                  <a:lnTo>
                    <a:pt x="202" y="352"/>
                  </a:lnTo>
                  <a:lnTo>
                    <a:pt x="322" y="274"/>
                  </a:lnTo>
                  <a:lnTo>
                    <a:pt x="396" y="223"/>
                  </a:lnTo>
                  <a:lnTo>
                    <a:pt x="504" y="170"/>
                  </a:lnTo>
                  <a:lnTo>
                    <a:pt x="567" y="116"/>
                  </a:lnTo>
                  <a:lnTo>
                    <a:pt x="506" y="126"/>
                  </a:lnTo>
                  <a:lnTo>
                    <a:pt x="561" y="97"/>
                  </a:lnTo>
                  <a:lnTo>
                    <a:pt x="571" y="29"/>
                  </a:lnTo>
                  <a:lnTo>
                    <a:pt x="584" y="105"/>
                  </a:lnTo>
                  <a:lnTo>
                    <a:pt x="580" y="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4" name="Freeform 54"/>
            <p:cNvSpPr>
              <a:spLocks/>
            </p:cNvSpPr>
            <p:nvPr/>
          </p:nvSpPr>
          <p:spPr bwMode="auto">
            <a:xfrm>
              <a:off x="1521" y="569"/>
              <a:ext cx="1265" cy="798"/>
            </a:xfrm>
            <a:custGeom>
              <a:avLst/>
              <a:gdLst>
                <a:gd name="T0" fmla="*/ 2392 w 2530"/>
                <a:gd name="T1" fmla="*/ 55 h 1595"/>
                <a:gd name="T2" fmla="*/ 2298 w 2530"/>
                <a:gd name="T3" fmla="*/ 23 h 1595"/>
                <a:gd name="T4" fmla="*/ 2207 w 2530"/>
                <a:gd name="T5" fmla="*/ 24 h 1595"/>
                <a:gd name="T6" fmla="*/ 2146 w 2530"/>
                <a:gd name="T7" fmla="*/ 36 h 1595"/>
                <a:gd name="T8" fmla="*/ 2049 w 2530"/>
                <a:gd name="T9" fmla="*/ 45 h 1595"/>
                <a:gd name="T10" fmla="*/ 1956 w 2530"/>
                <a:gd name="T11" fmla="*/ 87 h 1595"/>
                <a:gd name="T12" fmla="*/ 1874 w 2530"/>
                <a:gd name="T13" fmla="*/ 154 h 1595"/>
                <a:gd name="T14" fmla="*/ 1827 w 2530"/>
                <a:gd name="T15" fmla="*/ 196 h 1595"/>
                <a:gd name="T16" fmla="*/ 1757 w 2530"/>
                <a:gd name="T17" fmla="*/ 232 h 1595"/>
                <a:gd name="T18" fmla="*/ 1420 w 2530"/>
                <a:gd name="T19" fmla="*/ 346 h 1595"/>
                <a:gd name="T20" fmla="*/ 1319 w 2530"/>
                <a:gd name="T21" fmla="*/ 374 h 1595"/>
                <a:gd name="T22" fmla="*/ 1228 w 2530"/>
                <a:gd name="T23" fmla="*/ 403 h 1595"/>
                <a:gd name="T24" fmla="*/ 1160 w 2530"/>
                <a:gd name="T25" fmla="*/ 441 h 1595"/>
                <a:gd name="T26" fmla="*/ 1104 w 2530"/>
                <a:gd name="T27" fmla="*/ 498 h 1595"/>
                <a:gd name="T28" fmla="*/ 1049 w 2530"/>
                <a:gd name="T29" fmla="*/ 568 h 1595"/>
                <a:gd name="T30" fmla="*/ 983 w 2530"/>
                <a:gd name="T31" fmla="*/ 650 h 1595"/>
                <a:gd name="T32" fmla="*/ 941 w 2530"/>
                <a:gd name="T33" fmla="*/ 713 h 1595"/>
                <a:gd name="T34" fmla="*/ 705 w 2530"/>
                <a:gd name="T35" fmla="*/ 945 h 1595"/>
                <a:gd name="T36" fmla="*/ 555 w 2530"/>
                <a:gd name="T37" fmla="*/ 1091 h 1595"/>
                <a:gd name="T38" fmla="*/ 424 w 2530"/>
                <a:gd name="T39" fmla="*/ 1211 h 1595"/>
                <a:gd name="T40" fmla="*/ 232 w 2530"/>
                <a:gd name="T41" fmla="*/ 1371 h 1595"/>
                <a:gd name="T42" fmla="*/ 72 w 2530"/>
                <a:gd name="T43" fmla="*/ 1513 h 1595"/>
                <a:gd name="T44" fmla="*/ 0 w 2530"/>
                <a:gd name="T45" fmla="*/ 1595 h 1595"/>
                <a:gd name="T46" fmla="*/ 2 w 2530"/>
                <a:gd name="T47" fmla="*/ 1580 h 1595"/>
                <a:gd name="T48" fmla="*/ 156 w 2530"/>
                <a:gd name="T49" fmla="*/ 1424 h 1595"/>
                <a:gd name="T50" fmla="*/ 386 w 2530"/>
                <a:gd name="T51" fmla="*/ 1213 h 1595"/>
                <a:gd name="T52" fmla="*/ 700 w 2530"/>
                <a:gd name="T53" fmla="*/ 930 h 1595"/>
                <a:gd name="T54" fmla="*/ 947 w 2530"/>
                <a:gd name="T55" fmla="*/ 667 h 1595"/>
                <a:gd name="T56" fmla="*/ 1144 w 2530"/>
                <a:gd name="T57" fmla="*/ 420 h 1595"/>
                <a:gd name="T58" fmla="*/ 1192 w 2530"/>
                <a:gd name="T59" fmla="*/ 376 h 1595"/>
                <a:gd name="T60" fmla="*/ 1494 w 2530"/>
                <a:gd name="T61" fmla="*/ 296 h 1595"/>
                <a:gd name="T62" fmla="*/ 1641 w 2530"/>
                <a:gd name="T63" fmla="*/ 237 h 1595"/>
                <a:gd name="T64" fmla="*/ 1757 w 2530"/>
                <a:gd name="T65" fmla="*/ 203 h 1595"/>
                <a:gd name="T66" fmla="*/ 1916 w 2530"/>
                <a:gd name="T67" fmla="*/ 95 h 1595"/>
                <a:gd name="T68" fmla="*/ 2027 w 2530"/>
                <a:gd name="T69" fmla="*/ 40 h 1595"/>
                <a:gd name="T70" fmla="*/ 2154 w 2530"/>
                <a:gd name="T71" fmla="*/ 5 h 1595"/>
                <a:gd name="T72" fmla="*/ 2274 w 2530"/>
                <a:gd name="T73" fmla="*/ 0 h 1595"/>
                <a:gd name="T74" fmla="*/ 2414 w 2530"/>
                <a:gd name="T75" fmla="*/ 32 h 1595"/>
                <a:gd name="T76" fmla="*/ 2530 w 2530"/>
                <a:gd name="T77" fmla="*/ 99 h 1595"/>
                <a:gd name="T78" fmla="*/ 2392 w 2530"/>
                <a:gd name="T79" fmla="*/ 55 h 1595"/>
                <a:gd name="T80" fmla="*/ 2392 w 2530"/>
                <a:gd name="T81" fmla="*/ 55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0" h="1595">
                  <a:moveTo>
                    <a:pt x="2392" y="55"/>
                  </a:moveTo>
                  <a:lnTo>
                    <a:pt x="2298" y="23"/>
                  </a:lnTo>
                  <a:lnTo>
                    <a:pt x="2207" y="24"/>
                  </a:lnTo>
                  <a:lnTo>
                    <a:pt x="2146" y="36"/>
                  </a:lnTo>
                  <a:lnTo>
                    <a:pt x="2049" y="45"/>
                  </a:lnTo>
                  <a:lnTo>
                    <a:pt x="1956" y="87"/>
                  </a:lnTo>
                  <a:lnTo>
                    <a:pt x="1874" y="154"/>
                  </a:lnTo>
                  <a:lnTo>
                    <a:pt x="1827" y="196"/>
                  </a:lnTo>
                  <a:lnTo>
                    <a:pt x="1757" y="232"/>
                  </a:lnTo>
                  <a:lnTo>
                    <a:pt x="1420" y="346"/>
                  </a:lnTo>
                  <a:lnTo>
                    <a:pt x="1319" y="374"/>
                  </a:lnTo>
                  <a:lnTo>
                    <a:pt x="1228" y="403"/>
                  </a:lnTo>
                  <a:lnTo>
                    <a:pt x="1160" y="441"/>
                  </a:lnTo>
                  <a:lnTo>
                    <a:pt x="1104" y="498"/>
                  </a:lnTo>
                  <a:lnTo>
                    <a:pt x="1049" y="568"/>
                  </a:lnTo>
                  <a:lnTo>
                    <a:pt x="983" y="650"/>
                  </a:lnTo>
                  <a:lnTo>
                    <a:pt x="941" y="713"/>
                  </a:lnTo>
                  <a:lnTo>
                    <a:pt x="705" y="945"/>
                  </a:lnTo>
                  <a:lnTo>
                    <a:pt x="555" y="1091"/>
                  </a:lnTo>
                  <a:lnTo>
                    <a:pt x="424" y="1211"/>
                  </a:lnTo>
                  <a:lnTo>
                    <a:pt x="232" y="1371"/>
                  </a:lnTo>
                  <a:lnTo>
                    <a:pt x="72" y="1513"/>
                  </a:lnTo>
                  <a:lnTo>
                    <a:pt x="0" y="1595"/>
                  </a:lnTo>
                  <a:lnTo>
                    <a:pt x="2" y="1580"/>
                  </a:lnTo>
                  <a:lnTo>
                    <a:pt x="156" y="1424"/>
                  </a:lnTo>
                  <a:lnTo>
                    <a:pt x="386" y="1213"/>
                  </a:lnTo>
                  <a:lnTo>
                    <a:pt x="700" y="930"/>
                  </a:lnTo>
                  <a:lnTo>
                    <a:pt x="947" y="667"/>
                  </a:lnTo>
                  <a:lnTo>
                    <a:pt x="1144" y="420"/>
                  </a:lnTo>
                  <a:lnTo>
                    <a:pt x="1192" y="376"/>
                  </a:lnTo>
                  <a:lnTo>
                    <a:pt x="1494" y="296"/>
                  </a:lnTo>
                  <a:lnTo>
                    <a:pt x="1641" y="237"/>
                  </a:lnTo>
                  <a:lnTo>
                    <a:pt x="1757" y="203"/>
                  </a:lnTo>
                  <a:lnTo>
                    <a:pt x="1916" y="95"/>
                  </a:lnTo>
                  <a:lnTo>
                    <a:pt x="2027" y="40"/>
                  </a:lnTo>
                  <a:lnTo>
                    <a:pt x="2154" y="5"/>
                  </a:lnTo>
                  <a:lnTo>
                    <a:pt x="2274" y="0"/>
                  </a:lnTo>
                  <a:lnTo>
                    <a:pt x="2414" y="32"/>
                  </a:lnTo>
                  <a:lnTo>
                    <a:pt x="2530" y="99"/>
                  </a:lnTo>
                  <a:lnTo>
                    <a:pt x="2392" y="55"/>
                  </a:lnTo>
                  <a:lnTo>
                    <a:pt x="2392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5" name="Freeform 55"/>
            <p:cNvSpPr>
              <a:spLocks/>
            </p:cNvSpPr>
            <p:nvPr/>
          </p:nvSpPr>
          <p:spPr bwMode="auto">
            <a:xfrm>
              <a:off x="1529" y="1047"/>
              <a:ext cx="361" cy="392"/>
            </a:xfrm>
            <a:custGeom>
              <a:avLst/>
              <a:gdLst>
                <a:gd name="T0" fmla="*/ 723 w 723"/>
                <a:gd name="T1" fmla="*/ 0 h 784"/>
                <a:gd name="T2" fmla="*/ 605 w 723"/>
                <a:gd name="T3" fmla="*/ 141 h 784"/>
                <a:gd name="T4" fmla="*/ 462 w 723"/>
                <a:gd name="T5" fmla="*/ 304 h 784"/>
                <a:gd name="T6" fmla="*/ 350 w 723"/>
                <a:gd name="T7" fmla="*/ 430 h 784"/>
                <a:gd name="T8" fmla="*/ 238 w 723"/>
                <a:gd name="T9" fmla="*/ 525 h 784"/>
                <a:gd name="T10" fmla="*/ 152 w 723"/>
                <a:gd name="T11" fmla="*/ 618 h 784"/>
                <a:gd name="T12" fmla="*/ 88 w 723"/>
                <a:gd name="T13" fmla="*/ 715 h 784"/>
                <a:gd name="T14" fmla="*/ 61 w 723"/>
                <a:gd name="T15" fmla="*/ 721 h 784"/>
                <a:gd name="T16" fmla="*/ 17 w 723"/>
                <a:gd name="T17" fmla="*/ 784 h 784"/>
                <a:gd name="T18" fmla="*/ 6 w 723"/>
                <a:gd name="T19" fmla="*/ 749 h 784"/>
                <a:gd name="T20" fmla="*/ 0 w 723"/>
                <a:gd name="T21" fmla="*/ 700 h 784"/>
                <a:gd name="T22" fmla="*/ 15 w 723"/>
                <a:gd name="T23" fmla="*/ 721 h 784"/>
                <a:gd name="T24" fmla="*/ 36 w 723"/>
                <a:gd name="T25" fmla="*/ 656 h 784"/>
                <a:gd name="T26" fmla="*/ 59 w 723"/>
                <a:gd name="T27" fmla="*/ 690 h 784"/>
                <a:gd name="T28" fmla="*/ 74 w 723"/>
                <a:gd name="T29" fmla="*/ 607 h 784"/>
                <a:gd name="T30" fmla="*/ 101 w 723"/>
                <a:gd name="T31" fmla="*/ 630 h 784"/>
                <a:gd name="T32" fmla="*/ 114 w 723"/>
                <a:gd name="T33" fmla="*/ 590 h 784"/>
                <a:gd name="T34" fmla="*/ 135 w 723"/>
                <a:gd name="T35" fmla="*/ 599 h 784"/>
                <a:gd name="T36" fmla="*/ 148 w 723"/>
                <a:gd name="T37" fmla="*/ 557 h 784"/>
                <a:gd name="T38" fmla="*/ 167 w 723"/>
                <a:gd name="T39" fmla="*/ 576 h 784"/>
                <a:gd name="T40" fmla="*/ 186 w 723"/>
                <a:gd name="T41" fmla="*/ 512 h 784"/>
                <a:gd name="T42" fmla="*/ 207 w 723"/>
                <a:gd name="T43" fmla="*/ 517 h 784"/>
                <a:gd name="T44" fmla="*/ 221 w 723"/>
                <a:gd name="T45" fmla="*/ 476 h 784"/>
                <a:gd name="T46" fmla="*/ 238 w 723"/>
                <a:gd name="T47" fmla="*/ 496 h 784"/>
                <a:gd name="T48" fmla="*/ 251 w 723"/>
                <a:gd name="T49" fmla="*/ 457 h 784"/>
                <a:gd name="T50" fmla="*/ 276 w 723"/>
                <a:gd name="T51" fmla="*/ 449 h 784"/>
                <a:gd name="T52" fmla="*/ 299 w 723"/>
                <a:gd name="T53" fmla="*/ 413 h 784"/>
                <a:gd name="T54" fmla="*/ 335 w 723"/>
                <a:gd name="T55" fmla="*/ 409 h 784"/>
                <a:gd name="T56" fmla="*/ 373 w 723"/>
                <a:gd name="T57" fmla="*/ 363 h 784"/>
                <a:gd name="T58" fmla="*/ 723 w 723"/>
                <a:gd name="T59" fmla="*/ 0 h 784"/>
                <a:gd name="T60" fmla="*/ 723 w 723"/>
                <a:gd name="T61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3" h="784">
                  <a:moveTo>
                    <a:pt x="723" y="0"/>
                  </a:moveTo>
                  <a:lnTo>
                    <a:pt x="605" y="141"/>
                  </a:lnTo>
                  <a:lnTo>
                    <a:pt x="462" y="304"/>
                  </a:lnTo>
                  <a:lnTo>
                    <a:pt x="350" y="430"/>
                  </a:lnTo>
                  <a:lnTo>
                    <a:pt x="238" y="525"/>
                  </a:lnTo>
                  <a:lnTo>
                    <a:pt x="152" y="618"/>
                  </a:lnTo>
                  <a:lnTo>
                    <a:pt x="88" y="715"/>
                  </a:lnTo>
                  <a:lnTo>
                    <a:pt x="61" y="721"/>
                  </a:lnTo>
                  <a:lnTo>
                    <a:pt x="17" y="784"/>
                  </a:lnTo>
                  <a:lnTo>
                    <a:pt x="6" y="749"/>
                  </a:lnTo>
                  <a:lnTo>
                    <a:pt x="0" y="700"/>
                  </a:lnTo>
                  <a:lnTo>
                    <a:pt x="15" y="721"/>
                  </a:lnTo>
                  <a:lnTo>
                    <a:pt x="36" y="656"/>
                  </a:lnTo>
                  <a:lnTo>
                    <a:pt x="59" y="690"/>
                  </a:lnTo>
                  <a:lnTo>
                    <a:pt x="74" y="607"/>
                  </a:lnTo>
                  <a:lnTo>
                    <a:pt x="101" y="630"/>
                  </a:lnTo>
                  <a:lnTo>
                    <a:pt x="114" y="590"/>
                  </a:lnTo>
                  <a:lnTo>
                    <a:pt x="135" y="599"/>
                  </a:lnTo>
                  <a:lnTo>
                    <a:pt x="148" y="557"/>
                  </a:lnTo>
                  <a:lnTo>
                    <a:pt x="167" y="576"/>
                  </a:lnTo>
                  <a:lnTo>
                    <a:pt x="186" y="512"/>
                  </a:lnTo>
                  <a:lnTo>
                    <a:pt x="207" y="517"/>
                  </a:lnTo>
                  <a:lnTo>
                    <a:pt x="221" y="476"/>
                  </a:lnTo>
                  <a:lnTo>
                    <a:pt x="238" y="496"/>
                  </a:lnTo>
                  <a:lnTo>
                    <a:pt x="251" y="457"/>
                  </a:lnTo>
                  <a:lnTo>
                    <a:pt x="276" y="449"/>
                  </a:lnTo>
                  <a:lnTo>
                    <a:pt x="299" y="413"/>
                  </a:lnTo>
                  <a:lnTo>
                    <a:pt x="335" y="409"/>
                  </a:lnTo>
                  <a:lnTo>
                    <a:pt x="373" y="363"/>
                  </a:lnTo>
                  <a:lnTo>
                    <a:pt x="723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6" name="Freeform 56"/>
            <p:cNvSpPr>
              <a:spLocks/>
            </p:cNvSpPr>
            <p:nvPr/>
          </p:nvSpPr>
          <p:spPr bwMode="auto">
            <a:xfrm>
              <a:off x="2892" y="771"/>
              <a:ext cx="67" cy="59"/>
            </a:xfrm>
            <a:custGeom>
              <a:avLst/>
              <a:gdLst>
                <a:gd name="T0" fmla="*/ 12 w 135"/>
                <a:gd name="T1" fmla="*/ 34 h 118"/>
                <a:gd name="T2" fmla="*/ 57 w 135"/>
                <a:gd name="T3" fmla="*/ 47 h 118"/>
                <a:gd name="T4" fmla="*/ 135 w 135"/>
                <a:gd name="T5" fmla="*/ 118 h 118"/>
                <a:gd name="T6" fmla="*/ 59 w 135"/>
                <a:gd name="T7" fmla="*/ 34 h 118"/>
                <a:gd name="T8" fmla="*/ 57 w 135"/>
                <a:gd name="T9" fmla="*/ 4 h 118"/>
                <a:gd name="T10" fmla="*/ 0 w 135"/>
                <a:gd name="T11" fmla="*/ 0 h 118"/>
                <a:gd name="T12" fmla="*/ 12 w 135"/>
                <a:gd name="T13" fmla="*/ 34 h 118"/>
                <a:gd name="T14" fmla="*/ 12 w 135"/>
                <a:gd name="T15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18">
                  <a:moveTo>
                    <a:pt x="12" y="34"/>
                  </a:moveTo>
                  <a:lnTo>
                    <a:pt x="57" y="47"/>
                  </a:lnTo>
                  <a:lnTo>
                    <a:pt x="135" y="118"/>
                  </a:lnTo>
                  <a:lnTo>
                    <a:pt x="59" y="34"/>
                  </a:lnTo>
                  <a:lnTo>
                    <a:pt x="57" y="4"/>
                  </a:lnTo>
                  <a:lnTo>
                    <a:pt x="0" y="0"/>
                  </a:lnTo>
                  <a:lnTo>
                    <a:pt x="12" y="34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7" name="Freeform 57"/>
            <p:cNvSpPr>
              <a:spLocks/>
            </p:cNvSpPr>
            <p:nvPr/>
          </p:nvSpPr>
          <p:spPr bwMode="auto">
            <a:xfrm>
              <a:off x="1381" y="1340"/>
              <a:ext cx="382" cy="414"/>
            </a:xfrm>
            <a:custGeom>
              <a:avLst/>
              <a:gdLst>
                <a:gd name="T0" fmla="*/ 249 w 765"/>
                <a:gd name="T1" fmla="*/ 72 h 829"/>
                <a:gd name="T2" fmla="*/ 265 w 765"/>
                <a:gd name="T3" fmla="*/ 165 h 829"/>
                <a:gd name="T4" fmla="*/ 274 w 765"/>
                <a:gd name="T5" fmla="*/ 243 h 829"/>
                <a:gd name="T6" fmla="*/ 215 w 765"/>
                <a:gd name="T7" fmla="*/ 209 h 829"/>
                <a:gd name="T8" fmla="*/ 210 w 765"/>
                <a:gd name="T9" fmla="*/ 268 h 829"/>
                <a:gd name="T10" fmla="*/ 135 w 765"/>
                <a:gd name="T11" fmla="*/ 243 h 829"/>
                <a:gd name="T12" fmla="*/ 82 w 765"/>
                <a:gd name="T13" fmla="*/ 298 h 829"/>
                <a:gd name="T14" fmla="*/ 80 w 765"/>
                <a:gd name="T15" fmla="*/ 344 h 829"/>
                <a:gd name="T16" fmla="*/ 78 w 765"/>
                <a:gd name="T17" fmla="*/ 384 h 829"/>
                <a:gd name="T18" fmla="*/ 170 w 765"/>
                <a:gd name="T19" fmla="*/ 388 h 829"/>
                <a:gd name="T20" fmla="*/ 227 w 765"/>
                <a:gd name="T21" fmla="*/ 317 h 829"/>
                <a:gd name="T22" fmla="*/ 291 w 765"/>
                <a:gd name="T23" fmla="*/ 234 h 829"/>
                <a:gd name="T24" fmla="*/ 373 w 765"/>
                <a:gd name="T25" fmla="*/ 184 h 829"/>
                <a:gd name="T26" fmla="*/ 369 w 765"/>
                <a:gd name="T27" fmla="*/ 304 h 829"/>
                <a:gd name="T28" fmla="*/ 354 w 765"/>
                <a:gd name="T29" fmla="*/ 283 h 829"/>
                <a:gd name="T30" fmla="*/ 289 w 765"/>
                <a:gd name="T31" fmla="*/ 308 h 829"/>
                <a:gd name="T32" fmla="*/ 227 w 765"/>
                <a:gd name="T33" fmla="*/ 391 h 829"/>
                <a:gd name="T34" fmla="*/ 189 w 765"/>
                <a:gd name="T35" fmla="*/ 437 h 829"/>
                <a:gd name="T36" fmla="*/ 179 w 765"/>
                <a:gd name="T37" fmla="*/ 496 h 829"/>
                <a:gd name="T38" fmla="*/ 217 w 765"/>
                <a:gd name="T39" fmla="*/ 551 h 829"/>
                <a:gd name="T40" fmla="*/ 306 w 765"/>
                <a:gd name="T41" fmla="*/ 566 h 829"/>
                <a:gd name="T42" fmla="*/ 339 w 765"/>
                <a:gd name="T43" fmla="*/ 473 h 829"/>
                <a:gd name="T44" fmla="*/ 379 w 765"/>
                <a:gd name="T45" fmla="*/ 382 h 829"/>
                <a:gd name="T46" fmla="*/ 432 w 765"/>
                <a:gd name="T47" fmla="*/ 397 h 829"/>
                <a:gd name="T48" fmla="*/ 396 w 765"/>
                <a:gd name="T49" fmla="*/ 475 h 829"/>
                <a:gd name="T50" fmla="*/ 409 w 765"/>
                <a:gd name="T51" fmla="*/ 540 h 829"/>
                <a:gd name="T52" fmla="*/ 422 w 765"/>
                <a:gd name="T53" fmla="*/ 604 h 829"/>
                <a:gd name="T54" fmla="*/ 474 w 765"/>
                <a:gd name="T55" fmla="*/ 591 h 829"/>
                <a:gd name="T56" fmla="*/ 510 w 765"/>
                <a:gd name="T57" fmla="*/ 618 h 829"/>
                <a:gd name="T58" fmla="*/ 514 w 765"/>
                <a:gd name="T59" fmla="*/ 677 h 829"/>
                <a:gd name="T60" fmla="*/ 567 w 765"/>
                <a:gd name="T61" fmla="*/ 665 h 829"/>
                <a:gd name="T62" fmla="*/ 641 w 765"/>
                <a:gd name="T63" fmla="*/ 644 h 829"/>
                <a:gd name="T64" fmla="*/ 765 w 765"/>
                <a:gd name="T65" fmla="*/ 652 h 829"/>
                <a:gd name="T66" fmla="*/ 620 w 765"/>
                <a:gd name="T67" fmla="*/ 743 h 829"/>
                <a:gd name="T68" fmla="*/ 529 w 765"/>
                <a:gd name="T69" fmla="*/ 772 h 829"/>
                <a:gd name="T70" fmla="*/ 575 w 765"/>
                <a:gd name="T71" fmla="*/ 814 h 829"/>
                <a:gd name="T72" fmla="*/ 502 w 765"/>
                <a:gd name="T73" fmla="*/ 821 h 829"/>
                <a:gd name="T74" fmla="*/ 383 w 765"/>
                <a:gd name="T75" fmla="*/ 768 h 829"/>
                <a:gd name="T76" fmla="*/ 362 w 765"/>
                <a:gd name="T77" fmla="*/ 688 h 829"/>
                <a:gd name="T78" fmla="*/ 227 w 765"/>
                <a:gd name="T79" fmla="*/ 601 h 829"/>
                <a:gd name="T80" fmla="*/ 109 w 765"/>
                <a:gd name="T81" fmla="*/ 502 h 829"/>
                <a:gd name="T82" fmla="*/ 0 w 765"/>
                <a:gd name="T83" fmla="*/ 376 h 829"/>
                <a:gd name="T84" fmla="*/ 46 w 765"/>
                <a:gd name="T85" fmla="*/ 302 h 829"/>
                <a:gd name="T86" fmla="*/ 135 w 765"/>
                <a:gd name="T87" fmla="*/ 167 h 829"/>
                <a:gd name="T88" fmla="*/ 204 w 765"/>
                <a:gd name="T89" fmla="*/ 74 h 829"/>
                <a:gd name="T90" fmla="*/ 213 w 765"/>
                <a:gd name="T91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65" h="829">
                  <a:moveTo>
                    <a:pt x="213" y="0"/>
                  </a:moveTo>
                  <a:lnTo>
                    <a:pt x="249" y="72"/>
                  </a:lnTo>
                  <a:lnTo>
                    <a:pt x="265" y="121"/>
                  </a:lnTo>
                  <a:lnTo>
                    <a:pt x="265" y="165"/>
                  </a:lnTo>
                  <a:lnTo>
                    <a:pt x="282" y="215"/>
                  </a:lnTo>
                  <a:lnTo>
                    <a:pt x="274" y="243"/>
                  </a:lnTo>
                  <a:lnTo>
                    <a:pt x="246" y="188"/>
                  </a:lnTo>
                  <a:lnTo>
                    <a:pt x="215" y="209"/>
                  </a:lnTo>
                  <a:lnTo>
                    <a:pt x="208" y="236"/>
                  </a:lnTo>
                  <a:lnTo>
                    <a:pt x="210" y="268"/>
                  </a:lnTo>
                  <a:lnTo>
                    <a:pt x="175" y="226"/>
                  </a:lnTo>
                  <a:lnTo>
                    <a:pt x="135" y="243"/>
                  </a:lnTo>
                  <a:lnTo>
                    <a:pt x="118" y="268"/>
                  </a:lnTo>
                  <a:lnTo>
                    <a:pt x="82" y="298"/>
                  </a:lnTo>
                  <a:lnTo>
                    <a:pt x="57" y="334"/>
                  </a:lnTo>
                  <a:lnTo>
                    <a:pt x="80" y="344"/>
                  </a:lnTo>
                  <a:lnTo>
                    <a:pt x="40" y="359"/>
                  </a:lnTo>
                  <a:lnTo>
                    <a:pt x="78" y="384"/>
                  </a:lnTo>
                  <a:lnTo>
                    <a:pt x="109" y="397"/>
                  </a:lnTo>
                  <a:lnTo>
                    <a:pt x="170" y="388"/>
                  </a:lnTo>
                  <a:lnTo>
                    <a:pt x="198" y="367"/>
                  </a:lnTo>
                  <a:lnTo>
                    <a:pt x="227" y="317"/>
                  </a:lnTo>
                  <a:lnTo>
                    <a:pt x="261" y="283"/>
                  </a:lnTo>
                  <a:lnTo>
                    <a:pt x="291" y="234"/>
                  </a:lnTo>
                  <a:lnTo>
                    <a:pt x="344" y="163"/>
                  </a:lnTo>
                  <a:lnTo>
                    <a:pt x="373" y="184"/>
                  </a:lnTo>
                  <a:lnTo>
                    <a:pt x="373" y="262"/>
                  </a:lnTo>
                  <a:lnTo>
                    <a:pt x="369" y="304"/>
                  </a:lnTo>
                  <a:lnTo>
                    <a:pt x="344" y="312"/>
                  </a:lnTo>
                  <a:lnTo>
                    <a:pt x="354" y="283"/>
                  </a:lnTo>
                  <a:lnTo>
                    <a:pt x="337" y="264"/>
                  </a:lnTo>
                  <a:lnTo>
                    <a:pt x="289" y="308"/>
                  </a:lnTo>
                  <a:lnTo>
                    <a:pt x="274" y="346"/>
                  </a:lnTo>
                  <a:lnTo>
                    <a:pt x="227" y="391"/>
                  </a:lnTo>
                  <a:lnTo>
                    <a:pt x="208" y="414"/>
                  </a:lnTo>
                  <a:lnTo>
                    <a:pt x="189" y="437"/>
                  </a:lnTo>
                  <a:lnTo>
                    <a:pt x="192" y="454"/>
                  </a:lnTo>
                  <a:lnTo>
                    <a:pt x="179" y="496"/>
                  </a:lnTo>
                  <a:lnTo>
                    <a:pt x="183" y="525"/>
                  </a:lnTo>
                  <a:lnTo>
                    <a:pt x="217" y="551"/>
                  </a:lnTo>
                  <a:lnTo>
                    <a:pt x="272" y="538"/>
                  </a:lnTo>
                  <a:lnTo>
                    <a:pt x="306" y="566"/>
                  </a:lnTo>
                  <a:lnTo>
                    <a:pt x="346" y="547"/>
                  </a:lnTo>
                  <a:lnTo>
                    <a:pt x="339" y="473"/>
                  </a:lnTo>
                  <a:lnTo>
                    <a:pt x="352" y="431"/>
                  </a:lnTo>
                  <a:lnTo>
                    <a:pt x="379" y="382"/>
                  </a:lnTo>
                  <a:lnTo>
                    <a:pt x="396" y="329"/>
                  </a:lnTo>
                  <a:lnTo>
                    <a:pt x="432" y="397"/>
                  </a:lnTo>
                  <a:lnTo>
                    <a:pt x="434" y="458"/>
                  </a:lnTo>
                  <a:lnTo>
                    <a:pt x="396" y="475"/>
                  </a:lnTo>
                  <a:lnTo>
                    <a:pt x="432" y="502"/>
                  </a:lnTo>
                  <a:lnTo>
                    <a:pt x="409" y="540"/>
                  </a:lnTo>
                  <a:lnTo>
                    <a:pt x="432" y="576"/>
                  </a:lnTo>
                  <a:lnTo>
                    <a:pt x="422" y="604"/>
                  </a:lnTo>
                  <a:lnTo>
                    <a:pt x="428" y="622"/>
                  </a:lnTo>
                  <a:lnTo>
                    <a:pt x="474" y="591"/>
                  </a:lnTo>
                  <a:lnTo>
                    <a:pt x="470" y="633"/>
                  </a:lnTo>
                  <a:lnTo>
                    <a:pt x="510" y="618"/>
                  </a:lnTo>
                  <a:lnTo>
                    <a:pt x="472" y="663"/>
                  </a:lnTo>
                  <a:lnTo>
                    <a:pt x="514" y="677"/>
                  </a:lnTo>
                  <a:lnTo>
                    <a:pt x="533" y="654"/>
                  </a:lnTo>
                  <a:lnTo>
                    <a:pt x="567" y="665"/>
                  </a:lnTo>
                  <a:lnTo>
                    <a:pt x="620" y="635"/>
                  </a:lnTo>
                  <a:lnTo>
                    <a:pt x="641" y="644"/>
                  </a:lnTo>
                  <a:lnTo>
                    <a:pt x="738" y="631"/>
                  </a:lnTo>
                  <a:lnTo>
                    <a:pt x="765" y="652"/>
                  </a:lnTo>
                  <a:lnTo>
                    <a:pt x="616" y="713"/>
                  </a:lnTo>
                  <a:lnTo>
                    <a:pt x="620" y="743"/>
                  </a:lnTo>
                  <a:lnTo>
                    <a:pt x="590" y="732"/>
                  </a:lnTo>
                  <a:lnTo>
                    <a:pt x="529" y="772"/>
                  </a:lnTo>
                  <a:lnTo>
                    <a:pt x="510" y="795"/>
                  </a:lnTo>
                  <a:lnTo>
                    <a:pt x="575" y="814"/>
                  </a:lnTo>
                  <a:lnTo>
                    <a:pt x="569" y="829"/>
                  </a:lnTo>
                  <a:lnTo>
                    <a:pt x="502" y="821"/>
                  </a:lnTo>
                  <a:lnTo>
                    <a:pt x="470" y="812"/>
                  </a:lnTo>
                  <a:lnTo>
                    <a:pt x="383" y="768"/>
                  </a:lnTo>
                  <a:lnTo>
                    <a:pt x="417" y="766"/>
                  </a:lnTo>
                  <a:lnTo>
                    <a:pt x="362" y="688"/>
                  </a:lnTo>
                  <a:lnTo>
                    <a:pt x="324" y="690"/>
                  </a:lnTo>
                  <a:lnTo>
                    <a:pt x="227" y="601"/>
                  </a:lnTo>
                  <a:lnTo>
                    <a:pt x="156" y="532"/>
                  </a:lnTo>
                  <a:lnTo>
                    <a:pt x="109" y="502"/>
                  </a:lnTo>
                  <a:lnTo>
                    <a:pt x="133" y="464"/>
                  </a:lnTo>
                  <a:lnTo>
                    <a:pt x="0" y="376"/>
                  </a:lnTo>
                  <a:lnTo>
                    <a:pt x="17" y="353"/>
                  </a:lnTo>
                  <a:lnTo>
                    <a:pt x="46" y="302"/>
                  </a:lnTo>
                  <a:lnTo>
                    <a:pt x="84" y="226"/>
                  </a:lnTo>
                  <a:lnTo>
                    <a:pt x="135" y="167"/>
                  </a:lnTo>
                  <a:lnTo>
                    <a:pt x="179" y="108"/>
                  </a:lnTo>
                  <a:lnTo>
                    <a:pt x="204" y="74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8" name="Freeform 58"/>
            <p:cNvSpPr>
              <a:spLocks/>
            </p:cNvSpPr>
            <p:nvPr/>
          </p:nvSpPr>
          <p:spPr bwMode="auto">
            <a:xfrm>
              <a:off x="1358" y="1539"/>
              <a:ext cx="254" cy="220"/>
            </a:xfrm>
            <a:custGeom>
              <a:avLst/>
              <a:gdLst>
                <a:gd name="T0" fmla="*/ 26 w 507"/>
                <a:gd name="T1" fmla="*/ 0 h 441"/>
                <a:gd name="T2" fmla="*/ 165 w 507"/>
                <a:gd name="T3" fmla="*/ 78 h 441"/>
                <a:gd name="T4" fmla="*/ 116 w 507"/>
                <a:gd name="T5" fmla="*/ 78 h 441"/>
                <a:gd name="T6" fmla="*/ 118 w 507"/>
                <a:gd name="T7" fmla="*/ 107 h 441"/>
                <a:gd name="T8" fmla="*/ 190 w 507"/>
                <a:gd name="T9" fmla="*/ 175 h 441"/>
                <a:gd name="T10" fmla="*/ 285 w 507"/>
                <a:gd name="T11" fmla="*/ 266 h 441"/>
                <a:gd name="T12" fmla="*/ 348 w 507"/>
                <a:gd name="T13" fmla="*/ 331 h 441"/>
                <a:gd name="T14" fmla="*/ 428 w 507"/>
                <a:gd name="T15" fmla="*/ 399 h 441"/>
                <a:gd name="T16" fmla="*/ 507 w 507"/>
                <a:gd name="T17" fmla="*/ 441 h 441"/>
                <a:gd name="T18" fmla="*/ 450 w 507"/>
                <a:gd name="T19" fmla="*/ 438 h 441"/>
                <a:gd name="T20" fmla="*/ 418 w 507"/>
                <a:gd name="T21" fmla="*/ 398 h 441"/>
                <a:gd name="T22" fmla="*/ 363 w 507"/>
                <a:gd name="T23" fmla="*/ 352 h 441"/>
                <a:gd name="T24" fmla="*/ 319 w 507"/>
                <a:gd name="T25" fmla="*/ 306 h 441"/>
                <a:gd name="T26" fmla="*/ 268 w 507"/>
                <a:gd name="T27" fmla="*/ 289 h 441"/>
                <a:gd name="T28" fmla="*/ 184 w 507"/>
                <a:gd name="T29" fmla="*/ 264 h 441"/>
                <a:gd name="T30" fmla="*/ 140 w 507"/>
                <a:gd name="T31" fmla="*/ 217 h 441"/>
                <a:gd name="T32" fmla="*/ 102 w 507"/>
                <a:gd name="T33" fmla="*/ 192 h 441"/>
                <a:gd name="T34" fmla="*/ 114 w 507"/>
                <a:gd name="T35" fmla="*/ 150 h 441"/>
                <a:gd name="T36" fmla="*/ 59 w 507"/>
                <a:gd name="T37" fmla="*/ 118 h 441"/>
                <a:gd name="T38" fmla="*/ 9 w 507"/>
                <a:gd name="T39" fmla="*/ 86 h 441"/>
                <a:gd name="T40" fmla="*/ 0 w 507"/>
                <a:gd name="T41" fmla="*/ 53 h 441"/>
                <a:gd name="T42" fmla="*/ 26 w 507"/>
                <a:gd name="T43" fmla="*/ 0 h 441"/>
                <a:gd name="T44" fmla="*/ 26 w 507"/>
                <a:gd name="T4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7" h="441">
                  <a:moveTo>
                    <a:pt x="26" y="0"/>
                  </a:moveTo>
                  <a:lnTo>
                    <a:pt x="165" y="78"/>
                  </a:lnTo>
                  <a:lnTo>
                    <a:pt x="116" y="78"/>
                  </a:lnTo>
                  <a:lnTo>
                    <a:pt x="118" y="107"/>
                  </a:lnTo>
                  <a:lnTo>
                    <a:pt x="190" y="175"/>
                  </a:lnTo>
                  <a:lnTo>
                    <a:pt x="285" y="266"/>
                  </a:lnTo>
                  <a:lnTo>
                    <a:pt x="348" y="331"/>
                  </a:lnTo>
                  <a:lnTo>
                    <a:pt x="428" y="399"/>
                  </a:lnTo>
                  <a:lnTo>
                    <a:pt x="507" y="441"/>
                  </a:lnTo>
                  <a:lnTo>
                    <a:pt x="450" y="438"/>
                  </a:lnTo>
                  <a:lnTo>
                    <a:pt x="418" y="398"/>
                  </a:lnTo>
                  <a:lnTo>
                    <a:pt x="363" y="352"/>
                  </a:lnTo>
                  <a:lnTo>
                    <a:pt x="319" y="306"/>
                  </a:lnTo>
                  <a:lnTo>
                    <a:pt x="268" y="289"/>
                  </a:lnTo>
                  <a:lnTo>
                    <a:pt x="184" y="264"/>
                  </a:lnTo>
                  <a:lnTo>
                    <a:pt x="140" y="217"/>
                  </a:lnTo>
                  <a:lnTo>
                    <a:pt x="102" y="192"/>
                  </a:lnTo>
                  <a:lnTo>
                    <a:pt x="114" y="150"/>
                  </a:lnTo>
                  <a:lnTo>
                    <a:pt x="59" y="118"/>
                  </a:lnTo>
                  <a:lnTo>
                    <a:pt x="9" y="86"/>
                  </a:lnTo>
                  <a:lnTo>
                    <a:pt x="0" y="53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9" name="Freeform 59"/>
            <p:cNvSpPr>
              <a:spLocks/>
            </p:cNvSpPr>
            <p:nvPr/>
          </p:nvSpPr>
          <p:spPr bwMode="auto">
            <a:xfrm>
              <a:off x="422" y="1360"/>
              <a:ext cx="2830" cy="711"/>
            </a:xfrm>
            <a:custGeom>
              <a:avLst/>
              <a:gdLst>
                <a:gd name="T0" fmla="*/ 19 w 5660"/>
                <a:gd name="T1" fmla="*/ 1422 h 1422"/>
                <a:gd name="T2" fmla="*/ 5468 w 5660"/>
                <a:gd name="T3" fmla="*/ 182 h 1422"/>
                <a:gd name="T4" fmla="*/ 5582 w 5660"/>
                <a:gd name="T5" fmla="*/ 116 h 1422"/>
                <a:gd name="T6" fmla="*/ 5622 w 5660"/>
                <a:gd name="T7" fmla="*/ 68 h 1422"/>
                <a:gd name="T8" fmla="*/ 5660 w 5660"/>
                <a:gd name="T9" fmla="*/ 21 h 1422"/>
                <a:gd name="T10" fmla="*/ 5641 w 5660"/>
                <a:gd name="T11" fmla="*/ 0 h 1422"/>
                <a:gd name="T12" fmla="*/ 5430 w 5660"/>
                <a:gd name="T13" fmla="*/ 99 h 1422"/>
                <a:gd name="T14" fmla="*/ 5333 w 5660"/>
                <a:gd name="T15" fmla="*/ 137 h 1422"/>
                <a:gd name="T16" fmla="*/ 3175 w 5660"/>
                <a:gd name="T17" fmla="*/ 629 h 1422"/>
                <a:gd name="T18" fmla="*/ 5069 w 5660"/>
                <a:gd name="T19" fmla="*/ 211 h 1422"/>
                <a:gd name="T20" fmla="*/ 5150 w 5660"/>
                <a:gd name="T21" fmla="*/ 222 h 1422"/>
                <a:gd name="T22" fmla="*/ 3192 w 5660"/>
                <a:gd name="T23" fmla="*/ 646 h 1422"/>
                <a:gd name="T24" fmla="*/ 2894 w 5660"/>
                <a:gd name="T25" fmla="*/ 711 h 1422"/>
                <a:gd name="T26" fmla="*/ 2584 w 5660"/>
                <a:gd name="T27" fmla="*/ 775 h 1422"/>
                <a:gd name="T28" fmla="*/ 2574 w 5660"/>
                <a:gd name="T29" fmla="*/ 802 h 1422"/>
                <a:gd name="T30" fmla="*/ 2540 w 5660"/>
                <a:gd name="T31" fmla="*/ 804 h 1422"/>
                <a:gd name="T32" fmla="*/ 2542 w 5660"/>
                <a:gd name="T33" fmla="*/ 793 h 1422"/>
                <a:gd name="T34" fmla="*/ 2460 w 5660"/>
                <a:gd name="T35" fmla="*/ 810 h 1422"/>
                <a:gd name="T36" fmla="*/ 2449 w 5660"/>
                <a:gd name="T37" fmla="*/ 834 h 1422"/>
                <a:gd name="T38" fmla="*/ 2403 w 5660"/>
                <a:gd name="T39" fmla="*/ 836 h 1422"/>
                <a:gd name="T40" fmla="*/ 2401 w 5660"/>
                <a:gd name="T41" fmla="*/ 804 h 1422"/>
                <a:gd name="T42" fmla="*/ 1323 w 5660"/>
                <a:gd name="T43" fmla="*/ 1065 h 1422"/>
                <a:gd name="T44" fmla="*/ 0 w 5660"/>
                <a:gd name="T45" fmla="*/ 1401 h 1422"/>
                <a:gd name="T46" fmla="*/ 19 w 5660"/>
                <a:gd name="T47" fmla="*/ 1422 h 1422"/>
                <a:gd name="T48" fmla="*/ 19 w 5660"/>
                <a:gd name="T49" fmla="*/ 1422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60" h="1422">
                  <a:moveTo>
                    <a:pt x="19" y="1422"/>
                  </a:moveTo>
                  <a:lnTo>
                    <a:pt x="5468" y="182"/>
                  </a:lnTo>
                  <a:lnTo>
                    <a:pt x="5582" y="116"/>
                  </a:lnTo>
                  <a:lnTo>
                    <a:pt x="5622" y="68"/>
                  </a:lnTo>
                  <a:lnTo>
                    <a:pt x="5660" y="21"/>
                  </a:lnTo>
                  <a:lnTo>
                    <a:pt x="5641" y="0"/>
                  </a:lnTo>
                  <a:lnTo>
                    <a:pt x="5430" y="99"/>
                  </a:lnTo>
                  <a:lnTo>
                    <a:pt x="5333" y="137"/>
                  </a:lnTo>
                  <a:lnTo>
                    <a:pt x="3175" y="629"/>
                  </a:lnTo>
                  <a:lnTo>
                    <a:pt x="5069" y="211"/>
                  </a:lnTo>
                  <a:lnTo>
                    <a:pt x="5150" y="222"/>
                  </a:lnTo>
                  <a:lnTo>
                    <a:pt x="3192" y="646"/>
                  </a:lnTo>
                  <a:lnTo>
                    <a:pt x="2894" y="711"/>
                  </a:lnTo>
                  <a:lnTo>
                    <a:pt x="2584" y="775"/>
                  </a:lnTo>
                  <a:lnTo>
                    <a:pt x="2574" y="802"/>
                  </a:lnTo>
                  <a:lnTo>
                    <a:pt x="2540" y="804"/>
                  </a:lnTo>
                  <a:lnTo>
                    <a:pt x="2542" y="793"/>
                  </a:lnTo>
                  <a:lnTo>
                    <a:pt x="2460" y="810"/>
                  </a:lnTo>
                  <a:lnTo>
                    <a:pt x="2449" y="834"/>
                  </a:lnTo>
                  <a:lnTo>
                    <a:pt x="2403" y="836"/>
                  </a:lnTo>
                  <a:lnTo>
                    <a:pt x="2401" y="804"/>
                  </a:lnTo>
                  <a:lnTo>
                    <a:pt x="1323" y="1065"/>
                  </a:lnTo>
                  <a:lnTo>
                    <a:pt x="0" y="1401"/>
                  </a:lnTo>
                  <a:lnTo>
                    <a:pt x="19" y="1422"/>
                  </a:lnTo>
                  <a:lnTo>
                    <a:pt x="19" y="1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0" name="Freeform 60"/>
            <p:cNvSpPr>
              <a:spLocks/>
            </p:cNvSpPr>
            <p:nvPr/>
          </p:nvSpPr>
          <p:spPr bwMode="auto">
            <a:xfrm>
              <a:off x="411" y="1704"/>
              <a:ext cx="1144" cy="297"/>
            </a:xfrm>
            <a:custGeom>
              <a:avLst/>
              <a:gdLst>
                <a:gd name="T0" fmla="*/ 61 w 2289"/>
                <a:gd name="T1" fmla="*/ 593 h 593"/>
                <a:gd name="T2" fmla="*/ 2289 w 2289"/>
                <a:gd name="T3" fmla="*/ 29 h 593"/>
                <a:gd name="T4" fmla="*/ 2244 w 2289"/>
                <a:gd name="T5" fmla="*/ 0 h 593"/>
                <a:gd name="T6" fmla="*/ 1400 w 2289"/>
                <a:gd name="T7" fmla="*/ 215 h 593"/>
                <a:gd name="T8" fmla="*/ 0 w 2289"/>
                <a:gd name="T9" fmla="*/ 589 h 593"/>
                <a:gd name="T10" fmla="*/ 61 w 2289"/>
                <a:gd name="T11" fmla="*/ 593 h 593"/>
                <a:gd name="T12" fmla="*/ 61 w 2289"/>
                <a:gd name="T13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9" h="593">
                  <a:moveTo>
                    <a:pt x="61" y="593"/>
                  </a:moveTo>
                  <a:lnTo>
                    <a:pt x="2289" y="29"/>
                  </a:lnTo>
                  <a:lnTo>
                    <a:pt x="2244" y="0"/>
                  </a:lnTo>
                  <a:lnTo>
                    <a:pt x="1400" y="215"/>
                  </a:lnTo>
                  <a:lnTo>
                    <a:pt x="0" y="589"/>
                  </a:lnTo>
                  <a:lnTo>
                    <a:pt x="61" y="593"/>
                  </a:lnTo>
                  <a:lnTo>
                    <a:pt x="61" y="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1" name="Freeform 61"/>
            <p:cNvSpPr>
              <a:spLocks/>
            </p:cNvSpPr>
            <p:nvPr/>
          </p:nvSpPr>
          <p:spPr bwMode="auto">
            <a:xfrm>
              <a:off x="1604" y="1252"/>
              <a:ext cx="1593" cy="425"/>
            </a:xfrm>
            <a:custGeom>
              <a:avLst/>
              <a:gdLst>
                <a:gd name="T0" fmla="*/ 291 w 3187"/>
                <a:gd name="T1" fmla="*/ 850 h 850"/>
                <a:gd name="T2" fmla="*/ 2841 w 3187"/>
                <a:gd name="T3" fmla="*/ 253 h 850"/>
                <a:gd name="T4" fmla="*/ 2981 w 3187"/>
                <a:gd name="T5" fmla="*/ 209 h 850"/>
                <a:gd name="T6" fmla="*/ 3075 w 3187"/>
                <a:gd name="T7" fmla="*/ 133 h 850"/>
                <a:gd name="T8" fmla="*/ 3137 w 3187"/>
                <a:gd name="T9" fmla="*/ 82 h 850"/>
                <a:gd name="T10" fmla="*/ 3187 w 3187"/>
                <a:gd name="T11" fmla="*/ 6 h 850"/>
                <a:gd name="T12" fmla="*/ 3166 w 3187"/>
                <a:gd name="T13" fmla="*/ 0 h 850"/>
                <a:gd name="T14" fmla="*/ 3037 w 3187"/>
                <a:gd name="T15" fmla="*/ 108 h 850"/>
                <a:gd name="T16" fmla="*/ 2953 w 3187"/>
                <a:gd name="T17" fmla="*/ 154 h 850"/>
                <a:gd name="T18" fmla="*/ 2848 w 3187"/>
                <a:gd name="T19" fmla="*/ 196 h 850"/>
                <a:gd name="T20" fmla="*/ 1981 w 3187"/>
                <a:gd name="T21" fmla="*/ 374 h 850"/>
                <a:gd name="T22" fmla="*/ 2883 w 3187"/>
                <a:gd name="T23" fmla="*/ 192 h 850"/>
                <a:gd name="T24" fmla="*/ 2445 w 3187"/>
                <a:gd name="T25" fmla="*/ 333 h 850"/>
                <a:gd name="T26" fmla="*/ 2035 w 3187"/>
                <a:gd name="T27" fmla="*/ 422 h 850"/>
                <a:gd name="T28" fmla="*/ 1316 w 3187"/>
                <a:gd name="T29" fmla="*/ 574 h 850"/>
                <a:gd name="T30" fmla="*/ 844 w 3187"/>
                <a:gd name="T31" fmla="*/ 673 h 850"/>
                <a:gd name="T32" fmla="*/ 297 w 3187"/>
                <a:gd name="T33" fmla="*/ 793 h 850"/>
                <a:gd name="T34" fmla="*/ 358 w 3187"/>
                <a:gd name="T35" fmla="*/ 753 h 850"/>
                <a:gd name="T36" fmla="*/ 451 w 3187"/>
                <a:gd name="T37" fmla="*/ 709 h 850"/>
                <a:gd name="T38" fmla="*/ 882 w 3187"/>
                <a:gd name="T39" fmla="*/ 625 h 850"/>
                <a:gd name="T40" fmla="*/ 913 w 3187"/>
                <a:gd name="T41" fmla="*/ 635 h 850"/>
                <a:gd name="T42" fmla="*/ 1924 w 3187"/>
                <a:gd name="T43" fmla="*/ 401 h 850"/>
                <a:gd name="T44" fmla="*/ 901 w 3187"/>
                <a:gd name="T45" fmla="*/ 633 h 850"/>
                <a:gd name="T46" fmla="*/ 860 w 3187"/>
                <a:gd name="T47" fmla="*/ 618 h 850"/>
                <a:gd name="T48" fmla="*/ 339 w 3187"/>
                <a:gd name="T49" fmla="*/ 732 h 850"/>
                <a:gd name="T50" fmla="*/ 314 w 3187"/>
                <a:gd name="T51" fmla="*/ 738 h 850"/>
                <a:gd name="T52" fmla="*/ 0 w 3187"/>
                <a:gd name="T53" fmla="*/ 817 h 850"/>
                <a:gd name="T54" fmla="*/ 291 w 3187"/>
                <a:gd name="T55" fmla="*/ 850 h 850"/>
                <a:gd name="T56" fmla="*/ 291 w 3187"/>
                <a:gd name="T57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7" h="850">
                  <a:moveTo>
                    <a:pt x="291" y="850"/>
                  </a:moveTo>
                  <a:lnTo>
                    <a:pt x="2841" y="253"/>
                  </a:lnTo>
                  <a:lnTo>
                    <a:pt x="2981" y="209"/>
                  </a:lnTo>
                  <a:lnTo>
                    <a:pt x="3075" y="133"/>
                  </a:lnTo>
                  <a:lnTo>
                    <a:pt x="3137" y="82"/>
                  </a:lnTo>
                  <a:lnTo>
                    <a:pt x="3187" y="6"/>
                  </a:lnTo>
                  <a:lnTo>
                    <a:pt x="3166" y="0"/>
                  </a:lnTo>
                  <a:lnTo>
                    <a:pt x="3037" y="108"/>
                  </a:lnTo>
                  <a:lnTo>
                    <a:pt x="2953" y="154"/>
                  </a:lnTo>
                  <a:lnTo>
                    <a:pt x="2848" y="196"/>
                  </a:lnTo>
                  <a:lnTo>
                    <a:pt x="1981" y="374"/>
                  </a:lnTo>
                  <a:lnTo>
                    <a:pt x="2883" y="192"/>
                  </a:lnTo>
                  <a:lnTo>
                    <a:pt x="2445" y="333"/>
                  </a:lnTo>
                  <a:lnTo>
                    <a:pt x="2035" y="422"/>
                  </a:lnTo>
                  <a:lnTo>
                    <a:pt x="1316" y="574"/>
                  </a:lnTo>
                  <a:lnTo>
                    <a:pt x="844" y="673"/>
                  </a:lnTo>
                  <a:lnTo>
                    <a:pt x="297" y="793"/>
                  </a:lnTo>
                  <a:lnTo>
                    <a:pt x="358" y="753"/>
                  </a:lnTo>
                  <a:lnTo>
                    <a:pt x="451" y="709"/>
                  </a:lnTo>
                  <a:lnTo>
                    <a:pt x="882" y="625"/>
                  </a:lnTo>
                  <a:lnTo>
                    <a:pt x="913" y="635"/>
                  </a:lnTo>
                  <a:lnTo>
                    <a:pt x="1924" y="401"/>
                  </a:lnTo>
                  <a:lnTo>
                    <a:pt x="901" y="633"/>
                  </a:lnTo>
                  <a:lnTo>
                    <a:pt x="860" y="618"/>
                  </a:lnTo>
                  <a:lnTo>
                    <a:pt x="339" y="732"/>
                  </a:lnTo>
                  <a:lnTo>
                    <a:pt x="314" y="738"/>
                  </a:lnTo>
                  <a:lnTo>
                    <a:pt x="0" y="817"/>
                  </a:lnTo>
                  <a:lnTo>
                    <a:pt x="291" y="850"/>
                  </a:lnTo>
                  <a:lnTo>
                    <a:pt x="291" y="8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2" name="Freeform 62"/>
            <p:cNvSpPr>
              <a:spLocks/>
            </p:cNvSpPr>
            <p:nvPr/>
          </p:nvSpPr>
          <p:spPr bwMode="auto">
            <a:xfrm>
              <a:off x="410" y="1690"/>
              <a:ext cx="1057" cy="292"/>
            </a:xfrm>
            <a:custGeom>
              <a:avLst/>
              <a:gdLst>
                <a:gd name="T0" fmla="*/ 2114 w 2114"/>
                <a:gd name="T1" fmla="*/ 0 h 583"/>
                <a:gd name="T2" fmla="*/ 1850 w 2114"/>
                <a:gd name="T3" fmla="*/ 32 h 583"/>
                <a:gd name="T4" fmla="*/ 1854 w 2114"/>
                <a:gd name="T5" fmla="*/ 95 h 583"/>
                <a:gd name="T6" fmla="*/ 687 w 2114"/>
                <a:gd name="T7" fmla="*/ 412 h 583"/>
                <a:gd name="T8" fmla="*/ 0 w 2114"/>
                <a:gd name="T9" fmla="*/ 583 h 583"/>
                <a:gd name="T10" fmla="*/ 1854 w 2114"/>
                <a:gd name="T11" fmla="*/ 95 h 583"/>
                <a:gd name="T12" fmla="*/ 1850 w 2114"/>
                <a:gd name="T13" fmla="*/ 32 h 583"/>
                <a:gd name="T14" fmla="*/ 2114 w 2114"/>
                <a:gd name="T15" fmla="*/ 0 h 583"/>
                <a:gd name="T16" fmla="*/ 2114 w 2114"/>
                <a:gd name="T1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4" h="583">
                  <a:moveTo>
                    <a:pt x="2114" y="0"/>
                  </a:moveTo>
                  <a:lnTo>
                    <a:pt x="1850" y="32"/>
                  </a:lnTo>
                  <a:lnTo>
                    <a:pt x="1854" y="95"/>
                  </a:lnTo>
                  <a:lnTo>
                    <a:pt x="687" y="412"/>
                  </a:lnTo>
                  <a:lnTo>
                    <a:pt x="0" y="583"/>
                  </a:lnTo>
                  <a:lnTo>
                    <a:pt x="1854" y="95"/>
                  </a:lnTo>
                  <a:lnTo>
                    <a:pt x="1850" y="32"/>
                  </a:lnTo>
                  <a:lnTo>
                    <a:pt x="2114" y="0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3" name="Freeform 63"/>
            <p:cNvSpPr>
              <a:spLocks/>
            </p:cNvSpPr>
            <p:nvPr/>
          </p:nvSpPr>
          <p:spPr bwMode="auto">
            <a:xfrm>
              <a:off x="429" y="1749"/>
              <a:ext cx="1152" cy="290"/>
            </a:xfrm>
            <a:custGeom>
              <a:avLst/>
              <a:gdLst>
                <a:gd name="T0" fmla="*/ 2305 w 2305"/>
                <a:gd name="T1" fmla="*/ 0 h 580"/>
                <a:gd name="T2" fmla="*/ 1902 w 2305"/>
                <a:gd name="T3" fmla="*/ 65 h 580"/>
                <a:gd name="T4" fmla="*/ 1902 w 2305"/>
                <a:gd name="T5" fmla="*/ 107 h 580"/>
                <a:gd name="T6" fmla="*/ 0 w 2305"/>
                <a:gd name="T7" fmla="*/ 580 h 580"/>
                <a:gd name="T8" fmla="*/ 1881 w 2305"/>
                <a:gd name="T9" fmla="*/ 103 h 580"/>
                <a:gd name="T10" fmla="*/ 1884 w 2305"/>
                <a:gd name="T11" fmla="*/ 44 h 580"/>
                <a:gd name="T12" fmla="*/ 2305 w 2305"/>
                <a:gd name="T13" fmla="*/ 0 h 580"/>
                <a:gd name="T14" fmla="*/ 2305 w 2305"/>
                <a:gd name="T15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5" h="580">
                  <a:moveTo>
                    <a:pt x="2305" y="0"/>
                  </a:moveTo>
                  <a:lnTo>
                    <a:pt x="1902" y="65"/>
                  </a:lnTo>
                  <a:lnTo>
                    <a:pt x="1902" y="107"/>
                  </a:lnTo>
                  <a:lnTo>
                    <a:pt x="0" y="580"/>
                  </a:lnTo>
                  <a:lnTo>
                    <a:pt x="1881" y="103"/>
                  </a:lnTo>
                  <a:lnTo>
                    <a:pt x="1884" y="44"/>
                  </a:lnTo>
                  <a:lnTo>
                    <a:pt x="2305" y="0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4" name="Freeform 64"/>
            <p:cNvSpPr>
              <a:spLocks/>
            </p:cNvSpPr>
            <p:nvPr/>
          </p:nvSpPr>
          <p:spPr bwMode="auto">
            <a:xfrm>
              <a:off x="1702" y="1653"/>
              <a:ext cx="315" cy="80"/>
            </a:xfrm>
            <a:custGeom>
              <a:avLst/>
              <a:gdLst>
                <a:gd name="T0" fmla="*/ 65 w 631"/>
                <a:gd name="T1" fmla="*/ 101 h 162"/>
                <a:gd name="T2" fmla="*/ 582 w 631"/>
                <a:gd name="T3" fmla="*/ 0 h 162"/>
                <a:gd name="T4" fmla="*/ 631 w 631"/>
                <a:gd name="T5" fmla="*/ 29 h 162"/>
                <a:gd name="T6" fmla="*/ 576 w 631"/>
                <a:gd name="T7" fmla="*/ 14 h 162"/>
                <a:gd name="T8" fmla="*/ 29 w 631"/>
                <a:gd name="T9" fmla="*/ 133 h 162"/>
                <a:gd name="T10" fmla="*/ 21 w 631"/>
                <a:gd name="T11" fmla="*/ 162 h 162"/>
                <a:gd name="T12" fmla="*/ 0 w 631"/>
                <a:gd name="T13" fmla="*/ 124 h 162"/>
                <a:gd name="T14" fmla="*/ 65 w 631"/>
                <a:gd name="T15" fmla="*/ 101 h 162"/>
                <a:gd name="T16" fmla="*/ 65 w 631"/>
                <a:gd name="T17" fmla="*/ 10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1" h="162">
                  <a:moveTo>
                    <a:pt x="65" y="101"/>
                  </a:moveTo>
                  <a:lnTo>
                    <a:pt x="582" y="0"/>
                  </a:lnTo>
                  <a:lnTo>
                    <a:pt x="631" y="29"/>
                  </a:lnTo>
                  <a:lnTo>
                    <a:pt x="576" y="14"/>
                  </a:lnTo>
                  <a:lnTo>
                    <a:pt x="29" y="133"/>
                  </a:lnTo>
                  <a:lnTo>
                    <a:pt x="21" y="162"/>
                  </a:lnTo>
                  <a:lnTo>
                    <a:pt x="0" y="124"/>
                  </a:lnTo>
                  <a:lnTo>
                    <a:pt x="65" y="101"/>
                  </a:lnTo>
                  <a:lnTo>
                    <a:pt x="65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5" name="AutoShape 6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65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AutoShape 3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/>
            <a:r>
              <a:rPr lang="en-US" sz="2800" b="0"/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223236" name="Group 4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223237" name="Freeform 5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38" name="Freeform 6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39" name="Freeform 7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0" name="Freeform 8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1" name="Freeform 9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2" name="Freeform 10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3" name="Freeform 11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4" name="Freeform 12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5" name="Freeform 13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6" name="Freeform 14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7" name="Freeform 15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8" name="Freeform 16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9" name="Freeform 17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0" name="Freeform 18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1" name="Freeform 19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2" name="Freeform 20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3" name="Freeform 21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4" name="Freeform 22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5" name="Freeform 23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6" name="Freeform 24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7" name="Freeform 25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8" name="Freeform 26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9" name="Freeform 27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0" name="Freeform 28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1" name="Freeform 29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2" name="Freeform 30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3" name="Freeform 31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4" name="Freeform 32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5" name="Freeform 33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6" name="Freeform 34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7" name="Freeform 35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8" name="Freeform 36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9" name="Freeform 37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0" name="Freeform 38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1" name="Freeform 39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2" name="Freeform 40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3" name="Freeform 41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4" name="Freeform 42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5" name="Freeform 43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6" name="Freeform 44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7" name="Freeform 45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8" name="Freeform 46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9" name="Freeform 47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0" name="Freeform 48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1" name="Freeform 49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2" name="Freeform 50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3" name="Freeform 51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4" name="Freeform 52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5" name="Freeform 53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6" name="Freeform 54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7" name="Freeform 55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8" name="Freeform 56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9" name="Freeform 57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0" name="Freeform 58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1" name="Freeform 59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2" name="Freeform 60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3" name="Freeform 61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4" name="Freeform 62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5" name="Freeform 63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6" name="Freeform 64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7" name="Freeform 65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8" name="Freeform 66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9" name="Freeform 67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0" name="Freeform 68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1" name="Freeform 69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2" name="Freeform 70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3" name="Freeform 71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4" name="Freeform 72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5" name="Freeform 73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6" name="Freeform 74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7" name="Freeform 75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8" name="Freeform 76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9" name="Freeform 77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0" name="Freeform 78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1" name="Freeform 79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2" name="Freeform 80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3" name="Freeform 81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4" name="Freeform 82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5" name="Freeform 83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6" name="Freeform 84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7" name="Freeform 85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8" name="Freeform 86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9" name="Freeform 87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0" name="Freeform 88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1" name="Freeform 89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2" name="Freeform 90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3" name="Freeform 91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4" name="Freeform 92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5" name="Freeform 93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6" name="Freeform 94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7" name="Freeform 95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8" name="Freeform 96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9" name="Freeform 97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0" name="Freeform 98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1" name="Freeform 99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2" name="Freeform 100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3" name="Freeform 101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4" name="Freeform 102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5" name="Freeform 103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6" name="Freeform 104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7" name="Freeform 105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8" name="Freeform 106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9" name="Freeform 107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40" name="Freeform 108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41" name="Freeform 109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42" name="AutoShape 110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3" name="Freeform 111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3344" name="AutoShape 1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345" name="Rectangle 113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346" name="AutoShape 114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  <p:sp>
        <p:nvSpPr>
          <p:cNvPr id="223347" name="AutoShape 115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4015895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344" grpId="0" animBg="1"/>
      <p:bldP spid="223346" grpId="0" animBg="1" autoUpdateAnimBg="0"/>
      <p:bldP spid="223347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152400" y="1981200"/>
            <a:ext cx="4419600" cy="41148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DE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147638" y="2057400"/>
            <a:ext cx="89154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Fees earned	$</a:t>
            </a:r>
            <a:r>
              <a:rPr lang="en-US" sz="2800" b="0" u="sng">
                <a:latin typeface="Times New Roman" charset="0"/>
              </a:rPr>
              <a:t>187,500</a:t>
            </a:r>
            <a:r>
              <a:rPr lang="en-US" sz="2800" b="0">
                <a:latin typeface="Times New Roman" charset="0"/>
              </a:rPr>
              <a:t>		$</a:t>
            </a:r>
            <a:r>
              <a:rPr lang="en-US" sz="2800" b="0" u="sng">
                <a:latin typeface="Times New Roman" charset="0"/>
              </a:rPr>
              <a:t>150,000</a:t>
            </a:r>
            <a:r>
              <a:rPr lang="en-US" sz="2800" b="0">
                <a:latin typeface="Times New Roman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Operating expenses: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Wages expense	$60,000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		</a:t>
            </a:r>
            <a:r>
              <a:rPr lang="en-US" sz="2800" b="0">
                <a:latin typeface="Times New Roman" charset="0"/>
              </a:rPr>
              <a:t>$45,000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Rent expense	15,000		12,000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Utilities expense	12,500		9,000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Supplies expense	2,700		3,000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Miscellaneous exp.	</a:t>
            </a:r>
            <a:r>
              <a:rPr lang="en-US" sz="2800" b="0" u="sng">
                <a:latin typeface="Times New Roman" charset="0"/>
              </a:rPr>
              <a:t>    2,300</a:t>
            </a:r>
            <a:r>
              <a:rPr lang="en-US" sz="2800" b="0">
                <a:latin typeface="Times New Roman" charset="0"/>
              </a:rPr>
              <a:t>		   </a:t>
            </a:r>
            <a:r>
              <a:rPr lang="en-US" sz="2800" b="0" u="sng">
                <a:latin typeface="Times New Roman" charset="0"/>
              </a:rPr>
              <a:t>    1,800</a:t>
            </a:r>
            <a:endParaRPr lang="en-US" sz="2800" b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Total operating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    expenses	</a:t>
            </a:r>
            <a:r>
              <a:rPr lang="en-US" sz="2800" b="0" u="sng">
                <a:latin typeface="Times New Roman" charset="0"/>
              </a:rPr>
              <a:t>$92,500</a:t>
            </a:r>
            <a:r>
              <a:rPr lang="en-US" sz="2800" b="0">
                <a:latin typeface="Times New Roman" charset="0"/>
              </a:rPr>
              <a:t>		 </a:t>
            </a:r>
            <a:r>
              <a:rPr lang="en-US" sz="2800" b="0" u="sng">
                <a:latin typeface="Times New Roman" charset="0"/>
              </a:rPr>
              <a:t>$70,800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Net income	$95,000		$79,200</a:t>
            </a:r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152400" y="1981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138238" y="15621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                           Amount  Percent   Amount    Percent                             </a:t>
            </a:r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>
            <a:off x="3733800" y="6170613"/>
            <a:ext cx="1138238" cy="15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>
            <a:off x="6477000" y="6170613"/>
            <a:ext cx="10620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832" name="Group 8"/>
          <p:cNvGrpSpPr>
            <a:grpSpLocks/>
          </p:cNvGrpSpPr>
          <p:nvPr/>
        </p:nvGrpSpPr>
        <p:grpSpPr bwMode="auto">
          <a:xfrm>
            <a:off x="1138238" y="1166813"/>
            <a:ext cx="7696200" cy="519112"/>
            <a:chOff x="720" y="192"/>
            <a:chExt cx="4848" cy="327"/>
          </a:xfrm>
        </p:grpSpPr>
        <p:sp>
          <p:nvSpPr>
            <p:cNvPr id="205833" name="Text Box 9"/>
            <p:cNvSpPr txBox="1">
              <a:spLocks noChangeArrowheads="1"/>
            </p:cNvSpPr>
            <p:nvPr/>
          </p:nvSpPr>
          <p:spPr bwMode="auto">
            <a:xfrm>
              <a:off x="720" y="192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                                   2006                        2005</a:t>
              </a:r>
            </a:p>
          </p:txBody>
        </p:sp>
        <p:sp>
          <p:nvSpPr>
            <p:cNvPr id="205834" name="Line 10"/>
            <p:cNvSpPr>
              <a:spLocks noChangeShapeType="1"/>
            </p:cNvSpPr>
            <p:nvPr/>
          </p:nvSpPr>
          <p:spPr bwMode="auto">
            <a:xfrm>
              <a:off x="2160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5" name="Line 11"/>
            <p:cNvSpPr>
              <a:spLocks noChangeShapeType="1"/>
            </p:cNvSpPr>
            <p:nvPr/>
          </p:nvSpPr>
          <p:spPr bwMode="auto">
            <a:xfrm>
              <a:off x="3936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36" name="Text Box 12"/>
          <p:cNvSpPr txBox="1">
            <a:spLocks noChangeArrowheads="1"/>
          </p:cNvSpPr>
          <p:nvPr/>
        </p:nvSpPr>
        <p:spPr bwMode="auto">
          <a:xfrm>
            <a:off x="1143000" y="0"/>
            <a:ext cx="6934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J. Holmes, Attorney-at-Law</a:t>
            </a:r>
          </a:p>
          <a:p>
            <a:pPr algn="ctr"/>
            <a:r>
              <a:rPr lang="en-US" sz="2400"/>
              <a:t>Income Statements</a:t>
            </a:r>
          </a:p>
          <a:p>
            <a:pPr algn="ctr"/>
            <a:r>
              <a:rPr lang="en-US" sz="2400"/>
              <a:t>For the Years Ended December 31, 2005 and 2006</a:t>
            </a:r>
          </a:p>
        </p:txBody>
      </p:sp>
      <p:sp>
        <p:nvSpPr>
          <p:cNvPr id="205837" name="Line 1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838" name="AutoShape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3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152400" y="1371600"/>
            <a:ext cx="4419600" cy="47244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DE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47638" y="1524000"/>
            <a:ext cx="89154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Fees earned	$</a:t>
            </a:r>
            <a:r>
              <a:rPr lang="en-US" sz="2800" b="0" u="sng">
                <a:latin typeface="Times New Roman" charset="0"/>
              </a:rPr>
              <a:t>187,500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r>
              <a:rPr lang="en-US" sz="2800" b="0">
                <a:latin typeface="Times New Roman" charset="0"/>
              </a:rPr>
              <a:t>	$</a:t>
            </a:r>
            <a:r>
              <a:rPr lang="en-US" sz="2800" b="0" u="sng">
                <a:latin typeface="Times New Roman" charset="0"/>
              </a:rPr>
              <a:t>150,000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Operating expenses: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Wages expense	$60,000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		</a:t>
            </a:r>
            <a:r>
              <a:rPr lang="en-US" sz="2800" b="0">
                <a:latin typeface="Times New Roman" charset="0"/>
              </a:rPr>
              <a:t>$45,000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Rent expense	15,000		12,000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Utilities expense	12,500		9,000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Supplies expense	2,700		3,000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Miscellaneous exp.	</a:t>
            </a:r>
            <a:r>
              <a:rPr lang="en-US" sz="2800" b="0" u="sng">
                <a:latin typeface="Times New Roman" charset="0"/>
              </a:rPr>
              <a:t>    2,300</a:t>
            </a:r>
            <a:r>
              <a:rPr lang="en-US" sz="2800" b="0">
                <a:latin typeface="Times New Roman" charset="0"/>
              </a:rPr>
              <a:t>		   </a:t>
            </a:r>
            <a:r>
              <a:rPr lang="en-US" sz="2800" b="0" u="sng">
                <a:latin typeface="Times New Roman" charset="0"/>
              </a:rPr>
              <a:t>    1,800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Total operating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    expenses	</a:t>
            </a:r>
            <a:r>
              <a:rPr lang="en-US" sz="2800" b="0" u="sng">
                <a:latin typeface="Times New Roman" charset="0"/>
              </a:rPr>
              <a:t>$92,500</a:t>
            </a:r>
            <a:r>
              <a:rPr lang="en-US" sz="2800" b="0">
                <a:latin typeface="Times New Roman" charset="0"/>
              </a:rPr>
              <a:t>		 </a:t>
            </a:r>
            <a:r>
              <a:rPr lang="en-US" sz="2800" b="0" u="sng">
                <a:latin typeface="Times New Roman" charset="0"/>
              </a:rPr>
              <a:t>$70,800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Net income	$95,000		$79,200</a:t>
            </a:r>
          </a:p>
        </p:txBody>
      </p:sp>
      <p:sp>
        <p:nvSpPr>
          <p:cNvPr id="206852" name="Line 4"/>
          <p:cNvSpPr>
            <a:spLocks noChangeShapeType="1"/>
          </p:cNvSpPr>
          <p:nvPr/>
        </p:nvSpPr>
        <p:spPr bwMode="auto">
          <a:xfrm>
            <a:off x="377825" y="1370013"/>
            <a:ext cx="876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1138238" y="928688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                           Amount  Percent   Amount    Percent                             </a:t>
            </a:r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>
            <a:off x="3733800" y="6019800"/>
            <a:ext cx="11382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5" name="Line 7"/>
          <p:cNvSpPr>
            <a:spLocks noChangeShapeType="1"/>
          </p:cNvSpPr>
          <p:nvPr/>
        </p:nvSpPr>
        <p:spPr bwMode="auto">
          <a:xfrm>
            <a:off x="6477000" y="6019800"/>
            <a:ext cx="10620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856" name="Group 8"/>
          <p:cNvGrpSpPr>
            <a:grpSpLocks/>
          </p:cNvGrpSpPr>
          <p:nvPr/>
        </p:nvGrpSpPr>
        <p:grpSpPr bwMode="auto">
          <a:xfrm>
            <a:off x="1138238" y="533400"/>
            <a:ext cx="7696200" cy="519113"/>
            <a:chOff x="720" y="192"/>
            <a:chExt cx="4848" cy="327"/>
          </a:xfrm>
        </p:grpSpPr>
        <p:sp>
          <p:nvSpPr>
            <p:cNvPr id="206857" name="Text Box 9"/>
            <p:cNvSpPr txBox="1">
              <a:spLocks noChangeArrowheads="1"/>
            </p:cNvSpPr>
            <p:nvPr/>
          </p:nvSpPr>
          <p:spPr bwMode="auto">
            <a:xfrm>
              <a:off x="720" y="192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                                   2006                        2005</a:t>
              </a:r>
            </a:p>
          </p:txBody>
        </p:sp>
        <p:sp>
          <p:nvSpPr>
            <p:cNvPr id="206858" name="Line 10"/>
            <p:cNvSpPr>
              <a:spLocks noChangeShapeType="1"/>
            </p:cNvSpPr>
            <p:nvPr/>
          </p:nvSpPr>
          <p:spPr bwMode="auto">
            <a:xfrm>
              <a:off x="2160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9" name="Line 11"/>
            <p:cNvSpPr>
              <a:spLocks noChangeShapeType="1"/>
            </p:cNvSpPr>
            <p:nvPr/>
          </p:nvSpPr>
          <p:spPr bwMode="auto">
            <a:xfrm>
              <a:off x="3936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861" name="AutoShape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033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152400" y="1371600"/>
            <a:ext cx="4419600" cy="47244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DE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3429000" y="1371600"/>
            <a:ext cx="2743200" cy="5029200"/>
          </a:xfrm>
          <a:prstGeom prst="rect">
            <a:avLst/>
          </a:prstGeom>
          <a:solidFill>
            <a:srgbClr val="FFD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47638" y="1524000"/>
            <a:ext cx="89154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Fees earned	$</a:t>
            </a:r>
            <a:r>
              <a:rPr lang="en-US" sz="2800" b="0" u="sng">
                <a:latin typeface="Times New Roman" charset="0"/>
              </a:rPr>
              <a:t>187,500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r>
              <a:rPr lang="en-US" sz="2800" b="0">
                <a:latin typeface="Times New Roman" charset="0"/>
              </a:rPr>
              <a:t>	$</a:t>
            </a:r>
            <a:r>
              <a:rPr lang="en-US" sz="2800" b="0" u="sng">
                <a:latin typeface="Times New Roman" charset="0"/>
              </a:rPr>
              <a:t>150,000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Operating expenses: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Wages expense	$60,000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		</a:t>
            </a:r>
            <a:r>
              <a:rPr lang="en-US" sz="2800" b="0">
                <a:latin typeface="Times New Roman" charset="0"/>
              </a:rPr>
              <a:t>$45,000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Rent expense	15,000		12,000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Utilities expense	12,500		9,000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Supplies expense	2,700		3,000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Miscellaneous exp.	</a:t>
            </a:r>
            <a:r>
              <a:rPr lang="en-US" sz="2800" b="0" u="sng">
                <a:latin typeface="Times New Roman" charset="0"/>
              </a:rPr>
              <a:t>    2,300</a:t>
            </a:r>
            <a:r>
              <a:rPr lang="en-US" sz="2800" b="0">
                <a:latin typeface="Times New Roman" charset="0"/>
              </a:rPr>
              <a:t>		   </a:t>
            </a:r>
            <a:r>
              <a:rPr lang="en-US" sz="2800" b="0" u="sng">
                <a:latin typeface="Times New Roman" charset="0"/>
              </a:rPr>
              <a:t>    1,800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Total operating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    expenses	</a:t>
            </a:r>
            <a:r>
              <a:rPr lang="en-US" sz="2800" b="0" u="sng">
                <a:latin typeface="Times New Roman" charset="0"/>
              </a:rPr>
              <a:t>$92,500</a:t>
            </a:r>
            <a:r>
              <a:rPr lang="en-US" sz="2800" b="0">
                <a:latin typeface="Times New Roman" charset="0"/>
              </a:rPr>
              <a:t>		$</a:t>
            </a:r>
            <a:r>
              <a:rPr lang="en-US" sz="2800" b="0" u="sng">
                <a:latin typeface="Times New Roman" charset="0"/>
              </a:rPr>
              <a:t>70,800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Net income	$95,000		$79,200</a:t>
            </a:r>
          </a:p>
        </p:txBody>
      </p:sp>
      <p:grpSp>
        <p:nvGrpSpPr>
          <p:cNvPr id="207877" name="Group 5"/>
          <p:cNvGrpSpPr>
            <a:grpSpLocks/>
          </p:cNvGrpSpPr>
          <p:nvPr/>
        </p:nvGrpSpPr>
        <p:grpSpPr bwMode="auto">
          <a:xfrm>
            <a:off x="1138238" y="533400"/>
            <a:ext cx="7696200" cy="519113"/>
            <a:chOff x="720" y="192"/>
            <a:chExt cx="4848" cy="327"/>
          </a:xfrm>
        </p:grpSpPr>
        <p:sp>
          <p:nvSpPr>
            <p:cNvPr id="207878" name="Text Box 6"/>
            <p:cNvSpPr txBox="1">
              <a:spLocks noChangeArrowheads="1"/>
            </p:cNvSpPr>
            <p:nvPr/>
          </p:nvSpPr>
          <p:spPr bwMode="auto">
            <a:xfrm>
              <a:off x="720" y="192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                                   2006                        2005</a:t>
              </a:r>
            </a:p>
          </p:txBody>
        </p:sp>
        <p:sp>
          <p:nvSpPr>
            <p:cNvPr id="207879" name="Line 7"/>
            <p:cNvSpPr>
              <a:spLocks noChangeShapeType="1"/>
            </p:cNvSpPr>
            <p:nvPr/>
          </p:nvSpPr>
          <p:spPr bwMode="auto">
            <a:xfrm>
              <a:off x="2160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0" name="Line 8"/>
            <p:cNvSpPr>
              <a:spLocks noChangeShapeType="1"/>
            </p:cNvSpPr>
            <p:nvPr/>
          </p:nvSpPr>
          <p:spPr bwMode="auto">
            <a:xfrm>
              <a:off x="3936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881" name="Line 9"/>
          <p:cNvSpPr>
            <a:spLocks noChangeShapeType="1"/>
          </p:cNvSpPr>
          <p:nvPr/>
        </p:nvSpPr>
        <p:spPr bwMode="auto">
          <a:xfrm>
            <a:off x="377825" y="1370013"/>
            <a:ext cx="876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1138238" y="928688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                           Amount  Percent   Amount    Percent                             </a:t>
            </a:r>
          </a:p>
        </p:txBody>
      </p:sp>
      <p:grpSp>
        <p:nvGrpSpPr>
          <p:cNvPr id="207883" name="Group 11"/>
          <p:cNvGrpSpPr>
            <a:grpSpLocks/>
          </p:cNvGrpSpPr>
          <p:nvPr/>
        </p:nvGrpSpPr>
        <p:grpSpPr bwMode="auto">
          <a:xfrm>
            <a:off x="6096000" y="1676400"/>
            <a:ext cx="2439988" cy="1901825"/>
            <a:chOff x="3886" y="1105"/>
            <a:chExt cx="1537" cy="1198"/>
          </a:xfrm>
        </p:grpSpPr>
        <p:sp>
          <p:nvSpPr>
            <p:cNvPr id="207884" name="AutoShape 12"/>
            <p:cNvSpPr>
              <a:spLocks noChangeArrowheads="1"/>
            </p:cNvSpPr>
            <p:nvPr/>
          </p:nvSpPr>
          <p:spPr bwMode="auto">
            <a:xfrm>
              <a:off x="3886" y="1105"/>
              <a:ext cx="1537" cy="1198"/>
            </a:xfrm>
            <a:prstGeom prst="leftArrowCallout">
              <a:avLst>
                <a:gd name="adj1" fmla="val 25000"/>
                <a:gd name="adj2" fmla="val 25000"/>
                <a:gd name="adj3" fmla="val 21383"/>
                <a:gd name="adj4" fmla="val 6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"/>
                </a:spcBef>
              </a:pPr>
              <a:r>
                <a:rPr lang="en-US" sz="2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$60,000</a:t>
              </a:r>
            </a:p>
            <a:p>
              <a:pPr algn="ctr">
                <a:spcBef>
                  <a:spcPct val="5000"/>
                </a:spcBef>
              </a:pPr>
              <a:r>
                <a:rPr lang="en-US" sz="2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$187,500</a:t>
              </a:r>
            </a:p>
          </p:txBody>
        </p:sp>
        <p:sp>
          <p:nvSpPr>
            <p:cNvPr id="207885" name="Line 13"/>
            <p:cNvSpPr>
              <a:spLocks noChangeShapeType="1"/>
            </p:cNvSpPr>
            <p:nvPr/>
          </p:nvSpPr>
          <p:spPr bwMode="auto">
            <a:xfrm>
              <a:off x="4416" y="1728"/>
              <a:ext cx="9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4648200" y="2376488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0">
                <a:solidFill>
                  <a:srgbClr val="000099"/>
                </a:solidFill>
              </a:rPr>
              <a:t>32.0%</a:t>
            </a:r>
            <a:endParaRPr lang="en-US" sz="2800" b="0"/>
          </a:p>
        </p:txBody>
      </p:sp>
      <p:grpSp>
        <p:nvGrpSpPr>
          <p:cNvPr id="207887" name="Group 15"/>
          <p:cNvGrpSpPr>
            <a:grpSpLocks/>
          </p:cNvGrpSpPr>
          <p:nvPr/>
        </p:nvGrpSpPr>
        <p:grpSpPr bwMode="auto">
          <a:xfrm>
            <a:off x="6096000" y="2136775"/>
            <a:ext cx="2439988" cy="1901825"/>
            <a:chOff x="3886" y="1105"/>
            <a:chExt cx="1537" cy="1198"/>
          </a:xfrm>
        </p:grpSpPr>
        <p:sp>
          <p:nvSpPr>
            <p:cNvPr id="207888" name="AutoShape 16"/>
            <p:cNvSpPr>
              <a:spLocks noChangeArrowheads="1"/>
            </p:cNvSpPr>
            <p:nvPr/>
          </p:nvSpPr>
          <p:spPr bwMode="auto">
            <a:xfrm>
              <a:off x="3886" y="1105"/>
              <a:ext cx="1537" cy="1198"/>
            </a:xfrm>
            <a:prstGeom prst="leftArrowCallout">
              <a:avLst>
                <a:gd name="adj1" fmla="val 25000"/>
                <a:gd name="adj2" fmla="val 25000"/>
                <a:gd name="adj3" fmla="val 21383"/>
                <a:gd name="adj4" fmla="val 6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spcBef>
                  <a:spcPct val="5000"/>
                </a:spcBef>
              </a:pPr>
              <a:r>
                <a:rPr lang="en-US" sz="2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$15,000</a:t>
              </a:r>
            </a:p>
            <a:p>
              <a:pPr algn="ctr">
                <a:spcBef>
                  <a:spcPct val="5000"/>
                </a:spcBef>
              </a:pPr>
              <a:r>
                <a:rPr lang="en-US" sz="28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$187,500</a:t>
              </a:r>
            </a:p>
          </p:txBody>
        </p:sp>
        <p:sp>
          <p:nvSpPr>
            <p:cNvPr id="207889" name="Line 17"/>
            <p:cNvSpPr>
              <a:spLocks noChangeShapeType="1"/>
            </p:cNvSpPr>
            <p:nvPr/>
          </p:nvSpPr>
          <p:spPr bwMode="auto">
            <a:xfrm>
              <a:off x="4416" y="1728"/>
              <a:ext cx="9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4648200" y="2833688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0">
                <a:solidFill>
                  <a:srgbClr val="000099"/>
                </a:solidFill>
              </a:rPr>
              <a:t>38.0%</a:t>
            </a:r>
            <a:endParaRPr lang="en-US" sz="2800" b="0"/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>
            <a:off x="3733800" y="6019800"/>
            <a:ext cx="11382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6477000" y="6019800"/>
            <a:ext cx="10620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3" name="AutoShape 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70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/>
      <p:bldP spid="207886" grpId="0" autoUpdateAnimBg="0"/>
      <p:bldP spid="207890" grpId="0" autoUpdateAnimBg="0"/>
      <p:bldP spid="20789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18" name="Rectangle 22"/>
          <p:cNvSpPr>
            <a:spLocks noChangeArrowheads="1"/>
          </p:cNvSpPr>
          <p:nvPr/>
        </p:nvSpPr>
        <p:spPr bwMode="auto">
          <a:xfrm>
            <a:off x="152400" y="1371600"/>
            <a:ext cx="4419600" cy="4724400"/>
          </a:xfrm>
          <a:prstGeom prst="rect">
            <a:avLst/>
          </a:prstGeom>
          <a:solidFill>
            <a:srgbClr val="FDE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DE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/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6172200" y="1371600"/>
            <a:ext cx="2819400" cy="5029200"/>
          </a:xfrm>
          <a:prstGeom prst="rect">
            <a:avLst/>
          </a:prstGeom>
          <a:solidFill>
            <a:srgbClr val="E1F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429000" y="1371600"/>
            <a:ext cx="2743200" cy="5029200"/>
          </a:xfrm>
          <a:prstGeom prst="rect">
            <a:avLst/>
          </a:prstGeom>
          <a:solidFill>
            <a:srgbClr val="FFD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147638" y="1524000"/>
            <a:ext cx="8915400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29150" algn="r"/>
                <a:tab pos="5829300" algn="r"/>
                <a:tab pos="7315200" algn="r"/>
                <a:tab pos="8629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Fees earned	$</a:t>
            </a:r>
            <a:r>
              <a:rPr lang="en-US" sz="2800" b="0" u="sng">
                <a:latin typeface="Times New Roman" charset="0"/>
              </a:rPr>
              <a:t>187,500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r>
              <a:rPr lang="en-US" sz="2800" b="0">
                <a:latin typeface="Times New Roman" charset="0"/>
              </a:rPr>
              <a:t>	$</a:t>
            </a:r>
            <a:r>
              <a:rPr lang="en-US" sz="2800" b="0" u="sng">
                <a:latin typeface="Times New Roman" charset="0"/>
              </a:rPr>
              <a:t>150,000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100.0%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Operating expenses: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Wages expense	$60,000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		</a:t>
            </a:r>
            <a:r>
              <a:rPr lang="en-US" sz="2800" b="0">
                <a:latin typeface="Times New Roman" charset="0"/>
              </a:rPr>
              <a:t>$45,000	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30.0%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Rent expense	15,000		12,000	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8.0%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Utilities expense	12,500		9,000	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6.0%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Supplies expense	2,700		3,000	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2.0%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Miscellaneous exp.	</a:t>
            </a:r>
            <a:r>
              <a:rPr lang="en-US" sz="2800" b="0" u="sng">
                <a:latin typeface="Times New Roman" charset="0"/>
              </a:rPr>
              <a:t>   2,300</a:t>
            </a:r>
            <a:r>
              <a:rPr lang="en-US" sz="2800" b="0">
                <a:latin typeface="Times New Roman" charset="0"/>
              </a:rPr>
              <a:t>		   </a:t>
            </a:r>
            <a:r>
              <a:rPr lang="en-US" sz="2800" b="0" u="sng">
                <a:latin typeface="Times New Roman" charset="0"/>
              </a:rPr>
              <a:t>  1,800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  1.2%</a:t>
            </a:r>
            <a:endParaRPr lang="en-US" sz="2800" b="0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Total operating</a:t>
            </a: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	          expenses	</a:t>
            </a:r>
            <a:r>
              <a:rPr lang="en-US" sz="2800" b="0" u="sng">
                <a:latin typeface="Times New Roman" charset="0"/>
              </a:rPr>
              <a:t>$92,500</a:t>
            </a:r>
            <a:r>
              <a:rPr lang="en-US" sz="2800" b="0">
                <a:latin typeface="Times New Roman" charset="0"/>
              </a:rPr>
              <a:t>		</a:t>
            </a:r>
            <a:r>
              <a:rPr lang="en-US" sz="2800" b="0" u="sng">
                <a:latin typeface="Times New Roman" charset="0"/>
              </a:rPr>
              <a:t>$70,800</a:t>
            </a:r>
            <a:r>
              <a:rPr lang="en-US" sz="2800" b="0">
                <a:latin typeface="Times New Roman" charset="0"/>
              </a:rPr>
              <a:t>	</a:t>
            </a:r>
            <a:r>
              <a:rPr lang="en-US" sz="2800" b="0" u="sng">
                <a:solidFill>
                  <a:srgbClr val="000099"/>
                </a:solidFill>
                <a:latin typeface="Times New Roman" charset="0"/>
              </a:rPr>
              <a:t>47.2%</a:t>
            </a:r>
            <a:endParaRPr lang="en-US" sz="2800" b="0" u="sng">
              <a:latin typeface="Times New Roman" charset="0"/>
            </a:endParaRPr>
          </a:p>
          <a:p>
            <a:pPr>
              <a:spcBef>
                <a:spcPct val="5000"/>
              </a:spcBef>
            </a:pPr>
            <a:r>
              <a:rPr lang="en-US" sz="2800" b="0">
                <a:latin typeface="Times New Roman" charset="0"/>
              </a:rPr>
              <a:t>Net income	$95,000		$79,200	</a:t>
            </a:r>
            <a:r>
              <a:rPr lang="en-US" sz="2800" b="0">
                <a:solidFill>
                  <a:srgbClr val="000099"/>
                </a:solidFill>
                <a:latin typeface="Times New Roman" charset="0"/>
              </a:rPr>
              <a:t>52.8%</a:t>
            </a:r>
          </a:p>
        </p:txBody>
      </p:sp>
      <p:grpSp>
        <p:nvGrpSpPr>
          <p:cNvPr id="208901" name="Group 5"/>
          <p:cNvGrpSpPr>
            <a:grpSpLocks/>
          </p:cNvGrpSpPr>
          <p:nvPr/>
        </p:nvGrpSpPr>
        <p:grpSpPr bwMode="auto">
          <a:xfrm>
            <a:off x="76200" y="1524000"/>
            <a:ext cx="8915400" cy="4548188"/>
            <a:chOff x="93" y="960"/>
            <a:chExt cx="5616" cy="2865"/>
          </a:xfrm>
        </p:grpSpPr>
        <p:sp>
          <p:nvSpPr>
            <p:cNvPr id="208902" name="Text Box 6"/>
            <p:cNvSpPr txBox="1">
              <a:spLocks noChangeArrowheads="1"/>
            </p:cNvSpPr>
            <p:nvPr/>
          </p:nvSpPr>
          <p:spPr bwMode="auto">
            <a:xfrm>
              <a:off x="93" y="960"/>
              <a:ext cx="5616" cy="2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29150" algn="r"/>
                  <a:tab pos="5829300" algn="r"/>
                  <a:tab pos="7315200" algn="r"/>
                  <a:tab pos="86296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"/>
                </a:spcBef>
              </a:pPr>
              <a:endParaRPr lang="en-US" sz="2800" b="0">
                <a:latin typeface="Times New Roman" charset="0"/>
              </a:endParaRPr>
            </a:p>
            <a:p>
              <a:pPr>
                <a:spcBef>
                  <a:spcPct val="5000"/>
                </a:spcBef>
              </a:pPr>
              <a:endParaRPr lang="en-US" sz="2800" b="0">
                <a:latin typeface="Times New Roman" charset="0"/>
              </a:endParaRP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</a:t>
              </a:r>
              <a:r>
                <a:rPr lang="en-US" sz="2800" b="0">
                  <a:solidFill>
                    <a:srgbClr val="000099"/>
                  </a:solidFill>
                  <a:latin typeface="Times New Roman" charset="0"/>
                </a:rPr>
                <a:t>		</a:t>
              </a:r>
              <a:endParaRPr lang="en-US" sz="2800" b="0">
                <a:latin typeface="Times New Roman" charset="0"/>
              </a:endParaRP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		</a:t>
              </a: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	</a:t>
              </a:r>
              <a:r>
                <a:rPr lang="en-US" sz="2800" b="0">
                  <a:solidFill>
                    <a:srgbClr val="000099"/>
                  </a:solidFill>
                  <a:latin typeface="Times New Roman" charset="0"/>
                </a:rPr>
                <a:t>6.7%</a:t>
              </a:r>
              <a:r>
                <a:rPr lang="en-US" sz="2800" b="0">
                  <a:latin typeface="Times New Roman" charset="0"/>
                </a:rPr>
                <a:t>	</a:t>
              </a: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	</a:t>
              </a:r>
              <a:r>
                <a:rPr lang="en-US" sz="2800" b="0">
                  <a:solidFill>
                    <a:srgbClr val="000099"/>
                  </a:solidFill>
                  <a:latin typeface="Times New Roman" charset="0"/>
                </a:rPr>
                <a:t>1.4%</a:t>
              </a:r>
              <a:r>
                <a:rPr lang="en-US" sz="2800" b="0">
                  <a:latin typeface="Times New Roman" charset="0"/>
                </a:rPr>
                <a:t>	</a:t>
              </a: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	</a:t>
              </a:r>
              <a:r>
                <a:rPr lang="en-US" sz="2800" b="0" u="sng">
                  <a:latin typeface="Times New Roman" charset="0"/>
                </a:rPr>
                <a:t>  </a:t>
              </a:r>
              <a:r>
                <a:rPr lang="en-US" sz="2800" b="0" u="sng">
                  <a:solidFill>
                    <a:srgbClr val="000099"/>
                  </a:solidFill>
                  <a:latin typeface="Times New Roman" charset="0"/>
                </a:rPr>
                <a:t>1.2%</a:t>
              </a:r>
              <a:r>
                <a:rPr lang="en-US" sz="2800" b="0">
                  <a:latin typeface="Times New Roman" charset="0"/>
                </a:rPr>
                <a:t>	</a:t>
              </a: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</a:t>
              </a: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          		</a:t>
              </a:r>
              <a:r>
                <a:rPr lang="en-US" sz="2800" b="0" u="sng">
                  <a:solidFill>
                    <a:srgbClr val="000099"/>
                  </a:solidFill>
                  <a:latin typeface="Times New Roman" charset="0"/>
                </a:rPr>
                <a:t>49.3%</a:t>
              </a:r>
              <a:r>
                <a:rPr lang="en-US" sz="2800" b="0">
                  <a:latin typeface="Times New Roman" charset="0"/>
                </a:rPr>
                <a:t>	</a:t>
              </a:r>
              <a:endParaRPr lang="en-US" sz="2800" b="0" u="sng">
                <a:latin typeface="Times New Roman" charset="0"/>
              </a:endParaRPr>
            </a:p>
            <a:p>
              <a:pPr>
                <a:spcBef>
                  <a:spcPct val="5000"/>
                </a:spcBef>
              </a:pPr>
              <a:r>
                <a:rPr lang="en-US" sz="2800" b="0">
                  <a:latin typeface="Times New Roman" charset="0"/>
                </a:rPr>
                <a:t>			</a:t>
              </a:r>
              <a:r>
                <a:rPr lang="en-US" sz="2800" b="0">
                  <a:solidFill>
                    <a:srgbClr val="000099"/>
                  </a:solidFill>
                  <a:latin typeface="Times New Roman" charset="0"/>
                </a:rPr>
                <a:t>50.7%</a:t>
              </a:r>
              <a:r>
                <a:rPr lang="en-US" sz="2800" b="0">
                  <a:latin typeface="Times New Roman" charset="0"/>
                </a:rPr>
                <a:t>	</a:t>
              </a:r>
            </a:p>
          </p:txBody>
        </p:sp>
        <p:sp>
          <p:nvSpPr>
            <p:cNvPr id="208903" name="Line 7"/>
            <p:cNvSpPr>
              <a:spLocks noChangeShapeType="1"/>
            </p:cNvSpPr>
            <p:nvPr/>
          </p:nvSpPr>
          <p:spPr bwMode="auto">
            <a:xfrm>
              <a:off x="3216" y="3792"/>
              <a:ext cx="624" cy="0"/>
            </a:xfrm>
            <a:prstGeom prst="line">
              <a:avLst/>
            </a:prstGeom>
            <a:noFill/>
            <a:ln w="38100" cmpd="dbl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8904" name="Group 8"/>
          <p:cNvGrpSpPr>
            <a:grpSpLocks/>
          </p:cNvGrpSpPr>
          <p:nvPr/>
        </p:nvGrpSpPr>
        <p:grpSpPr bwMode="auto">
          <a:xfrm>
            <a:off x="1138238" y="533400"/>
            <a:ext cx="7696200" cy="519113"/>
            <a:chOff x="720" y="192"/>
            <a:chExt cx="4848" cy="327"/>
          </a:xfrm>
        </p:grpSpPr>
        <p:sp>
          <p:nvSpPr>
            <p:cNvPr id="208905" name="Text Box 9"/>
            <p:cNvSpPr txBox="1">
              <a:spLocks noChangeArrowheads="1"/>
            </p:cNvSpPr>
            <p:nvPr/>
          </p:nvSpPr>
          <p:spPr bwMode="auto">
            <a:xfrm>
              <a:off x="720" y="192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                                   2006                        2005</a:t>
              </a:r>
            </a:p>
          </p:txBody>
        </p:sp>
        <p:sp>
          <p:nvSpPr>
            <p:cNvPr id="208906" name="Line 10"/>
            <p:cNvSpPr>
              <a:spLocks noChangeShapeType="1"/>
            </p:cNvSpPr>
            <p:nvPr/>
          </p:nvSpPr>
          <p:spPr bwMode="auto">
            <a:xfrm>
              <a:off x="2160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7" name="Line 11"/>
            <p:cNvSpPr>
              <a:spLocks noChangeShapeType="1"/>
            </p:cNvSpPr>
            <p:nvPr/>
          </p:nvSpPr>
          <p:spPr bwMode="auto">
            <a:xfrm>
              <a:off x="3936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3733800" y="6019800"/>
            <a:ext cx="11382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6400800" y="6019800"/>
            <a:ext cx="11382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0" name="Line 14"/>
          <p:cNvSpPr>
            <a:spLocks noChangeShapeType="1"/>
          </p:cNvSpPr>
          <p:nvPr/>
        </p:nvSpPr>
        <p:spPr bwMode="auto">
          <a:xfrm>
            <a:off x="377825" y="1370013"/>
            <a:ext cx="876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Text Box 15"/>
          <p:cNvSpPr txBox="1">
            <a:spLocks noChangeArrowheads="1"/>
          </p:cNvSpPr>
          <p:nvPr/>
        </p:nvSpPr>
        <p:spPr bwMode="auto">
          <a:xfrm>
            <a:off x="1138238" y="928688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                           Amount  Percent   Amount    Percent                             </a:t>
            </a:r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4648200" y="2376488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0">
                <a:solidFill>
                  <a:srgbClr val="000099"/>
                </a:solidFill>
              </a:rPr>
              <a:t>32.0%</a:t>
            </a:r>
            <a:endParaRPr lang="en-US" sz="2800" b="0"/>
          </a:p>
        </p:txBody>
      </p:sp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4648200" y="2833688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0">
                <a:solidFill>
                  <a:srgbClr val="000099"/>
                </a:solidFill>
              </a:rPr>
              <a:t>8.0%</a:t>
            </a:r>
            <a:endParaRPr lang="en-US" sz="2800" b="0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>
            <a:off x="7924800" y="601980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6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3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/>
            <a:r>
              <a:rPr lang="en-US" sz="5400" b="0"/>
              <a:t>The End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1639253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90600" y="22098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457200" y="14478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61963" indent="-461963" eaLnBrk="1" hangingPunct="1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 b="0">
                <a:solidFill>
                  <a:srgbClr val="FDE111"/>
                </a:solidFill>
                <a:latin typeface="Arial" charset="0"/>
              </a:rPr>
              <a:t>1.</a:t>
            </a:r>
            <a:r>
              <a:rPr lang="en-US" sz="2900" b="0">
                <a:solidFill>
                  <a:srgbClr val="990000"/>
                </a:solidFill>
                <a:latin typeface="Arial" charset="0"/>
              </a:rPr>
              <a:t>	</a:t>
            </a:r>
            <a:r>
              <a:rPr lang="en-US" sz="2900" b="0">
                <a:solidFill>
                  <a:schemeClr val="tx2"/>
                </a:solidFill>
                <a:latin typeface="Arial" charset="0"/>
              </a:rPr>
              <a:t>Explain how the matching concept relates to the accrual basis of accounting.</a:t>
            </a:r>
          </a:p>
          <a:p>
            <a:pPr marL="461963" indent="-461963" eaLnBrk="1" hangingPunct="1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 b="0">
                <a:solidFill>
                  <a:srgbClr val="FDE111"/>
                </a:solidFill>
                <a:latin typeface="Arial" charset="0"/>
              </a:rPr>
              <a:t>2.</a:t>
            </a:r>
            <a:r>
              <a:rPr lang="en-US" sz="2900" b="0">
                <a:solidFill>
                  <a:srgbClr val="990000"/>
                </a:solidFill>
                <a:latin typeface="Arial" charset="0"/>
              </a:rPr>
              <a:t>	</a:t>
            </a:r>
            <a:r>
              <a:rPr lang="en-US" sz="2900" b="0">
                <a:latin typeface="Arial" charset="0"/>
              </a:rPr>
              <a:t>Explain why adjustments are necessary and list the characteristics of adjusting entries.</a:t>
            </a:r>
          </a:p>
          <a:p>
            <a:pPr marL="461963" indent="-461963" eaLnBrk="1" hangingPunct="1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 b="0">
                <a:solidFill>
                  <a:srgbClr val="FDE111"/>
                </a:solidFill>
                <a:latin typeface="Arial" charset="0"/>
              </a:rPr>
              <a:t>3.</a:t>
            </a:r>
            <a:r>
              <a:rPr lang="en-US" sz="2900" b="0">
                <a:solidFill>
                  <a:srgbClr val="990000"/>
                </a:solidFill>
                <a:latin typeface="Arial" charset="0"/>
              </a:rPr>
              <a:t>	</a:t>
            </a:r>
            <a:r>
              <a:rPr lang="en-US" sz="2900" b="0">
                <a:latin typeface="Arial" charset="0"/>
              </a:rPr>
              <a:t>Journalize entries for accounts requiring adjustment.</a:t>
            </a:r>
          </a:p>
          <a:p>
            <a:pPr marL="461963" indent="-461963" eaLnBrk="1" hangingPunct="1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 b="0">
                <a:solidFill>
                  <a:srgbClr val="FDE111"/>
                </a:solidFill>
                <a:latin typeface="Arial" charset="0"/>
              </a:rPr>
              <a:t>4.</a:t>
            </a:r>
            <a:r>
              <a:rPr lang="en-US" sz="2900" b="0">
                <a:solidFill>
                  <a:srgbClr val="990000"/>
                </a:solidFill>
                <a:latin typeface="Arial" charset="0"/>
              </a:rPr>
              <a:t>	</a:t>
            </a:r>
            <a:r>
              <a:rPr lang="en-US" sz="2900" b="0">
                <a:latin typeface="Arial" charset="0"/>
              </a:rPr>
              <a:t>Summarize the adjustment process and prepare an adjusted trial balance.</a:t>
            </a:r>
          </a:p>
          <a:p>
            <a:pPr marL="461963" indent="-461963" eaLnBrk="1" hangingPunct="1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900" b="0">
                <a:solidFill>
                  <a:srgbClr val="FDE111"/>
                </a:solidFill>
                <a:latin typeface="Arial" charset="0"/>
              </a:rPr>
              <a:t>5.</a:t>
            </a:r>
            <a:r>
              <a:rPr lang="en-US" sz="2900" b="0">
                <a:solidFill>
                  <a:srgbClr val="990000"/>
                </a:solidFill>
                <a:latin typeface="Arial" charset="0"/>
              </a:rPr>
              <a:t>	</a:t>
            </a:r>
            <a:r>
              <a:rPr lang="en-US" sz="2900" b="0">
                <a:latin typeface="Arial" charset="0"/>
              </a:rPr>
              <a:t>Use vertical analysis to compare financial statement items with each other and with industry averages.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 eaLnBrk="1" hangingPunct="1"/>
            <a:r>
              <a:rPr lang="en-US" sz="4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Objectives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819400" y="16764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n-US" sz="3200" b="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studying this  chapter, you should be able to: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5" name="Group 3"/>
          <p:cNvGrpSpPr>
            <a:grpSpLocks/>
          </p:cNvGrpSpPr>
          <p:nvPr/>
        </p:nvGrpSpPr>
        <p:grpSpPr bwMode="auto">
          <a:xfrm>
            <a:off x="2057400" y="2673350"/>
            <a:ext cx="5105400" cy="4184650"/>
            <a:chOff x="0" y="1684"/>
            <a:chExt cx="3382" cy="2636"/>
          </a:xfrm>
        </p:grpSpPr>
        <p:sp>
          <p:nvSpPr>
            <p:cNvPr id="156676" name="Freeform 4"/>
            <p:cNvSpPr>
              <a:spLocks/>
            </p:cNvSpPr>
            <p:nvPr/>
          </p:nvSpPr>
          <p:spPr bwMode="auto">
            <a:xfrm>
              <a:off x="1652" y="3019"/>
              <a:ext cx="1672" cy="1297"/>
            </a:xfrm>
            <a:custGeom>
              <a:avLst/>
              <a:gdLst>
                <a:gd name="T0" fmla="*/ 886 w 2586"/>
                <a:gd name="T1" fmla="*/ 0 h 2123"/>
                <a:gd name="T2" fmla="*/ 464 w 2586"/>
                <a:gd name="T3" fmla="*/ 779 h 2123"/>
                <a:gd name="T4" fmla="*/ 0 w 2586"/>
                <a:gd name="T5" fmla="*/ 1163 h 2123"/>
                <a:gd name="T6" fmla="*/ 93 w 2586"/>
                <a:gd name="T7" fmla="*/ 2123 h 2123"/>
                <a:gd name="T8" fmla="*/ 2586 w 2586"/>
                <a:gd name="T9" fmla="*/ 2123 h 2123"/>
                <a:gd name="T10" fmla="*/ 2565 w 2586"/>
                <a:gd name="T11" fmla="*/ 1352 h 2123"/>
                <a:gd name="T12" fmla="*/ 2498 w 2586"/>
                <a:gd name="T13" fmla="*/ 1257 h 2123"/>
                <a:gd name="T14" fmla="*/ 2297 w 2586"/>
                <a:gd name="T15" fmla="*/ 1074 h 2123"/>
                <a:gd name="T16" fmla="*/ 1960 w 2586"/>
                <a:gd name="T17" fmla="*/ 833 h 2123"/>
                <a:gd name="T18" fmla="*/ 1053 w 2586"/>
                <a:gd name="T19" fmla="*/ 443 h 2123"/>
                <a:gd name="T20" fmla="*/ 1013 w 2586"/>
                <a:gd name="T21" fmla="*/ 87 h 2123"/>
                <a:gd name="T22" fmla="*/ 886 w 2586"/>
                <a:gd name="T23" fmla="*/ 0 h 2123"/>
                <a:gd name="T24" fmla="*/ 886 w 2586"/>
                <a:gd name="T25" fmla="*/ 0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6" h="2123">
                  <a:moveTo>
                    <a:pt x="886" y="0"/>
                  </a:moveTo>
                  <a:lnTo>
                    <a:pt x="464" y="779"/>
                  </a:lnTo>
                  <a:lnTo>
                    <a:pt x="0" y="1163"/>
                  </a:lnTo>
                  <a:lnTo>
                    <a:pt x="93" y="2123"/>
                  </a:lnTo>
                  <a:lnTo>
                    <a:pt x="2586" y="2123"/>
                  </a:lnTo>
                  <a:lnTo>
                    <a:pt x="2565" y="1352"/>
                  </a:lnTo>
                  <a:lnTo>
                    <a:pt x="2498" y="1257"/>
                  </a:lnTo>
                  <a:lnTo>
                    <a:pt x="2297" y="1074"/>
                  </a:lnTo>
                  <a:lnTo>
                    <a:pt x="1960" y="833"/>
                  </a:lnTo>
                  <a:lnTo>
                    <a:pt x="1053" y="443"/>
                  </a:lnTo>
                  <a:lnTo>
                    <a:pt x="1013" y="87"/>
                  </a:lnTo>
                  <a:lnTo>
                    <a:pt x="886" y="0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77" name="Freeform 5"/>
            <p:cNvSpPr>
              <a:spLocks/>
            </p:cNvSpPr>
            <p:nvPr/>
          </p:nvSpPr>
          <p:spPr bwMode="auto">
            <a:xfrm>
              <a:off x="2374" y="3633"/>
              <a:ext cx="668" cy="683"/>
            </a:xfrm>
            <a:custGeom>
              <a:avLst/>
              <a:gdLst>
                <a:gd name="T0" fmla="*/ 0 w 1030"/>
                <a:gd name="T1" fmla="*/ 231 h 1117"/>
                <a:gd name="T2" fmla="*/ 217 w 1030"/>
                <a:gd name="T3" fmla="*/ 49 h 1117"/>
                <a:gd name="T4" fmla="*/ 458 w 1030"/>
                <a:gd name="T5" fmla="*/ 0 h 1117"/>
                <a:gd name="T6" fmla="*/ 694 w 1030"/>
                <a:gd name="T7" fmla="*/ 60 h 1117"/>
                <a:gd name="T8" fmla="*/ 947 w 1030"/>
                <a:gd name="T9" fmla="*/ 347 h 1117"/>
                <a:gd name="T10" fmla="*/ 1000 w 1030"/>
                <a:gd name="T11" fmla="*/ 403 h 1117"/>
                <a:gd name="T12" fmla="*/ 1030 w 1030"/>
                <a:gd name="T13" fmla="*/ 509 h 1117"/>
                <a:gd name="T14" fmla="*/ 1000 w 1030"/>
                <a:gd name="T15" fmla="*/ 1117 h 1117"/>
                <a:gd name="T16" fmla="*/ 384 w 1030"/>
                <a:gd name="T17" fmla="*/ 1117 h 1117"/>
                <a:gd name="T18" fmla="*/ 346 w 1030"/>
                <a:gd name="T19" fmla="*/ 745 h 1117"/>
                <a:gd name="T20" fmla="*/ 226 w 1030"/>
                <a:gd name="T21" fmla="*/ 251 h 1117"/>
                <a:gd name="T22" fmla="*/ 114 w 1030"/>
                <a:gd name="T23" fmla="*/ 308 h 1117"/>
                <a:gd name="T24" fmla="*/ 23 w 1030"/>
                <a:gd name="T25" fmla="*/ 300 h 1117"/>
                <a:gd name="T26" fmla="*/ 0 w 1030"/>
                <a:gd name="T27" fmla="*/ 231 h 1117"/>
                <a:gd name="T28" fmla="*/ 0 w 1030"/>
                <a:gd name="T29" fmla="*/ 23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0" h="1117">
                  <a:moveTo>
                    <a:pt x="0" y="231"/>
                  </a:moveTo>
                  <a:lnTo>
                    <a:pt x="217" y="49"/>
                  </a:lnTo>
                  <a:lnTo>
                    <a:pt x="458" y="0"/>
                  </a:lnTo>
                  <a:lnTo>
                    <a:pt x="694" y="60"/>
                  </a:lnTo>
                  <a:lnTo>
                    <a:pt x="947" y="347"/>
                  </a:lnTo>
                  <a:lnTo>
                    <a:pt x="1000" y="403"/>
                  </a:lnTo>
                  <a:lnTo>
                    <a:pt x="1030" y="509"/>
                  </a:lnTo>
                  <a:lnTo>
                    <a:pt x="1000" y="1117"/>
                  </a:lnTo>
                  <a:lnTo>
                    <a:pt x="384" y="1117"/>
                  </a:lnTo>
                  <a:lnTo>
                    <a:pt x="346" y="745"/>
                  </a:lnTo>
                  <a:lnTo>
                    <a:pt x="226" y="251"/>
                  </a:lnTo>
                  <a:lnTo>
                    <a:pt x="114" y="308"/>
                  </a:lnTo>
                  <a:lnTo>
                    <a:pt x="23" y="300"/>
                  </a:lnTo>
                  <a:lnTo>
                    <a:pt x="0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78" name="Freeform 6"/>
            <p:cNvSpPr>
              <a:spLocks/>
            </p:cNvSpPr>
            <p:nvPr/>
          </p:nvSpPr>
          <p:spPr bwMode="auto">
            <a:xfrm>
              <a:off x="659" y="3628"/>
              <a:ext cx="738" cy="688"/>
            </a:xfrm>
            <a:custGeom>
              <a:avLst/>
              <a:gdLst>
                <a:gd name="T0" fmla="*/ 0 w 1143"/>
                <a:gd name="T1" fmla="*/ 1127 h 1127"/>
                <a:gd name="T2" fmla="*/ 245 w 1143"/>
                <a:gd name="T3" fmla="*/ 181 h 1127"/>
                <a:gd name="T4" fmla="*/ 576 w 1143"/>
                <a:gd name="T5" fmla="*/ 27 h 1127"/>
                <a:gd name="T6" fmla="*/ 698 w 1143"/>
                <a:gd name="T7" fmla="*/ 0 h 1127"/>
                <a:gd name="T8" fmla="*/ 772 w 1143"/>
                <a:gd name="T9" fmla="*/ 6 h 1127"/>
                <a:gd name="T10" fmla="*/ 1089 w 1143"/>
                <a:gd name="T11" fmla="*/ 156 h 1127"/>
                <a:gd name="T12" fmla="*/ 1143 w 1143"/>
                <a:gd name="T13" fmla="*/ 422 h 1127"/>
                <a:gd name="T14" fmla="*/ 992 w 1143"/>
                <a:gd name="T15" fmla="*/ 836 h 1127"/>
                <a:gd name="T16" fmla="*/ 747 w 1143"/>
                <a:gd name="T17" fmla="*/ 819 h 1127"/>
                <a:gd name="T18" fmla="*/ 665 w 1143"/>
                <a:gd name="T19" fmla="*/ 1127 h 1127"/>
                <a:gd name="T20" fmla="*/ 0 w 1143"/>
                <a:gd name="T21" fmla="*/ 1127 h 1127"/>
                <a:gd name="T22" fmla="*/ 0 w 1143"/>
                <a:gd name="T23" fmla="*/ 1127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3" h="1127">
                  <a:moveTo>
                    <a:pt x="0" y="1127"/>
                  </a:moveTo>
                  <a:lnTo>
                    <a:pt x="245" y="181"/>
                  </a:lnTo>
                  <a:lnTo>
                    <a:pt x="576" y="27"/>
                  </a:lnTo>
                  <a:lnTo>
                    <a:pt x="698" y="0"/>
                  </a:lnTo>
                  <a:lnTo>
                    <a:pt x="772" y="6"/>
                  </a:lnTo>
                  <a:lnTo>
                    <a:pt x="1089" y="156"/>
                  </a:lnTo>
                  <a:lnTo>
                    <a:pt x="1143" y="422"/>
                  </a:lnTo>
                  <a:lnTo>
                    <a:pt x="992" y="836"/>
                  </a:lnTo>
                  <a:lnTo>
                    <a:pt x="747" y="819"/>
                  </a:lnTo>
                  <a:lnTo>
                    <a:pt x="665" y="1127"/>
                  </a:lnTo>
                  <a:lnTo>
                    <a:pt x="0" y="1127"/>
                  </a:lnTo>
                  <a:lnTo>
                    <a:pt x="0" y="112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79" name="Freeform 7"/>
            <p:cNvSpPr>
              <a:spLocks/>
            </p:cNvSpPr>
            <p:nvPr/>
          </p:nvSpPr>
          <p:spPr bwMode="auto">
            <a:xfrm>
              <a:off x="2176" y="2413"/>
              <a:ext cx="1143" cy="1313"/>
            </a:xfrm>
            <a:custGeom>
              <a:avLst/>
              <a:gdLst>
                <a:gd name="T0" fmla="*/ 0 w 1764"/>
                <a:gd name="T1" fmla="*/ 2017 h 2148"/>
                <a:gd name="T2" fmla="*/ 880 w 1764"/>
                <a:gd name="T3" fmla="*/ 0 h 2148"/>
                <a:gd name="T4" fmla="*/ 1764 w 1764"/>
                <a:gd name="T5" fmla="*/ 355 h 2148"/>
                <a:gd name="T6" fmla="*/ 1040 w 1764"/>
                <a:gd name="T7" fmla="*/ 2091 h 2148"/>
                <a:gd name="T8" fmla="*/ 962 w 1764"/>
                <a:gd name="T9" fmla="*/ 2026 h 2148"/>
                <a:gd name="T10" fmla="*/ 738 w 1764"/>
                <a:gd name="T11" fmla="*/ 1982 h 2148"/>
                <a:gd name="T12" fmla="*/ 468 w 1764"/>
                <a:gd name="T13" fmla="*/ 2077 h 2148"/>
                <a:gd name="T14" fmla="*/ 342 w 1764"/>
                <a:gd name="T15" fmla="*/ 2148 h 2148"/>
                <a:gd name="T16" fmla="*/ 0 w 1764"/>
                <a:gd name="T17" fmla="*/ 2017 h 2148"/>
                <a:gd name="T18" fmla="*/ 0 w 1764"/>
                <a:gd name="T19" fmla="*/ 2017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4" h="2148">
                  <a:moveTo>
                    <a:pt x="0" y="2017"/>
                  </a:moveTo>
                  <a:lnTo>
                    <a:pt x="880" y="0"/>
                  </a:lnTo>
                  <a:lnTo>
                    <a:pt x="1764" y="355"/>
                  </a:lnTo>
                  <a:lnTo>
                    <a:pt x="1040" y="2091"/>
                  </a:lnTo>
                  <a:lnTo>
                    <a:pt x="962" y="2026"/>
                  </a:lnTo>
                  <a:lnTo>
                    <a:pt x="738" y="1982"/>
                  </a:lnTo>
                  <a:lnTo>
                    <a:pt x="468" y="2077"/>
                  </a:lnTo>
                  <a:lnTo>
                    <a:pt x="342" y="2148"/>
                  </a:lnTo>
                  <a:lnTo>
                    <a:pt x="0" y="2017"/>
                  </a:lnTo>
                  <a:lnTo>
                    <a:pt x="0" y="2017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0" name="Freeform 8"/>
            <p:cNvSpPr>
              <a:spLocks/>
            </p:cNvSpPr>
            <p:nvPr/>
          </p:nvSpPr>
          <p:spPr bwMode="auto">
            <a:xfrm>
              <a:off x="542" y="2477"/>
              <a:ext cx="739" cy="1363"/>
            </a:xfrm>
            <a:custGeom>
              <a:avLst/>
              <a:gdLst>
                <a:gd name="T0" fmla="*/ 0 w 1143"/>
                <a:gd name="T1" fmla="*/ 82 h 2230"/>
                <a:gd name="T2" fmla="*/ 932 w 1143"/>
                <a:gd name="T3" fmla="*/ 0 h 2230"/>
                <a:gd name="T4" fmla="*/ 1143 w 1143"/>
                <a:gd name="T5" fmla="*/ 1983 h 2230"/>
                <a:gd name="T6" fmla="*/ 907 w 1143"/>
                <a:gd name="T7" fmla="*/ 1886 h 2230"/>
                <a:gd name="T8" fmla="*/ 799 w 1143"/>
                <a:gd name="T9" fmla="*/ 1893 h 2230"/>
                <a:gd name="T10" fmla="*/ 417 w 1143"/>
                <a:gd name="T11" fmla="*/ 2072 h 2230"/>
                <a:gd name="T12" fmla="*/ 360 w 1143"/>
                <a:gd name="T13" fmla="*/ 2230 h 2230"/>
                <a:gd name="T14" fmla="*/ 190 w 1143"/>
                <a:gd name="T15" fmla="*/ 2230 h 2230"/>
                <a:gd name="T16" fmla="*/ 0 w 1143"/>
                <a:gd name="T17" fmla="*/ 82 h 2230"/>
                <a:gd name="T18" fmla="*/ 0 w 1143"/>
                <a:gd name="T19" fmla="*/ 82 h 2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3" h="2230">
                  <a:moveTo>
                    <a:pt x="0" y="82"/>
                  </a:moveTo>
                  <a:lnTo>
                    <a:pt x="932" y="0"/>
                  </a:lnTo>
                  <a:lnTo>
                    <a:pt x="1143" y="1983"/>
                  </a:lnTo>
                  <a:lnTo>
                    <a:pt x="907" y="1886"/>
                  </a:lnTo>
                  <a:lnTo>
                    <a:pt x="799" y="1893"/>
                  </a:lnTo>
                  <a:lnTo>
                    <a:pt x="417" y="2072"/>
                  </a:lnTo>
                  <a:lnTo>
                    <a:pt x="360" y="2230"/>
                  </a:lnTo>
                  <a:lnTo>
                    <a:pt x="190" y="223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1" name="Freeform 9"/>
            <p:cNvSpPr>
              <a:spLocks/>
            </p:cNvSpPr>
            <p:nvPr/>
          </p:nvSpPr>
          <p:spPr bwMode="auto">
            <a:xfrm>
              <a:off x="2668" y="4053"/>
              <a:ext cx="173" cy="262"/>
            </a:xfrm>
            <a:custGeom>
              <a:avLst/>
              <a:gdLst>
                <a:gd name="T0" fmla="*/ 35 w 269"/>
                <a:gd name="T1" fmla="*/ 17 h 427"/>
                <a:gd name="T2" fmla="*/ 134 w 269"/>
                <a:gd name="T3" fmla="*/ 21 h 427"/>
                <a:gd name="T4" fmla="*/ 269 w 269"/>
                <a:gd name="T5" fmla="*/ 7 h 427"/>
                <a:gd name="T6" fmla="*/ 206 w 269"/>
                <a:gd name="T7" fmla="*/ 80 h 427"/>
                <a:gd name="T8" fmla="*/ 194 w 269"/>
                <a:gd name="T9" fmla="*/ 188 h 427"/>
                <a:gd name="T10" fmla="*/ 225 w 269"/>
                <a:gd name="T11" fmla="*/ 427 h 427"/>
                <a:gd name="T12" fmla="*/ 126 w 269"/>
                <a:gd name="T13" fmla="*/ 418 h 427"/>
                <a:gd name="T14" fmla="*/ 105 w 269"/>
                <a:gd name="T15" fmla="*/ 190 h 427"/>
                <a:gd name="T16" fmla="*/ 0 w 269"/>
                <a:gd name="T17" fmla="*/ 199 h 427"/>
                <a:gd name="T18" fmla="*/ 52 w 269"/>
                <a:gd name="T19" fmla="*/ 173 h 427"/>
                <a:gd name="T20" fmla="*/ 71 w 269"/>
                <a:gd name="T21" fmla="*/ 150 h 427"/>
                <a:gd name="T22" fmla="*/ 71 w 269"/>
                <a:gd name="T23" fmla="*/ 131 h 427"/>
                <a:gd name="T24" fmla="*/ 42 w 269"/>
                <a:gd name="T25" fmla="*/ 99 h 427"/>
                <a:gd name="T26" fmla="*/ 8 w 269"/>
                <a:gd name="T27" fmla="*/ 99 h 427"/>
                <a:gd name="T28" fmla="*/ 19 w 269"/>
                <a:gd name="T29" fmla="*/ 59 h 427"/>
                <a:gd name="T30" fmla="*/ 0 w 269"/>
                <a:gd name="T31" fmla="*/ 0 h 427"/>
                <a:gd name="T32" fmla="*/ 35 w 269"/>
                <a:gd name="T33" fmla="*/ 17 h 427"/>
                <a:gd name="T34" fmla="*/ 35 w 269"/>
                <a:gd name="T35" fmla="*/ 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427">
                  <a:moveTo>
                    <a:pt x="35" y="17"/>
                  </a:moveTo>
                  <a:lnTo>
                    <a:pt x="134" y="21"/>
                  </a:lnTo>
                  <a:lnTo>
                    <a:pt x="269" y="7"/>
                  </a:lnTo>
                  <a:lnTo>
                    <a:pt x="206" y="80"/>
                  </a:lnTo>
                  <a:lnTo>
                    <a:pt x="194" y="188"/>
                  </a:lnTo>
                  <a:lnTo>
                    <a:pt x="225" y="427"/>
                  </a:lnTo>
                  <a:lnTo>
                    <a:pt x="126" y="418"/>
                  </a:lnTo>
                  <a:lnTo>
                    <a:pt x="105" y="190"/>
                  </a:lnTo>
                  <a:lnTo>
                    <a:pt x="0" y="199"/>
                  </a:lnTo>
                  <a:lnTo>
                    <a:pt x="52" y="173"/>
                  </a:lnTo>
                  <a:lnTo>
                    <a:pt x="71" y="150"/>
                  </a:lnTo>
                  <a:lnTo>
                    <a:pt x="71" y="131"/>
                  </a:lnTo>
                  <a:lnTo>
                    <a:pt x="42" y="99"/>
                  </a:lnTo>
                  <a:lnTo>
                    <a:pt x="8" y="99"/>
                  </a:lnTo>
                  <a:lnTo>
                    <a:pt x="19" y="59"/>
                  </a:lnTo>
                  <a:lnTo>
                    <a:pt x="0" y="0"/>
                  </a:lnTo>
                  <a:lnTo>
                    <a:pt x="35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2" name="Freeform 10"/>
            <p:cNvSpPr>
              <a:spLocks/>
            </p:cNvSpPr>
            <p:nvPr/>
          </p:nvSpPr>
          <p:spPr bwMode="auto">
            <a:xfrm>
              <a:off x="2510" y="3689"/>
              <a:ext cx="331" cy="486"/>
            </a:xfrm>
            <a:custGeom>
              <a:avLst/>
              <a:gdLst>
                <a:gd name="T0" fmla="*/ 268 w 512"/>
                <a:gd name="T1" fmla="*/ 0 h 794"/>
                <a:gd name="T2" fmla="*/ 232 w 512"/>
                <a:gd name="T3" fmla="*/ 0 h 794"/>
                <a:gd name="T4" fmla="*/ 198 w 512"/>
                <a:gd name="T5" fmla="*/ 19 h 794"/>
                <a:gd name="T6" fmla="*/ 135 w 512"/>
                <a:gd name="T7" fmla="*/ 80 h 794"/>
                <a:gd name="T8" fmla="*/ 44 w 512"/>
                <a:gd name="T9" fmla="*/ 182 h 794"/>
                <a:gd name="T10" fmla="*/ 57 w 512"/>
                <a:gd name="T11" fmla="*/ 374 h 794"/>
                <a:gd name="T12" fmla="*/ 0 w 512"/>
                <a:gd name="T13" fmla="*/ 542 h 794"/>
                <a:gd name="T14" fmla="*/ 80 w 512"/>
                <a:gd name="T15" fmla="*/ 743 h 794"/>
                <a:gd name="T16" fmla="*/ 169 w 512"/>
                <a:gd name="T17" fmla="*/ 794 h 794"/>
                <a:gd name="T18" fmla="*/ 154 w 512"/>
                <a:gd name="T19" fmla="*/ 713 h 794"/>
                <a:gd name="T20" fmla="*/ 198 w 512"/>
                <a:gd name="T21" fmla="*/ 566 h 794"/>
                <a:gd name="T22" fmla="*/ 198 w 512"/>
                <a:gd name="T23" fmla="*/ 530 h 794"/>
                <a:gd name="T24" fmla="*/ 228 w 512"/>
                <a:gd name="T25" fmla="*/ 505 h 794"/>
                <a:gd name="T26" fmla="*/ 335 w 512"/>
                <a:gd name="T27" fmla="*/ 475 h 794"/>
                <a:gd name="T28" fmla="*/ 512 w 512"/>
                <a:gd name="T29" fmla="*/ 473 h 794"/>
                <a:gd name="T30" fmla="*/ 399 w 512"/>
                <a:gd name="T31" fmla="*/ 422 h 794"/>
                <a:gd name="T32" fmla="*/ 234 w 512"/>
                <a:gd name="T33" fmla="*/ 384 h 794"/>
                <a:gd name="T34" fmla="*/ 177 w 512"/>
                <a:gd name="T35" fmla="*/ 359 h 794"/>
                <a:gd name="T36" fmla="*/ 171 w 512"/>
                <a:gd name="T37" fmla="*/ 296 h 794"/>
                <a:gd name="T38" fmla="*/ 198 w 512"/>
                <a:gd name="T39" fmla="*/ 224 h 794"/>
                <a:gd name="T40" fmla="*/ 238 w 512"/>
                <a:gd name="T41" fmla="*/ 182 h 794"/>
                <a:gd name="T42" fmla="*/ 186 w 512"/>
                <a:gd name="T43" fmla="*/ 156 h 794"/>
                <a:gd name="T44" fmla="*/ 183 w 512"/>
                <a:gd name="T45" fmla="*/ 110 h 794"/>
                <a:gd name="T46" fmla="*/ 198 w 512"/>
                <a:gd name="T47" fmla="*/ 51 h 794"/>
                <a:gd name="T48" fmla="*/ 232 w 512"/>
                <a:gd name="T49" fmla="*/ 23 h 794"/>
                <a:gd name="T50" fmla="*/ 268 w 512"/>
                <a:gd name="T51" fmla="*/ 0 h 794"/>
                <a:gd name="T52" fmla="*/ 268 w 512"/>
                <a:gd name="T53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2" h="794">
                  <a:moveTo>
                    <a:pt x="268" y="0"/>
                  </a:moveTo>
                  <a:lnTo>
                    <a:pt x="232" y="0"/>
                  </a:lnTo>
                  <a:lnTo>
                    <a:pt x="198" y="19"/>
                  </a:lnTo>
                  <a:lnTo>
                    <a:pt x="135" y="80"/>
                  </a:lnTo>
                  <a:lnTo>
                    <a:pt x="44" y="182"/>
                  </a:lnTo>
                  <a:lnTo>
                    <a:pt x="57" y="374"/>
                  </a:lnTo>
                  <a:lnTo>
                    <a:pt x="0" y="542"/>
                  </a:lnTo>
                  <a:lnTo>
                    <a:pt x="80" y="743"/>
                  </a:lnTo>
                  <a:lnTo>
                    <a:pt x="169" y="794"/>
                  </a:lnTo>
                  <a:lnTo>
                    <a:pt x="154" y="713"/>
                  </a:lnTo>
                  <a:lnTo>
                    <a:pt x="198" y="566"/>
                  </a:lnTo>
                  <a:lnTo>
                    <a:pt x="198" y="530"/>
                  </a:lnTo>
                  <a:lnTo>
                    <a:pt x="228" y="505"/>
                  </a:lnTo>
                  <a:lnTo>
                    <a:pt x="335" y="475"/>
                  </a:lnTo>
                  <a:lnTo>
                    <a:pt x="512" y="473"/>
                  </a:lnTo>
                  <a:lnTo>
                    <a:pt x="399" y="422"/>
                  </a:lnTo>
                  <a:lnTo>
                    <a:pt x="234" y="384"/>
                  </a:lnTo>
                  <a:lnTo>
                    <a:pt x="177" y="359"/>
                  </a:lnTo>
                  <a:lnTo>
                    <a:pt x="171" y="296"/>
                  </a:lnTo>
                  <a:lnTo>
                    <a:pt x="198" y="224"/>
                  </a:lnTo>
                  <a:lnTo>
                    <a:pt x="238" y="182"/>
                  </a:lnTo>
                  <a:lnTo>
                    <a:pt x="186" y="156"/>
                  </a:lnTo>
                  <a:lnTo>
                    <a:pt x="183" y="110"/>
                  </a:lnTo>
                  <a:lnTo>
                    <a:pt x="198" y="51"/>
                  </a:lnTo>
                  <a:lnTo>
                    <a:pt x="232" y="23"/>
                  </a:lnTo>
                  <a:lnTo>
                    <a:pt x="268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3" name="Freeform 11"/>
            <p:cNvSpPr>
              <a:spLocks/>
            </p:cNvSpPr>
            <p:nvPr/>
          </p:nvSpPr>
          <p:spPr bwMode="auto">
            <a:xfrm>
              <a:off x="2362" y="3627"/>
              <a:ext cx="403" cy="194"/>
            </a:xfrm>
            <a:custGeom>
              <a:avLst/>
              <a:gdLst>
                <a:gd name="T0" fmla="*/ 622 w 622"/>
                <a:gd name="T1" fmla="*/ 53 h 320"/>
                <a:gd name="T2" fmla="*/ 477 w 622"/>
                <a:gd name="T3" fmla="*/ 40 h 320"/>
                <a:gd name="T4" fmla="*/ 243 w 622"/>
                <a:gd name="T5" fmla="*/ 91 h 320"/>
                <a:gd name="T6" fmla="*/ 209 w 622"/>
                <a:gd name="T7" fmla="*/ 126 h 320"/>
                <a:gd name="T8" fmla="*/ 200 w 622"/>
                <a:gd name="T9" fmla="*/ 194 h 320"/>
                <a:gd name="T10" fmla="*/ 63 w 622"/>
                <a:gd name="T11" fmla="*/ 320 h 320"/>
                <a:gd name="T12" fmla="*/ 0 w 622"/>
                <a:gd name="T13" fmla="*/ 240 h 320"/>
                <a:gd name="T14" fmla="*/ 169 w 622"/>
                <a:gd name="T15" fmla="*/ 57 h 320"/>
                <a:gd name="T16" fmla="*/ 466 w 622"/>
                <a:gd name="T17" fmla="*/ 0 h 320"/>
                <a:gd name="T18" fmla="*/ 622 w 622"/>
                <a:gd name="T19" fmla="*/ 53 h 320"/>
                <a:gd name="T20" fmla="*/ 622 w 622"/>
                <a:gd name="T21" fmla="*/ 5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320">
                  <a:moveTo>
                    <a:pt x="622" y="53"/>
                  </a:moveTo>
                  <a:lnTo>
                    <a:pt x="477" y="40"/>
                  </a:lnTo>
                  <a:lnTo>
                    <a:pt x="243" y="91"/>
                  </a:lnTo>
                  <a:lnTo>
                    <a:pt x="209" y="126"/>
                  </a:lnTo>
                  <a:lnTo>
                    <a:pt x="200" y="194"/>
                  </a:lnTo>
                  <a:lnTo>
                    <a:pt x="63" y="320"/>
                  </a:lnTo>
                  <a:lnTo>
                    <a:pt x="0" y="240"/>
                  </a:lnTo>
                  <a:lnTo>
                    <a:pt x="169" y="57"/>
                  </a:lnTo>
                  <a:lnTo>
                    <a:pt x="466" y="0"/>
                  </a:lnTo>
                  <a:lnTo>
                    <a:pt x="622" y="53"/>
                  </a:lnTo>
                  <a:lnTo>
                    <a:pt x="622" y="5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4" name="Freeform 12"/>
            <p:cNvSpPr>
              <a:spLocks/>
            </p:cNvSpPr>
            <p:nvPr/>
          </p:nvSpPr>
          <p:spPr bwMode="auto">
            <a:xfrm>
              <a:off x="978" y="3948"/>
              <a:ext cx="335" cy="137"/>
            </a:xfrm>
            <a:custGeom>
              <a:avLst/>
              <a:gdLst>
                <a:gd name="T0" fmla="*/ 0 w 519"/>
                <a:gd name="T1" fmla="*/ 21 h 224"/>
                <a:gd name="T2" fmla="*/ 132 w 519"/>
                <a:gd name="T3" fmla="*/ 7 h 224"/>
                <a:gd name="T4" fmla="*/ 362 w 519"/>
                <a:gd name="T5" fmla="*/ 0 h 224"/>
                <a:gd name="T6" fmla="*/ 422 w 519"/>
                <a:gd name="T7" fmla="*/ 21 h 224"/>
                <a:gd name="T8" fmla="*/ 510 w 519"/>
                <a:gd name="T9" fmla="*/ 154 h 224"/>
                <a:gd name="T10" fmla="*/ 519 w 519"/>
                <a:gd name="T11" fmla="*/ 207 h 224"/>
                <a:gd name="T12" fmla="*/ 460 w 519"/>
                <a:gd name="T13" fmla="*/ 224 h 224"/>
                <a:gd name="T14" fmla="*/ 377 w 519"/>
                <a:gd name="T15" fmla="*/ 196 h 224"/>
                <a:gd name="T16" fmla="*/ 398 w 519"/>
                <a:gd name="T17" fmla="*/ 146 h 224"/>
                <a:gd name="T18" fmla="*/ 390 w 519"/>
                <a:gd name="T19" fmla="*/ 85 h 224"/>
                <a:gd name="T20" fmla="*/ 379 w 519"/>
                <a:gd name="T21" fmla="*/ 127 h 224"/>
                <a:gd name="T22" fmla="*/ 339 w 519"/>
                <a:gd name="T23" fmla="*/ 167 h 224"/>
                <a:gd name="T24" fmla="*/ 352 w 519"/>
                <a:gd name="T25" fmla="*/ 119 h 224"/>
                <a:gd name="T26" fmla="*/ 320 w 519"/>
                <a:gd name="T27" fmla="*/ 76 h 224"/>
                <a:gd name="T28" fmla="*/ 261 w 519"/>
                <a:gd name="T29" fmla="*/ 85 h 224"/>
                <a:gd name="T30" fmla="*/ 101 w 519"/>
                <a:gd name="T31" fmla="*/ 59 h 224"/>
                <a:gd name="T32" fmla="*/ 23 w 519"/>
                <a:gd name="T33" fmla="*/ 59 h 224"/>
                <a:gd name="T34" fmla="*/ 0 w 519"/>
                <a:gd name="T35" fmla="*/ 21 h 224"/>
                <a:gd name="T36" fmla="*/ 0 w 519"/>
                <a:gd name="T37" fmla="*/ 2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9" h="224">
                  <a:moveTo>
                    <a:pt x="0" y="21"/>
                  </a:moveTo>
                  <a:lnTo>
                    <a:pt x="132" y="7"/>
                  </a:lnTo>
                  <a:lnTo>
                    <a:pt x="362" y="0"/>
                  </a:lnTo>
                  <a:lnTo>
                    <a:pt x="422" y="21"/>
                  </a:lnTo>
                  <a:lnTo>
                    <a:pt x="510" y="154"/>
                  </a:lnTo>
                  <a:lnTo>
                    <a:pt x="519" y="207"/>
                  </a:lnTo>
                  <a:lnTo>
                    <a:pt x="460" y="224"/>
                  </a:lnTo>
                  <a:lnTo>
                    <a:pt x="377" y="196"/>
                  </a:lnTo>
                  <a:lnTo>
                    <a:pt x="398" y="146"/>
                  </a:lnTo>
                  <a:lnTo>
                    <a:pt x="390" y="85"/>
                  </a:lnTo>
                  <a:lnTo>
                    <a:pt x="379" y="127"/>
                  </a:lnTo>
                  <a:lnTo>
                    <a:pt x="339" y="167"/>
                  </a:lnTo>
                  <a:lnTo>
                    <a:pt x="352" y="119"/>
                  </a:lnTo>
                  <a:lnTo>
                    <a:pt x="320" y="76"/>
                  </a:lnTo>
                  <a:lnTo>
                    <a:pt x="261" y="85"/>
                  </a:lnTo>
                  <a:lnTo>
                    <a:pt x="101" y="59"/>
                  </a:lnTo>
                  <a:lnTo>
                    <a:pt x="23" y="59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5" name="Freeform 13"/>
            <p:cNvSpPr>
              <a:spLocks/>
            </p:cNvSpPr>
            <p:nvPr/>
          </p:nvSpPr>
          <p:spPr bwMode="auto">
            <a:xfrm>
              <a:off x="916" y="3795"/>
              <a:ext cx="347" cy="81"/>
            </a:xfrm>
            <a:custGeom>
              <a:avLst/>
              <a:gdLst>
                <a:gd name="T0" fmla="*/ 536 w 536"/>
                <a:gd name="T1" fmla="*/ 74 h 131"/>
                <a:gd name="T2" fmla="*/ 500 w 536"/>
                <a:gd name="T3" fmla="*/ 28 h 131"/>
                <a:gd name="T4" fmla="*/ 430 w 536"/>
                <a:gd name="T5" fmla="*/ 5 h 131"/>
                <a:gd name="T6" fmla="*/ 308 w 536"/>
                <a:gd name="T7" fmla="*/ 0 h 131"/>
                <a:gd name="T8" fmla="*/ 69 w 536"/>
                <a:gd name="T9" fmla="*/ 53 h 131"/>
                <a:gd name="T10" fmla="*/ 0 w 536"/>
                <a:gd name="T11" fmla="*/ 85 h 131"/>
                <a:gd name="T12" fmla="*/ 74 w 536"/>
                <a:gd name="T13" fmla="*/ 131 h 131"/>
                <a:gd name="T14" fmla="*/ 196 w 536"/>
                <a:gd name="T15" fmla="*/ 99 h 131"/>
                <a:gd name="T16" fmla="*/ 356 w 536"/>
                <a:gd name="T17" fmla="*/ 100 h 131"/>
                <a:gd name="T18" fmla="*/ 379 w 536"/>
                <a:gd name="T19" fmla="*/ 66 h 131"/>
                <a:gd name="T20" fmla="*/ 438 w 536"/>
                <a:gd name="T21" fmla="*/ 38 h 131"/>
                <a:gd name="T22" fmla="*/ 481 w 536"/>
                <a:gd name="T23" fmla="*/ 51 h 131"/>
                <a:gd name="T24" fmla="*/ 536 w 536"/>
                <a:gd name="T25" fmla="*/ 74 h 131"/>
                <a:gd name="T26" fmla="*/ 536 w 536"/>
                <a:gd name="T27" fmla="*/ 7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6" h="131">
                  <a:moveTo>
                    <a:pt x="536" y="74"/>
                  </a:moveTo>
                  <a:lnTo>
                    <a:pt x="500" y="28"/>
                  </a:lnTo>
                  <a:lnTo>
                    <a:pt x="430" y="5"/>
                  </a:lnTo>
                  <a:lnTo>
                    <a:pt x="308" y="0"/>
                  </a:lnTo>
                  <a:lnTo>
                    <a:pt x="69" y="53"/>
                  </a:lnTo>
                  <a:lnTo>
                    <a:pt x="0" y="85"/>
                  </a:lnTo>
                  <a:lnTo>
                    <a:pt x="74" y="131"/>
                  </a:lnTo>
                  <a:lnTo>
                    <a:pt x="196" y="99"/>
                  </a:lnTo>
                  <a:lnTo>
                    <a:pt x="356" y="100"/>
                  </a:lnTo>
                  <a:lnTo>
                    <a:pt x="379" y="66"/>
                  </a:lnTo>
                  <a:lnTo>
                    <a:pt x="438" y="38"/>
                  </a:lnTo>
                  <a:lnTo>
                    <a:pt x="481" y="51"/>
                  </a:lnTo>
                  <a:lnTo>
                    <a:pt x="536" y="74"/>
                  </a:lnTo>
                  <a:lnTo>
                    <a:pt x="536" y="7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6" name="Freeform 14"/>
            <p:cNvSpPr>
              <a:spLocks/>
            </p:cNvSpPr>
            <p:nvPr/>
          </p:nvSpPr>
          <p:spPr bwMode="auto">
            <a:xfrm>
              <a:off x="889" y="3695"/>
              <a:ext cx="414" cy="93"/>
            </a:xfrm>
            <a:custGeom>
              <a:avLst/>
              <a:gdLst>
                <a:gd name="T0" fmla="*/ 0 w 639"/>
                <a:gd name="T1" fmla="*/ 111 h 152"/>
                <a:gd name="T2" fmla="*/ 263 w 639"/>
                <a:gd name="T3" fmla="*/ 17 h 152"/>
                <a:gd name="T4" fmla="*/ 402 w 639"/>
                <a:gd name="T5" fmla="*/ 0 h 152"/>
                <a:gd name="T6" fmla="*/ 495 w 639"/>
                <a:gd name="T7" fmla="*/ 44 h 152"/>
                <a:gd name="T8" fmla="*/ 584 w 639"/>
                <a:gd name="T9" fmla="*/ 101 h 152"/>
                <a:gd name="T10" fmla="*/ 639 w 639"/>
                <a:gd name="T11" fmla="*/ 152 h 152"/>
                <a:gd name="T12" fmla="*/ 476 w 639"/>
                <a:gd name="T13" fmla="*/ 73 h 152"/>
                <a:gd name="T14" fmla="*/ 381 w 639"/>
                <a:gd name="T15" fmla="*/ 59 h 152"/>
                <a:gd name="T16" fmla="*/ 232 w 639"/>
                <a:gd name="T17" fmla="*/ 82 h 152"/>
                <a:gd name="T18" fmla="*/ 56 w 639"/>
                <a:gd name="T19" fmla="*/ 137 h 152"/>
                <a:gd name="T20" fmla="*/ 0 w 639"/>
                <a:gd name="T21" fmla="*/ 111 h 152"/>
                <a:gd name="T22" fmla="*/ 0 w 639"/>
                <a:gd name="T23" fmla="*/ 11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9" h="152">
                  <a:moveTo>
                    <a:pt x="0" y="111"/>
                  </a:moveTo>
                  <a:lnTo>
                    <a:pt x="263" y="17"/>
                  </a:lnTo>
                  <a:lnTo>
                    <a:pt x="402" y="0"/>
                  </a:lnTo>
                  <a:lnTo>
                    <a:pt x="495" y="44"/>
                  </a:lnTo>
                  <a:lnTo>
                    <a:pt x="584" y="101"/>
                  </a:lnTo>
                  <a:lnTo>
                    <a:pt x="639" y="152"/>
                  </a:lnTo>
                  <a:lnTo>
                    <a:pt x="476" y="73"/>
                  </a:lnTo>
                  <a:lnTo>
                    <a:pt x="381" y="59"/>
                  </a:lnTo>
                  <a:lnTo>
                    <a:pt x="232" y="82"/>
                  </a:lnTo>
                  <a:lnTo>
                    <a:pt x="56" y="137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7" name="Freeform 15"/>
            <p:cNvSpPr>
              <a:spLocks/>
            </p:cNvSpPr>
            <p:nvPr/>
          </p:nvSpPr>
          <p:spPr bwMode="auto">
            <a:xfrm>
              <a:off x="631" y="3635"/>
              <a:ext cx="445" cy="678"/>
            </a:xfrm>
            <a:custGeom>
              <a:avLst/>
              <a:gdLst>
                <a:gd name="T0" fmla="*/ 688 w 688"/>
                <a:gd name="T1" fmla="*/ 0 h 1109"/>
                <a:gd name="T2" fmla="*/ 553 w 688"/>
                <a:gd name="T3" fmla="*/ 59 h 1109"/>
                <a:gd name="T4" fmla="*/ 342 w 688"/>
                <a:gd name="T5" fmla="*/ 200 h 1109"/>
                <a:gd name="T6" fmla="*/ 342 w 688"/>
                <a:gd name="T7" fmla="*/ 230 h 1109"/>
                <a:gd name="T8" fmla="*/ 356 w 688"/>
                <a:gd name="T9" fmla="*/ 263 h 1109"/>
                <a:gd name="T10" fmla="*/ 339 w 688"/>
                <a:gd name="T11" fmla="*/ 318 h 1109"/>
                <a:gd name="T12" fmla="*/ 350 w 688"/>
                <a:gd name="T13" fmla="*/ 375 h 1109"/>
                <a:gd name="T14" fmla="*/ 398 w 688"/>
                <a:gd name="T15" fmla="*/ 407 h 1109"/>
                <a:gd name="T16" fmla="*/ 399 w 688"/>
                <a:gd name="T17" fmla="*/ 495 h 1109"/>
                <a:gd name="T18" fmla="*/ 413 w 688"/>
                <a:gd name="T19" fmla="*/ 542 h 1109"/>
                <a:gd name="T20" fmla="*/ 318 w 688"/>
                <a:gd name="T21" fmla="*/ 483 h 1109"/>
                <a:gd name="T22" fmla="*/ 285 w 688"/>
                <a:gd name="T23" fmla="*/ 453 h 1109"/>
                <a:gd name="T24" fmla="*/ 230 w 688"/>
                <a:gd name="T25" fmla="*/ 538 h 1109"/>
                <a:gd name="T26" fmla="*/ 101 w 688"/>
                <a:gd name="T27" fmla="*/ 1109 h 1109"/>
                <a:gd name="T28" fmla="*/ 0 w 688"/>
                <a:gd name="T29" fmla="*/ 1107 h 1109"/>
                <a:gd name="T30" fmla="*/ 185 w 688"/>
                <a:gd name="T31" fmla="*/ 356 h 1109"/>
                <a:gd name="T32" fmla="*/ 282 w 688"/>
                <a:gd name="T33" fmla="*/ 189 h 1109"/>
                <a:gd name="T34" fmla="*/ 447 w 688"/>
                <a:gd name="T35" fmla="*/ 88 h 1109"/>
                <a:gd name="T36" fmla="*/ 595 w 688"/>
                <a:gd name="T37" fmla="*/ 19 h 1109"/>
                <a:gd name="T38" fmla="*/ 688 w 688"/>
                <a:gd name="T39" fmla="*/ 0 h 1109"/>
                <a:gd name="T40" fmla="*/ 688 w 688"/>
                <a:gd name="T41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8" h="1109">
                  <a:moveTo>
                    <a:pt x="688" y="0"/>
                  </a:moveTo>
                  <a:lnTo>
                    <a:pt x="553" y="59"/>
                  </a:lnTo>
                  <a:lnTo>
                    <a:pt x="342" y="200"/>
                  </a:lnTo>
                  <a:lnTo>
                    <a:pt x="342" y="230"/>
                  </a:lnTo>
                  <a:lnTo>
                    <a:pt x="356" y="263"/>
                  </a:lnTo>
                  <a:lnTo>
                    <a:pt x="339" y="318"/>
                  </a:lnTo>
                  <a:lnTo>
                    <a:pt x="350" y="375"/>
                  </a:lnTo>
                  <a:lnTo>
                    <a:pt x="398" y="407"/>
                  </a:lnTo>
                  <a:lnTo>
                    <a:pt x="399" y="495"/>
                  </a:lnTo>
                  <a:lnTo>
                    <a:pt x="413" y="542"/>
                  </a:lnTo>
                  <a:lnTo>
                    <a:pt x="318" y="483"/>
                  </a:lnTo>
                  <a:lnTo>
                    <a:pt x="285" y="453"/>
                  </a:lnTo>
                  <a:lnTo>
                    <a:pt x="230" y="538"/>
                  </a:lnTo>
                  <a:lnTo>
                    <a:pt x="101" y="1109"/>
                  </a:lnTo>
                  <a:lnTo>
                    <a:pt x="0" y="1107"/>
                  </a:lnTo>
                  <a:lnTo>
                    <a:pt x="185" y="356"/>
                  </a:lnTo>
                  <a:lnTo>
                    <a:pt x="282" y="189"/>
                  </a:lnTo>
                  <a:lnTo>
                    <a:pt x="447" y="88"/>
                  </a:lnTo>
                  <a:lnTo>
                    <a:pt x="595" y="19"/>
                  </a:lnTo>
                  <a:lnTo>
                    <a:pt x="688" y="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8" name="Freeform 16"/>
            <p:cNvSpPr>
              <a:spLocks/>
            </p:cNvSpPr>
            <p:nvPr/>
          </p:nvSpPr>
          <p:spPr bwMode="auto">
            <a:xfrm>
              <a:off x="1261" y="1684"/>
              <a:ext cx="1130" cy="395"/>
            </a:xfrm>
            <a:custGeom>
              <a:avLst/>
              <a:gdLst>
                <a:gd name="T0" fmla="*/ 0 w 1745"/>
                <a:gd name="T1" fmla="*/ 314 h 644"/>
                <a:gd name="T2" fmla="*/ 100 w 1745"/>
                <a:gd name="T3" fmla="*/ 215 h 644"/>
                <a:gd name="T4" fmla="*/ 750 w 1745"/>
                <a:gd name="T5" fmla="*/ 11 h 644"/>
                <a:gd name="T6" fmla="*/ 1024 w 1745"/>
                <a:gd name="T7" fmla="*/ 0 h 644"/>
                <a:gd name="T8" fmla="*/ 1403 w 1745"/>
                <a:gd name="T9" fmla="*/ 53 h 644"/>
                <a:gd name="T10" fmla="*/ 1534 w 1745"/>
                <a:gd name="T11" fmla="*/ 205 h 644"/>
                <a:gd name="T12" fmla="*/ 1604 w 1745"/>
                <a:gd name="T13" fmla="*/ 331 h 644"/>
                <a:gd name="T14" fmla="*/ 1678 w 1745"/>
                <a:gd name="T15" fmla="*/ 409 h 644"/>
                <a:gd name="T16" fmla="*/ 1745 w 1745"/>
                <a:gd name="T17" fmla="*/ 564 h 644"/>
                <a:gd name="T18" fmla="*/ 1718 w 1745"/>
                <a:gd name="T19" fmla="*/ 644 h 644"/>
                <a:gd name="T20" fmla="*/ 1383 w 1745"/>
                <a:gd name="T21" fmla="*/ 342 h 644"/>
                <a:gd name="T22" fmla="*/ 161 w 1745"/>
                <a:gd name="T23" fmla="*/ 492 h 644"/>
                <a:gd name="T24" fmla="*/ 0 w 1745"/>
                <a:gd name="T25" fmla="*/ 314 h 644"/>
                <a:gd name="T26" fmla="*/ 0 w 1745"/>
                <a:gd name="T27" fmla="*/ 31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5" h="644">
                  <a:moveTo>
                    <a:pt x="0" y="314"/>
                  </a:moveTo>
                  <a:lnTo>
                    <a:pt x="100" y="215"/>
                  </a:lnTo>
                  <a:lnTo>
                    <a:pt x="750" y="11"/>
                  </a:lnTo>
                  <a:lnTo>
                    <a:pt x="1024" y="0"/>
                  </a:lnTo>
                  <a:lnTo>
                    <a:pt x="1403" y="53"/>
                  </a:lnTo>
                  <a:lnTo>
                    <a:pt x="1534" y="205"/>
                  </a:lnTo>
                  <a:lnTo>
                    <a:pt x="1604" y="331"/>
                  </a:lnTo>
                  <a:lnTo>
                    <a:pt x="1678" y="409"/>
                  </a:lnTo>
                  <a:lnTo>
                    <a:pt x="1745" y="564"/>
                  </a:lnTo>
                  <a:lnTo>
                    <a:pt x="1718" y="644"/>
                  </a:lnTo>
                  <a:lnTo>
                    <a:pt x="1383" y="342"/>
                  </a:lnTo>
                  <a:lnTo>
                    <a:pt x="161" y="492"/>
                  </a:lnTo>
                  <a:lnTo>
                    <a:pt x="0" y="314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9" name="Freeform 17"/>
            <p:cNvSpPr>
              <a:spLocks/>
            </p:cNvSpPr>
            <p:nvPr/>
          </p:nvSpPr>
          <p:spPr bwMode="auto">
            <a:xfrm>
              <a:off x="1202" y="1995"/>
              <a:ext cx="1158" cy="1657"/>
            </a:xfrm>
            <a:custGeom>
              <a:avLst/>
              <a:gdLst>
                <a:gd name="T0" fmla="*/ 765 w 1791"/>
                <a:gd name="T1" fmla="*/ 40 h 2711"/>
                <a:gd name="T2" fmla="*/ 438 w 1791"/>
                <a:gd name="T3" fmla="*/ 369 h 2711"/>
                <a:gd name="T4" fmla="*/ 0 w 1791"/>
                <a:gd name="T5" fmla="*/ 671 h 2711"/>
                <a:gd name="T6" fmla="*/ 16 w 1791"/>
                <a:gd name="T7" fmla="*/ 991 h 2711"/>
                <a:gd name="T8" fmla="*/ 67 w 1791"/>
                <a:gd name="T9" fmla="*/ 1242 h 2711"/>
                <a:gd name="T10" fmla="*/ 242 w 1791"/>
                <a:gd name="T11" fmla="*/ 1329 h 2711"/>
                <a:gd name="T12" fmla="*/ 339 w 1791"/>
                <a:gd name="T13" fmla="*/ 1329 h 2711"/>
                <a:gd name="T14" fmla="*/ 308 w 1791"/>
                <a:gd name="T15" fmla="*/ 1905 h 2711"/>
                <a:gd name="T16" fmla="*/ 806 w 1791"/>
                <a:gd name="T17" fmla="*/ 2711 h 2711"/>
                <a:gd name="T18" fmla="*/ 1170 w 1791"/>
                <a:gd name="T19" fmla="*/ 2515 h 2711"/>
                <a:gd name="T20" fmla="*/ 1251 w 1791"/>
                <a:gd name="T21" fmla="*/ 2331 h 2711"/>
                <a:gd name="T22" fmla="*/ 1477 w 1791"/>
                <a:gd name="T23" fmla="*/ 1951 h 2711"/>
                <a:gd name="T24" fmla="*/ 1647 w 1791"/>
                <a:gd name="T25" fmla="*/ 1468 h 2711"/>
                <a:gd name="T26" fmla="*/ 1780 w 1791"/>
                <a:gd name="T27" fmla="*/ 1099 h 2711"/>
                <a:gd name="T28" fmla="*/ 1791 w 1791"/>
                <a:gd name="T29" fmla="*/ 928 h 2711"/>
                <a:gd name="T30" fmla="*/ 1734 w 1791"/>
                <a:gd name="T31" fmla="*/ 580 h 2711"/>
                <a:gd name="T32" fmla="*/ 1689 w 1791"/>
                <a:gd name="T33" fmla="*/ 124 h 2711"/>
                <a:gd name="T34" fmla="*/ 1396 w 1791"/>
                <a:gd name="T35" fmla="*/ 0 h 2711"/>
                <a:gd name="T36" fmla="*/ 765 w 1791"/>
                <a:gd name="T37" fmla="*/ 40 h 2711"/>
                <a:gd name="T38" fmla="*/ 765 w 1791"/>
                <a:gd name="T39" fmla="*/ 4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1" h="2711">
                  <a:moveTo>
                    <a:pt x="765" y="40"/>
                  </a:moveTo>
                  <a:lnTo>
                    <a:pt x="438" y="369"/>
                  </a:lnTo>
                  <a:lnTo>
                    <a:pt x="0" y="671"/>
                  </a:lnTo>
                  <a:lnTo>
                    <a:pt x="16" y="991"/>
                  </a:lnTo>
                  <a:lnTo>
                    <a:pt x="67" y="1242"/>
                  </a:lnTo>
                  <a:lnTo>
                    <a:pt x="242" y="1329"/>
                  </a:lnTo>
                  <a:lnTo>
                    <a:pt x="339" y="1329"/>
                  </a:lnTo>
                  <a:lnTo>
                    <a:pt x="308" y="1905"/>
                  </a:lnTo>
                  <a:lnTo>
                    <a:pt x="806" y="2711"/>
                  </a:lnTo>
                  <a:lnTo>
                    <a:pt x="1170" y="2515"/>
                  </a:lnTo>
                  <a:lnTo>
                    <a:pt x="1251" y="2331"/>
                  </a:lnTo>
                  <a:lnTo>
                    <a:pt x="1477" y="1951"/>
                  </a:lnTo>
                  <a:lnTo>
                    <a:pt x="1647" y="1468"/>
                  </a:lnTo>
                  <a:lnTo>
                    <a:pt x="1780" y="1099"/>
                  </a:lnTo>
                  <a:lnTo>
                    <a:pt x="1791" y="928"/>
                  </a:lnTo>
                  <a:lnTo>
                    <a:pt x="1734" y="580"/>
                  </a:lnTo>
                  <a:lnTo>
                    <a:pt x="1689" y="124"/>
                  </a:lnTo>
                  <a:lnTo>
                    <a:pt x="1396" y="0"/>
                  </a:lnTo>
                  <a:lnTo>
                    <a:pt x="765" y="40"/>
                  </a:lnTo>
                  <a:lnTo>
                    <a:pt x="765" y="4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0" name="Freeform 18"/>
            <p:cNvSpPr>
              <a:spLocks/>
            </p:cNvSpPr>
            <p:nvPr/>
          </p:nvSpPr>
          <p:spPr bwMode="auto">
            <a:xfrm>
              <a:off x="1522" y="3034"/>
              <a:ext cx="508" cy="638"/>
            </a:xfrm>
            <a:custGeom>
              <a:avLst/>
              <a:gdLst>
                <a:gd name="T0" fmla="*/ 47 w 787"/>
                <a:gd name="T1" fmla="*/ 0 h 1043"/>
                <a:gd name="T2" fmla="*/ 154 w 787"/>
                <a:gd name="T3" fmla="*/ 243 h 1043"/>
                <a:gd name="T4" fmla="*/ 188 w 787"/>
                <a:gd name="T5" fmla="*/ 391 h 1043"/>
                <a:gd name="T6" fmla="*/ 233 w 787"/>
                <a:gd name="T7" fmla="*/ 591 h 1043"/>
                <a:gd name="T8" fmla="*/ 323 w 787"/>
                <a:gd name="T9" fmla="*/ 760 h 1043"/>
                <a:gd name="T10" fmla="*/ 401 w 787"/>
                <a:gd name="T11" fmla="*/ 872 h 1043"/>
                <a:gd name="T12" fmla="*/ 528 w 787"/>
                <a:gd name="T13" fmla="*/ 794 h 1043"/>
                <a:gd name="T14" fmla="*/ 787 w 787"/>
                <a:gd name="T15" fmla="*/ 576 h 1043"/>
                <a:gd name="T16" fmla="*/ 572 w 787"/>
                <a:gd name="T17" fmla="*/ 924 h 1043"/>
                <a:gd name="T18" fmla="*/ 302 w 787"/>
                <a:gd name="T19" fmla="*/ 1043 h 1043"/>
                <a:gd name="T20" fmla="*/ 36 w 787"/>
                <a:gd name="T21" fmla="*/ 597 h 1043"/>
                <a:gd name="T22" fmla="*/ 0 w 787"/>
                <a:gd name="T23" fmla="*/ 435 h 1043"/>
                <a:gd name="T24" fmla="*/ 47 w 787"/>
                <a:gd name="T25" fmla="*/ 0 h 1043"/>
                <a:gd name="T26" fmla="*/ 47 w 787"/>
                <a:gd name="T2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7" h="1043">
                  <a:moveTo>
                    <a:pt x="47" y="0"/>
                  </a:moveTo>
                  <a:lnTo>
                    <a:pt x="154" y="243"/>
                  </a:lnTo>
                  <a:lnTo>
                    <a:pt x="188" y="391"/>
                  </a:lnTo>
                  <a:lnTo>
                    <a:pt x="233" y="591"/>
                  </a:lnTo>
                  <a:lnTo>
                    <a:pt x="323" y="760"/>
                  </a:lnTo>
                  <a:lnTo>
                    <a:pt x="401" y="872"/>
                  </a:lnTo>
                  <a:lnTo>
                    <a:pt x="528" y="794"/>
                  </a:lnTo>
                  <a:lnTo>
                    <a:pt x="787" y="576"/>
                  </a:lnTo>
                  <a:lnTo>
                    <a:pt x="572" y="924"/>
                  </a:lnTo>
                  <a:lnTo>
                    <a:pt x="302" y="1043"/>
                  </a:lnTo>
                  <a:lnTo>
                    <a:pt x="36" y="597"/>
                  </a:lnTo>
                  <a:lnTo>
                    <a:pt x="0" y="435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1" name="Freeform 19"/>
            <p:cNvSpPr>
              <a:spLocks/>
            </p:cNvSpPr>
            <p:nvPr/>
          </p:nvSpPr>
          <p:spPr bwMode="auto">
            <a:xfrm>
              <a:off x="2024" y="2178"/>
              <a:ext cx="231" cy="99"/>
            </a:xfrm>
            <a:custGeom>
              <a:avLst/>
              <a:gdLst>
                <a:gd name="T0" fmla="*/ 29 w 360"/>
                <a:gd name="T1" fmla="*/ 15 h 161"/>
                <a:gd name="T2" fmla="*/ 105 w 360"/>
                <a:gd name="T3" fmla="*/ 0 h 161"/>
                <a:gd name="T4" fmla="*/ 150 w 360"/>
                <a:gd name="T5" fmla="*/ 11 h 161"/>
                <a:gd name="T6" fmla="*/ 188 w 360"/>
                <a:gd name="T7" fmla="*/ 4 h 161"/>
                <a:gd name="T8" fmla="*/ 287 w 360"/>
                <a:gd name="T9" fmla="*/ 47 h 161"/>
                <a:gd name="T10" fmla="*/ 339 w 360"/>
                <a:gd name="T11" fmla="*/ 64 h 161"/>
                <a:gd name="T12" fmla="*/ 360 w 360"/>
                <a:gd name="T13" fmla="*/ 152 h 161"/>
                <a:gd name="T14" fmla="*/ 293 w 360"/>
                <a:gd name="T15" fmla="*/ 137 h 161"/>
                <a:gd name="T16" fmla="*/ 276 w 360"/>
                <a:gd name="T17" fmla="*/ 161 h 161"/>
                <a:gd name="T18" fmla="*/ 211 w 360"/>
                <a:gd name="T19" fmla="*/ 142 h 161"/>
                <a:gd name="T20" fmla="*/ 154 w 360"/>
                <a:gd name="T21" fmla="*/ 89 h 161"/>
                <a:gd name="T22" fmla="*/ 82 w 360"/>
                <a:gd name="T23" fmla="*/ 72 h 161"/>
                <a:gd name="T24" fmla="*/ 50 w 360"/>
                <a:gd name="T25" fmla="*/ 45 h 161"/>
                <a:gd name="T26" fmla="*/ 65 w 360"/>
                <a:gd name="T27" fmla="*/ 78 h 161"/>
                <a:gd name="T28" fmla="*/ 0 w 360"/>
                <a:gd name="T29" fmla="*/ 97 h 161"/>
                <a:gd name="T30" fmla="*/ 4 w 360"/>
                <a:gd name="T31" fmla="*/ 47 h 161"/>
                <a:gd name="T32" fmla="*/ 29 w 360"/>
                <a:gd name="T33" fmla="*/ 15 h 161"/>
                <a:gd name="T34" fmla="*/ 29 w 360"/>
                <a:gd name="T35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0" h="161">
                  <a:moveTo>
                    <a:pt x="29" y="15"/>
                  </a:moveTo>
                  <a:lnTo>
                    <a:pt x="105" y="0"/>
                  </a:lnTo>
                  <a:lnTo>
                    <a:pt x="150" y="11"/>
                  </a:lnTo>
                  <a:lnTo>
                    <a:pt x="188" y="4"/>
                  </a:lnTo>
                  <a:lnTo>
                    <a:pt x="287" y="47"/>
                  </a:lnTo>
                  <a:lnTo>
                    <a:pt x="339" y="64"/>
                  </a:lnTo>
                  <a:lnTo>
                    <a:pt x="360" y="152"/>
                  </a:lnTo>
                  <a:lnTo>
                    <a:pt x="293" y="137"/>
                  </a:lnTo>
                  <a:lnTo>
                    <a:pt x="276" y="161"/>
                  </a:lnTo>
                  <a:lnTo>
                    <a:pt x="211" y="142"/>
                  </a:lnTo>
                  <a:lnTo>
                    <a:pt x="154" y="89"/>
                  </a:lnTo>
                  <a:lnTo>
                    <a:pt x="82" y="72"/>
                  </a:lnTo>
                  <a:lnTo>
                    <a:pt x="50" y="45"/>
                  </a:lnTo>
                  <a:lnTo>
                    <a:pt x="65" y="78"/>
                  </a:lnTo>
                  <a:lnTo>
                    <a:pt x="0" y="97"/>
                  </a:lnTo>
                  <a:lnTo>
                    <a:pt x="4" y="47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2" name="Freeform 20"/>
            <p:cNvSpPr>
              <a:spLocks/>
            </p:cNvSpPr>
            <p:nvPr/>
          </p:nvSpPr>
          <p:spPr bwMode="auto">
            <a:xfrm>
              <a:off x="2009" y="2116"/>
              <a:ext cx="250" cy="79"/>
            </a:xfrm>
            <a:custGeom>
              <a:avLst/>
              <a:gdLst>
                <a:gd name="T0" fmla="*/ 0 w 386"/>
                <a:gd name="T1" fmla="*/ 0 h 129"/>
                <a:gd name="T2" fmla="*/ 204 w 386"/>
                <a:gd name="T3" fmla="*/ 8 h 129"/>
                <a:gd name="T4" fmla="*/ 312 w 386"/>
                <a:gd name="T5" fmla="*/ 38 h 129"/>
                <a:gd name="T6" fmla="*/ 386 w 386"/>
                <a:gd name="T7" fmla="*/ 129 h 129"/>
                <a:gd name="T8" fmla="*/ 221 w 386"/>
                <a:gd name="T9" fmla="*/ 86 h 129"/>
                <a:gd name="T10" fmla="*/ 126 w 386"/>
                <a:gd name="T11" fmla="*/ 69 h 129"/>
                <a:gd name="T12" fmla="*/ 0 w 386"/>
                <a:gd name="T13" fmla="*/ 0 h 129"/>
                <a:gd name="T14" fmla="*/ 0 w 386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129">
                  <a:moveTo>
                    <a:pt x="0" y="0"/>
                  </a:moveTo>
                  <a:lnTo>
                    <a:pt x="204" y="8"/>
                  </a:lnTo>
                  <a:lnTo>
                    <a:pt x="312" y="38"/>
                  </a:lnTo>
                  <a:lnTo>
                    <a:pt x="386" y="129"/>
                  </a:lnTo>
                  <a:lnTo>
                    <a:pt x="221" y="86"/>
                  </a:lnTo>
                  <a:lnTo>
                    <a:pt x="126" y="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3" name="Freeform 21"/>
            <p:cNvSpPr>
              <a:spLocks/>
            </p:cNvSpPr>
            <p:nvPr/>
          </p:nvSpPr>
          <p:spPr bwMode="auto">
            <a:xfrm>
              <a:off x="1994" y="2243"/>
              <a:ext cx="231" cy="167"/>
            </a:xfrm>
            <a:custGeom>
              <a:avLst/>
              <a:gdLst>
                <a:gd name="T0" fmla="*/ 45 w 357"/>
                <a:gd name="T1" fmla="*/ 276 h 276"/>
                <a:gd name="T2" fmla="*/ 0 w 357"/>
                <a:gd name="T3" fmla="*/ 204 h 276"/>
                <a:gd name="T4" fmla="*/ 0 w 357"/>
                <a:gd name="T5" fmla="*/ 147 h 276"/>
                <a:gd name="T6" fmla="*/ 28 w 357"/>
                <a:gd name="T7" fmla="*/ 78 h 276"/>
                <a:gd name="T8" fmla="*/ 70 w 357"/>
                <a:gd name="T9" fmla="*/ 33 h 276"/>
                <a:gd name="T10" fmla="*/ 125 w 357"/>
                <a:gd name="T11" fmla="*/ 0 h 276"/>
                <a:gd name="T12" fmla="*/ 142 w 357"/>
                <a:gd name="T13" fmla="*/ 57 h 276"/>
                <a:gd name="T14" fmla="*/ 175 w 357"/>
                <a:gd name="T15" fmla="*/ 86 h 276"/>
                <a:gd name="T16" fmla="*/ 218 w 357"/>
                <a:gd name="T17" fmla="*/ 99 h 276"/>
                <a:gd name="T18" fmla="*/ 163 w 357"/>
                <a:gd name="T19" fmla="*/ 118 h 276"/>
                <a:gd name="T20" fmla="*/ 199 w 357"/>
                <a:gd name="T21" fmla="*/ 150 h 276"/>
                <a:gd name="T22" fmla="*/ 268 w 357"/>
                <a:gd name="T23" fmla="*/ 158 h 276"/>
                <a:gd name="T24" fmla="*/ 329 w 357"/>
                <a:gd name="T25" fmla="*/ 183 h 276"/>
                <a:gd name="T26" fmla="*/ 357 w 357"/>
                <a:gd name="T27" fmla="*/ 223 h 276"/>
                <a:gd name="T28" fmla="*/ 232 w 357"/>
                <a:gd name="T29" fmla="*/ 185 h 276"/>
                <a:gd name="T30" fmla="*/ 110 w 357"/>
                <a:gd name="T31" fmla="*/ 215 h 276"/>
                <a:gd name="T32" fmla="*/ 45 w 357"/>
                <a:gd name="T33" fmla="*/ 276 h 276"/>
                <a:gd name="T34" fmla="*/ 45 w 357"/>
                <a:gd name="T3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7" h="276">
                  <a:moveTo>
                    <a:pt x="45" y="276"/>
                  </a:moveTo>
                  <a:lnTo>
                    <a:pt x="0" y="204"/>
                  </a:lnTo>
                  <a:lnTo>
                    <a:pt x="0" y="147"/>
                  </a:lnTo>
                  <a:lnTo>
                    <a:pt x="28" y="78"/>
                  </a:lnTo>
                  <a:lnTo>
                    <a:pt x="70" y="33"/>
                  </a:lnTo>
                  <a:lnTo>
                    <a:pt x="125" y="0"/>
                  </a:lnTo>
                  <a:lnTo>
                    <a:pt x="142" y="57"/>
                  </a:lnTo>
                  <a:lnTo>
                    <a:pt x="175" y="86"/>
                  </a:lnTo>
                  <a:lnTo>
                    <a:pt x="218" y="99"/>
                  </a:lnTo>
                  <a:lnTo>
                    <a:pt x="163" y="118"/>
                  </a:lnTo>
                  <a:lnTo>
                    <a:pt x="199" y="150"/>
                  </a:lnTo>
                  <a:lnTo>
                    <a:pt x="268" y="158"/>
                  </a:lnTo>
                  <a:lnTo>
                    <a:pt x="329" y="183"/>
                  </a:lnTo>
                  <a:lnTo>
                    <a:pt x="357" y="223"/>
                  </a:lnTo>
                  <a:lnTo>
                    <a:pt x="232" y="185"/>
                  </a:lnTo>
                  <a:lnTo>
                    <a:pt x="110" y="215"/>
                  </a:lnTo>
                  <a:lnTo>
                    <a:pt x="45" y="276"/>
                  </a:lnTo>
                  <a:lnTo>
                    <a:pt x="45" y="27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4" name="Freeform 22"/>
            <p:cNvSpPr>
              <a:spLocks/>
            </p:cNvSpPr>
            <p:nvPr/>
          </p:nvSpPr>
          <p:spPr bwMode="auto">
            <a:xfrm>
              <a:off x="1585" y="2382"/>
              <a:ext cx="120" cy="102"/>
            </a:xfrm>
            <a:custGeom>
              <a:avLst/>
              <a:gdLst>
                <a:gd name="T0" fmla="*/ 40 w 187"/>
                <a:gd name="T1" fmla="*/ 0 h 168"/>
                <a:gd name="T2" fmla="*/ 69 w 187"/>
                <a:gd name="T3" fmla="*/ 59 h 168"/>
                <a:gd name="T4" fmla="*/ 115 w 187"/>
                <a:gd name="T5" fmla="*/ 78 h 168"/>
                <a:gd name="T6" fmla="*/ 187 w 187"/>
                <a:gd name="T7" fmla="*/ 99 h 168"/>
                <a:gd name="T8" fmla="*/ 59 w 187"/>
                <a:gd name="T9" fmla="*/ 168 h 168"/>
                <a:gd name="T10" fmla="*/ 50 w 187"/>
                <a:gd name="T11" fmla="*/ 113 h 168"/>
                <a:gd name="T12" fmla="*/ 0 w 187"/>
                <a:gd name="T13" fmla="*/ 35 h 168"/>
                <a:gd name="T14" fmla="*/ 40 w 187"/>
                <a:gd name="T15" fmla="*/ 0 h 168"/>
                <a:gd name="T16" fmla="*/ 40 w 187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8">
                  <a:moveTo>
                    <a:pt x="40" y="0"/>
                  </a:moveTo>
                  <a:lnTo>
                    <a:pt x="69" y="59"/>
                  </a:lnTo>
                  <a:lnTo>
                    <a:pt x="115" y="78"/>
                  </a:lnTo>
                  <a:lnTo>
                    <a:pt x="187" y="99"/>
                  </a:lnTo>
                  <a:lnTo>
                    <a:pt x="59" y="168"/>
                  </a:lnTo>
                  <a:lnTo>
                    <a:pt x="50" y="113"/>
                  </a:lnTo>
                  <a:lnTo>
                    <a:pt x="0" y="35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5" name="Freeform 23"/>
            <p:cNvSpPr>
              <a:spLocks/>
            </p:cNvSpPr>
            <p:nvPr/>
          </p:nvSpPr>
          <p:spPr bwMode="auto">
            <a:xfrm>
              <a:off x="2002" y="2364"/>
              <a:ext cx="305" cy="456"/>
            </a:xfrm>
            <a:custGeom>
              <a:avLst/>
              <a:gdLst>
                <a:gd name="T0" fmla="*/ 0 w 471"/>
                <a:gd name="T1" fmla="*/ 0 h 745"/>
                <a:gd name="T2" fmla="*/ 103 w 471"/>
                <a:gd name="T3" fmla="*/ 53 h 745"/>
                <a:gd name="T4" fmla="*/ 196 w 471"/>
                <a:gd name="T5" fmla="*/ 72 h 745"/>
                <a:gd name="T6" fmla="*/ 215 w 471"/>
                <a:gd name="T7" fmla="*/ 127 h 745"/>
                <a:gd name="T8" fmla="*/ 283 w 471"/>
                <a:gd name="T9" fmla="*/ 165 h 745"/>
                <a:gd name="T10" fmla="*/ 234 w 471"/>
                <a:gd name="T11" fmla="*/ 224 h 745"/>
                <a:gd name="T12" fmla="*/ 112 w 471"/>
                <a:gd name="T13" fmla="*/ 241 h 745"/>
                <a:gd name="T14" fmla="*/ 186 w 471"/>
                <a:gd name="T15" fmla="*/ 308 h 745"/>
                <a:gd name="T16" fmla="*/ 298 w 471"/>
                <a:gd name="T17" fmla="*/ 352 h 745"/>
                <a:gd name="T18" fmla="*/ 428 w 471"/>
                <a:gd name="T19" fmla="*/ 395 h 745"/>
                <a:gd name="T20" fmla="*/ 471 w 471"/>
                <a:gd name="T21" fmla="*/ 445 h 745"/>
                <a:gd name="T22" fmla="*/ 418 w 471"/>
                <a:gd name="T23" fmla="*/ 515 h 745"/>
                <a:gd name="T24" fmla="*/ 435 w 471"/>
                <a:gd name="T25" fmla="*/ 599 h 745"/>
                <a:gd name="T26" fmla="*/ 344 w 471"/>
                <a:gd name="T27" fmla="*/ 745 h 745"/>
                <a:gd name="T28" fmla="*/ 310 w 471"/>
                <a:gd name="T29" fmla="*/ 608 h 745"/>
                <a:gd name="T30" fmla="*/ 259 w 471"/>
                <a:gd name="T31" fmla="*/ 525 h 745"/>
                <a:gd name="T32" fmla="*/ 207 w 471"/>
                <a:gd name="T33" fmla="*/ 395 h 745"/>
                <a:gd name="T34" fmla="*/ 141 w 471"/>
                <a:gd name="T35" fmla="*/ 327 h 745"/>
                <a:gd name="T36" fmla="*/ 63 w 471"/>
                <a:gd name="T37" fmla="*/ 184 h 745"/>
                <a:gd name="T38" fmla="*/ 0 w 471"/>
                <a:gd name="T39" fmla="*/ 0 h 745"/>
                <a:gd name="T40" fmla="*/ 0 w 471"/>
                <a:gd name="T41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1" h="745">
                  <a:moveTo>
                    <a:pt x="0" y="0"/>
                  </a:moveTo>
                  <a:lnTo>
                    <a:pt x="103" y="53"/>
                  </a:lnTo>
                  <a:lnTo>
                    <a:pt x="196" y="72"/>
                  </a:lnTo>
                  <a:lnTo>
                    <a:pt x="215" y="127"/>
                  </a:lnTo>
                  <a:lnTo>
                    <a:pt x="283" y="165"/>
                  </a:lnTo>
                  <a:lnTo>
                    <a:pt x="234" y="224"/>
                  </a:lnTo>
                  <a:lnTo>
                    <a:pt x="112" y="241"/>
                  </a:lnTo>
                  <a:lnTo>
                    <a:pt x="186" y="308"/>
                  </a:lnTo>
                  <a:lnTo>
                    <a:pt x="298" y="352"/>
                  </a:lnTo>
                  <a:lnTo>
                    <a:pt x="428" y="395"/>
                  </a:lnTo>
                  <a:lnTo>
                    <a:pt x="471" y="445"/>
                  </a:lnTo>
                  <a:lnTo>
                    <a:pt x="418" y="515"/>
                  </a:lnTo>
                  <a:lnTo>
                    <a:pt x="435" y="599"/>
                  </a:lnTo>
                  <a:lnTo>
                    <a:pt x="344" y="745"/>
                  </a:lnTo>
                  <a:lnTo>
                    <a:pt x="310" y="608"/>
                  </a:lnTo>
                  <a:lnTo>
                    <a:pt x="259" y="525"/>
                  </a:lnTo>
                  <a:lnTo>
                    <a:pt x="207" y="395"/>
                  </a:lnTo>
                  <a:lnTo>
                    <a:pt x="141" y="327"/>
                  </a:lnTo>
                  <a:lnTo>
                    <a:pt x="63" y="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6" name="Freeform 24"/>
            <p:cNvSpPr>
              <a:spLocks/>
            </p:cNvSpPr>
            <p:nvPr/>
          </p:nvSpPr>
          <p:spPr bwMode="auto">
            <a:xfrm>
              <a:off x="1970" y="2880"/>
              <a:ext cx="149" cy="77"/>
            </a:xfrm>
            <a:custGeom>
              <a:avLst/>
              <a:gdLst>
                <a:gd name="T0" fmla="*/ 0 w 230"/>
                <a:gd name="T1" fmla="*/ 122 h 125"/>
                <a:gd name="T2" fmla="*/ 39 w 230"/>
                <a:gd name="T3" fmla="*/ 72 h 125"/>
                <a:gd name="T4" fmla="*/ 127 w 230"/>
                <a:gd name="T5" fmla="*/ 23 h 125"/>
                <a:gd name="T6" fmla="*/ 230 w 230"/>
                <a:gd name="T7" fmla="*/ 0 h 125"/>
                <a:gd name="T8" fmla="*/ 224 w 230"/>
                <a:gd name="T9" fmla="*/ 68 h 125"/>
                <a:gd name="T10" fmla="*/ 186 w 230"/>
                <a:gd name="T11" fmla="*/ 122 h 125"/>
                <a:gd name="T12" fmla="*/ 121 w 230"/>
                <a:gd name="T13" fmla="*/ 125 h 125"/>
                <a:gd name="T14" fmla="*/ 0 w 230"/>
                <a:gd name="T15" fmla="*/ 122 h 125"/>
                <a:gd name="T16" fmla="*/ 0 w 230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25">
                  <a:moveTo>
                    <a:pt x="0" y="122"/>
                  </a:moveTo>
                  <a:lnTo>
                    <a:pt x="39" y="72"/>
                  </a:lnTo>
                  <a:lnTo>
                    <a:pt x="127" y="23"/>
                  </a:lnTo>
                  <a:lnTo>
                    <a:pt x="230" y="0"/>
                  </a:lnTo>
                  <a:lnTo>
                    <a:pt x="224" y="68"/>
                  </a:lnTo>
                  <a:lnTo>
                    <a:pt x="186" y="122"/>
                  </a:lnTo>
                  <a:lnTo>
                    <a:pt x="121" y="125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7" name="Freeform 25"/>
            <p:cNvSpPr>
              <a:spLocks/>
            </p:cNvSpPr>
            <p:nvPr/>
          </p:nvSpPr>
          <p:spPr bwMode="auto">
            <a:xfrm>
              <a:off x="1681" y="2793"/>
              <a:ext cx="397" cy="192"/>
            </a:xfrm>
            <a:custGeom>
              <a:avLst/>
              <a:gdLst>
                <a:gd name="T0" fmla="*/ 44 w 614"/>
                <a:gd name="T1" fmla="*/ 0 h 314"/>
                <a:gd name="T2" fmla="*/ 0 w 614"/>
                <a:gd name="T3" fmla="*/ 19 h 314"/>
                <a:gd name="T4" fmla="*/ 44 w 614"/>
                <a:gd name="T5" fmla="*/ 50 h 314"/>
                <a:gd name="T6" fmla="*/ 44 w 614"/>
                <a:gd name="T7" fmla="*/ 103 h 314"/>
                <a:gd name="T8" fmla="*/ 21 w 614"/>
                <a:gd name="T9" fmla="*/ 152 h 314"/>
                <a:gd name="T10" fmla="*/ 78 w 614"/>
                <a:gd name="T11" fmla="*/ 221 h 314"/>
                <a:gd name="T12" fmla="*/ 131 w 614"/>
                <a:gd name="T13" fmla="*/ 246 h 314"/>
                <a:gd name="T14" fmla="*/ 215 w 614"/>
                <a:gd name="T15" fmla="*/ 293 h 314"/>
                <a:gd name="T16" fmla="*/ 334 w 614"/>
                <a:gd name="T17" fmla="*/ 314 h 314"/>
                <a:gd name="T18" fmla="*/ 317 w 614"/>
                <a:gd name="T19" fmla="*/ 249 h 314"/>
                <a:gd name="T20" fmla="*/ 275 w 614"/>
                <a:gd name="T21" fmla="*/ 200 h 314"/>
                <a:gd name="T22" fmla="*/ 300 w 614"/>
                <a:gd name="T23" fmla="*/ 156 h 314"/>
                <a:gd name="T24" fmla="*/ 351 w 614"/>
                <a:gd name="T25" fmla="*/ 152 h 314"/>
                <a:gd name="T26" fmla="*/ 471 w 614"/>
                <a:gd name="T27" fmla="*/ 147 h 314"/>
                <a:gd name="T28" fmla="*/ 580 w 614"/>
                <a:gd name="T29" fmla="*/ 88 h 314"/>
                <a:gd name="T30" fmla="*/ 614 w 614"/>
                <a:gd name="T31" fmla="*/ 63 h 314"/>
                <a:gd name="T32" fmla="*/ 490 w 614"/>
                <a:gd name="T33" fmla="*/ 97 h 314"/>
                <a:gd name="T34" fmla="*/ 353 w 614"/>
                <a:gd name="T35" fmla="*/ 103 h 314"/>
                <a:gd name="T36" fmla="*/ 190 w 614"/>
                <a:gd name="T37" fmla="*/ 88 h 314"/>
                <a:gd name="T38" fmla="*/ 97 w 614"/>
                <a:gd name="T39" fmla="*/ 0 h 314"/>
                <a:gd name="T40" fmla="*/ 44 w 614"/>
                <a:gd name="T41" fmla="*/ 0 h 314"/>
                <a:gd name="T42" fmla="*/ 44 w 614"/>
                <a:gd name="T4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4" h="314">
                  <a:moveTo>
                    <a:pt x="44" y="0"/>
                  </a:moveTo>
                  <a:lnTo>
                    <a:pt x="0" y="19"/>
                  </a:lnTo>
                  <a:lnTo>
                    <a:pt x="44" y="50"/>
                  </a:lnTo>
                  <a:lnTo>
                    <a:pt x="44" y="103"/>
                  </a:lnTo>
                  <a:lnTo>
                    <a:pt x="21" y="152"/>
                  </a:lnTo>
                  <a:lnTo>
                    <a:pt x="78" y="221"/>
                  </a:lnTo>
                  <a:lnTo>
                    <a:pt x="131" y="246"/>
                  </a:lnTo>
                  <a:lnTo>
                    <a:pt x="215" y="293"/>
                  </a:lnTo>
                  <a:lnTo>
                    <a:pt x="334" y="314"/>
                  </a:lnTo>
                  <a:lnTo>
                    <a:pt x="317" y="249"/>
                  </a:lnTo>
                  <a:lnTo>
                    <a:pt x="275" y="200"/>
                  </a:lnTo>
                  <a:lnTo>
                    <a:pt x="300" y="156"/>
                  </a:lnTo>
                  <a:lnTo>
                    <a:pt x="351" y="152"/>
                  </a:lnTo>
                  <a:lnTo>
                    <a:pt x="471" y="147"/>
                  </a:lnTo>
                  <a:lnTo>
                    <a:pt x="580" y="88"/>
                  </a:lnTo>
                  <a:lnTo>
                    <a:pt x="614" y="63"/>
                  </a:lnTo>
                  <a:lnTo>
                    <a:pt x="490" y="97"/>
                  </a:lnTo>
                  <a:lnTo>
                    <a:pt x="353" y="103"/>
                  </a:lnTo>
                  <a:lnTo>
                    <a:pt x="190" y="88"/>
                  </a:lnTo>
                  <a:lnTo>
                    <a:pt x="97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8" name="Freeform 26"/>
            <p:cNvSpPr>
              <a:spLocks/>
            </p:cNvSpPr>
            <p:nvPr/>
          </p:nvSpPr>
          <p:spPr bwMode="auto">
            <a:xfrm>
              <a:off x="1589" y="2574"/>
              <a:ext cx="379" cy="260"/>
            </a:xfrm>
            <a:custGeom>
              <a:avLst/>
              <a:gdLst>
                <a:gd name="T0" fmla="*/ 375 w 586"/>
                <a:gd name="T1" fmla="*/ 0 h 428"/>
                <a:gd name="T2" fmla="*/ 289 w 586"/>
                <a:gd name="T3" fmla="*/ 27 h 428"/>
                <a:gd name="T4" fmla="*/ 240 w 586"/>
                <a:gd name="T5" fmla="*/ 78 h 428"/>
                <a:gd name="T6" fmla="*/ 162 w 586"/>
                <a:gd name="T7" fmla="*/ 110 h 428"/>
                <a:gd name="T8" fmla="*/ 84 w 586"/>
                <a:gd name="T9" fmla="*/ 139 h 428"/>
                <a:gd name="T10" fmla="*/ 44 w 586"/>
                <a:gd name="T11" fmla="*/ 188 h 428"/>
                <a:gd name="T12" fmla="*/ 0 w 586"/>
                <a:gd name="T13" fmla="*/ 266 h 428"/>
                <a:gd name="T14" fmla="*/ 128 w 586"/>
                <a:gd name="T15" fmla="*/ 428 h 428"/>
                <a:gd name="T16" fmla="*/ 206 w 586"/>
                <a:gd name="T17" fmla="*/ 350 h 428"/>
                <a:gd name="T18" fmla="*/ 299 w 586"/>
                <a:gd name="T19" fmla="*/ 325 h 428"/>
                <a:gd name="T20" fmla="*/ 426 w 586"/>
                <a:gd name="T21" fmla="*/ 342 h 428"/>
                <a:gd name="T22" fmla="*/ 409 w 586"/>
                <a:gd name="T23" fmla="*/ 291 h 428"/>
                <a:gd name="T24" fmla="*/ 434 w 586"/>
                <a:gd name="T25" fmla="*/ 251 h 428"/>
                <a:gd name="T26" fmla="*/ 586 w 586"/>
                <a:gd name="T27" fmla="*/ 173 h 428"/>
                <a:gd name="T28" fmla="*/ 462 w 586"/>
                <a:gd name="T29" fmla="*/ 86 h 428"/>
                <a:gd name="T30" fmla="*/ 392 w 586"/>
                <a:gd name="T31" fmla="*/ 80 h 428"/>
                <a:gd name="T32" fmla="*/ 369 w 586"/>
                <a:gd name="T33" fmla="*/ 53 h 428"/>
                <a:gd name="T34" fmla="*/ 375 w 586"/>
                <a:gd name="T35" fmla="*/ 0 h 428"/>
                <a:gd name="T36" fmla="*/ 375 w 586"/>
                <a:gd name="T3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6" h="428">
                  <a:moveTo>
                    <a:pt x="375" y="0"/>
                  </a:moveTo>
                  <a:lnTo>
                    <a:pt x="289" y="27"/>
                  </a:lnTo>
                  <a:lnTo>
                    <a:pt x="240" y="78"/>
                  </a:lnTo>
                  <a:lnTo>
                    <a:pt x="162" y="110"/>
                  </a:lnTo>
                  <a:lnTo>
                    <a:pt x="84" y="139"/>
                  </a:lnTo>
                  <a:lnTo>
                    <a:pt x="44" y="188"/>
                  </a:lnTo>
                  <a:lnTo>
                    <a:pt x="0" y="266"/>
                  </a:lnTo>
                  <a:lnTo>
                    <a:pt x="128" y="428"/>
                  </a:lnTo>
                  <a:lnTo>
                    <a:pt x="206" y="350"/>
                  </a:lnTo>
                  <a:lnTo>
                    <a:pt x="299" y="325"/>
                  </a:lnTo>
                  <a:lnTo>
                    <a:pt x="426" y="342"/>
                  </a:lnTo>
                  <a:lnTo>
                    <a:pt x="409" y="291"/>
                  </a:lnTo>
                  <a:lnTo>
                    <a:pt x="434" y="251"/>
                  </a:lnTo>
                  <a:lnTo>
                    <a:pt x="586" y="173"/>
                  </a:lnTo>
                  <a:lnTo>
                    <a:pt x="462" y="86"/>
                  </a:lnTo>
                  <a:lnTo>
                    <a:pt x="392" y="80"/>
                  </a:lnTo>
                  <a:lnTo>
                    <a:pt x="369" y="53"/>
                  </a:lnTo>
                  <a:lnTo>
                    <a:pt x="37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9" name="Freeform 27"/>
            <p:cNvSpPr>
              <a:spLocks/>
            </p:cNvSpPr>
            <p:nvPr/>
          </p:nvSpPr>
          <p:spPr bwMode="auto">
            <a:xfrm>
              <a:off x="1738" y="2325"/>
              <a:ext cx="371" cy="360"/>
            </a:xfrm>
            <a:custGeom>
              <a:avLst/>
              <a:gdLst>
                <a:gd name="T0" fmla="*/ 183 w 574"/>
                <a:gd name="T1" fmla="*/ 0 h 590"/>
                <a:gd name="T2" fmla="*/ 261 w 574"/>
                <a:gd name="T3" fmla="*/ 17 h 590"/>
                <a:gd name="T4" fmla="*/ 325 w 574"/>
                <a:gd name="T5" fmla="*/ 84 h 590"/>
                <a:gd name="T6" fmla="*/ 320 w 574"/>
                <a:gd name="T7" fmla="*/ 162 h 590"/>
                <a:gd name="T8" fmla="*/ 325 w 574"/>
                <a:gd name="T9" fmla="*/ 221 h 590"/>
                <a:gd name="T10" fmla="*/ 375 w 574"/>
                <a:gd name="T11" fmla="*/ 280 h 590"/>
                <a:gd name="T12" fmla="*/ 375 w 574"/>
                <a:gd name="T13" fmla="*/ 375 h 590"/>
                <a:gd name="T14" fmla="*/ 375 w 574"/>
                <a:gd name="T15" fmla="*/ 468 h 590"/>
                <a:gd name="T16" fmla="*/ 418 w 574"/>
                <a:gd name="T17" fmla="*/ 512 h 590"/>
                <a:gd name="T18" fmla="*/ 498 w 574"/>
                <a:gd name="T19" fmla="*/ 527 h 590"/>
                <a:gd name="T20" fmla="*/ 574 w 574"/>
                <a:gd name="T21" fmla="*/ 527 h 590"/>
                <a:gd name="T22" fmla="*/ 472 w 574"/>
                <a:gd name="T23" fmla="*/ 580 h 590"/>
                <a:gd name="T24" fmla="*/ 295 w 574"/>
                <a:gd name="T25" fmla="*/ 555 h 590"/>
                <a:gd name="T26" fmla="*/ 130 w 574"/>
                <a:gd name="T27" fmla="*/ 590 h 590"/>
                <a:gd name="T28" fmla="*/ 114 w 574"/>
                <a:gd name="T29" fmla="*/ 496 h 590"/>
                <a:gd name="T30" fmla="*/ 179 w 574"/>
                <a:gd name="T31" fmla="*/ 502 h 590"/>
                <a:gd name="T32" fmla="*/ 247 w 574"/>
                <a:gd name="T33" fmla="*/ 477 h 590"/>
                <a:gd name="T34" fmla="*/ 251 w 574"/>
                <a:gd name="T35" fmla="*/ 437 h 590"/>
                <a:gd name="T36" fmla="*/ 223 w 574"/>
                <a:gd name="T37" fmla="*/ 384 h 590"/>
                <a:gd name="T38" fmla="*/ 149 w 574"/>
                <a:gd name="T39" fmla="*/ 409 h 590"/>
                <a:gd name="T40" fmla="*/ 171 w 574"/>
                <a:gd name="T41" fmla="*/ 341 h 590"/>
                <a:gd name="T42" fmla="*/ 164 w 574"/>
                <a:gd name="T43" fmla="*/ 291 h 590"/>
                <a:gd name="T44" fmla="*/ 0 w 574"/>
                <a:gd name="T45" fmla="*/ 301 h 590"/>
                <a:gd name="T46" fmla="*/ 78 w 574"/>
                <a:gd name="T47" fmla="*/ 257 h 590"/>
                <a:gd name="T48" fmla="*/ 145 w 574"/>
                <a:gd name="T49" fmla="*/ 206 h 590"/>
                <a:gd name="T50" fmla="*/ 183 w 574"/>
                <a:gd name="T51" fmla="*/ 154 h 590"/>
                <a:gd name="T52" fmla="*/ 198 w 574"/>
                <a:gd name="T53" fmla="*/ 103 h 590"/>
                <a:gd name="T54" fmla="*/ 183 w 574"/>
                <a:gd name="T55" fmla="*/ 0 h 590"/>
                <a:gd name="T56" fmla="*/ 183 w 574"/>
                <a:gd name="T57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4" h="590">
                  <a:moveTo>
                    <a:pt x="183" y="0"/>
                  </a:moveTo>
                  <a:lnTo>
                    <a:pt x="261" y="17"/>
                  </a:lnTo>
                  <a:lnTo>
                    <a:pt x="325" y="84"/>
                  </a:lnTo>
                  <a:lnTo>
                    <a:pt x="320" y="162"/>
                  </a:lnTo>
                  <a:lnTo>
                    <a:pt x="325" y="221"/>
                  </a:lnTo>
                  <a:lnTo>
                    <a:pt x="375" y="280"/>
                  </a:lnTo>
                  <a:lnTo>
                    <a:pt x="375" y="375"/>
                  </a:lnTo>
                  <a:lnTo>
                    <a:pt x="375" y="468"/>
                  </a:lnTo>
                  <a:lnTo>
                    <a:pt x="418" y="512"/>
                  </a:lnTo>
                  <a:lnTo>
                    <a:pt x="498" y="527"/>
                  </a:lnTo>
                  <a:lnTo>
                    <a:pt x="574" y="527"/>
                  </a:lnTo>
                  <a:lnTo>
                    <a:pt x="472" y="580"/>
                  </a:lnTo>
                  <a:lnTo>
                    <a:pt x="295" y="555"/>
                  </a:lnTo>
                  <a:lnTo>
                    <a:pt x="130" y="590"/>
                  </a:lnTo>
                  <a:lnTo>
                    <a:pt x="114" y="496"/>
                  </a:lnTo>
                  <a:lnTo>
                    <a:pt x="179" y="502"/>
                  </a:lnTo>
                  <a:lnTo>
                    <a:pt x="247" y="477"/>
                  </a:lnTo>
                  <a:lnTo>
                    <a:pt x="251" y="437"/>
                  </a:lnTo>
                  <a:lnTo>
                    <a:pt x="223" y="384"/>
                  </a:lnTo>
                  <a:lnTo>
                    <a:pt x="149" y="409"/>
                  </a:lnTo>
                  <a:lnTo>
                    <a:pt x="171" y="341"/>
                  </a:lnTo>
                  <a:lnTo>
                    <a:pt x="164" y="291"/>
                  </a:lnTo>
                  <a:lnTo>
                    <a:pt x="0" y="301"/>
                  </a:lnTo>
                  <a:lnTo>
                    <a:pt x="78" y="257"/>
                  </a:lnTo>
                  <a:lnTo>
                    <a:pt x="145" y="206"/>
                  </a:lnTo>
                  <a:lnTo>
                    <a:pt x="183" y="154"/>
                  </a:lnTo>
                  <a:lnTo>
                    <a:pt x="198" y="103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0" name="Freeform 28"/>
            <p:cNvSpPr>
              <a:spLocks/>
            </p:cNvSpPr>
            <p:nvPr/>
          </p:nvSpPr>
          <p:spPr bwMode="auto">
            <a:xfrm>
              <a:off x="1364" y="1936"/>
              <a:ext cx="993" cy="1440"/>
            </a:xfrm>
            <a:custGeom>
              <a:avLst/>
              <a:gdLst>
                <a:gd name="T0" fmla="*/ 168 w 1536"/>
                <a:gd name="T1" fmla="*/ 50 h 2358"/>
                <a:gd name="T2" fmla="*/ 0 w 1536"/>
                <a:gd name="T3" fmla="*/ 789 h 2358"/>
                <a:gd name="T4" fmla="*/ 48 w 1536"/>
                <a:gd name="T5" fmla="*/ 1223 h 2358"/>
                <a:gd name="T6" fmla="*/ 93 w 1536"/>
                <a:gd name="T7" fmla="*/ 1711 h 2358"/>
                <a:gd name="T8" fmla="*/ 289 w 1536"/>
                <a:gd name="T9" fmla="*/ 2358 h 2358"/>
                <a:gd name="T10" fmla="*/ 221 w 1536"/>
                <a:gd name="T11" fmla="*/ 2137 h 2358"/>
                <a:gd name="T12" fmla="*/ 150 w 1536"/>
                <a:gd name="T13" fmla="*/ 1863 h 2358"/>
                <a:gd name="T14" fmla="*/ 251 w 1536"/>
                <a:gd name="T15" fmla="*/ 1820 h 2358"/>
                <a:gd name="T16" fmla="*/ 217 w 1536"/>
                <a:gd name="T17" fmla="*/ 1496 h 2358"/>
                <a:gd name="T18" fmla="*/ 261 w 1536"/>
                <a:gd name="T19" fmla="*/ 1386 h 2358"/>
                <a:gd name="T20" fmla="*/ 329 w 1536"/>
                <a:gd name="T21" fmla="*/ 1717 h 2358"/>
                <a:gd name="T22" fmla="*/ 593 w 1536"/>
                <a:gd name="T23" fmla="*/ 2000 h 2358"/>
                <a:gd name="T24" fmla="*/ 934 w 1536"/>
                <a:gd name="T25" fmla="*/ 2059 h 2358"/>
                <a:gd name="T26" fmla="*/ 1187 w 1536"/>
                <a:gd name="T27" fmla="*/ 2019 h 2358"/>
                <a:gd name="T28" fmla="*/ 1523 w 1536"/>
                <a:gd name="T29" fmla="*/ 1318 h 2358"/>
                <a:gd name="T30" fmla="*/ 1508 w 1536"/>
                <a:gd name="T31" fmla="*/ 1189 h 2358"/>
                <a:gd name="T32" fmla="*/ 1432 w 1536"/>
                <a:gd name="T33" fmla="*/ 1318 h 2358"/>
                <a:gd name="T34" fmla="*/ 1354 w 1536"/>
                <a:gd name="T35" fmla="*/ 1521 h 2358"/>
                <a:gd name="T36" fmla="*/ 1236 w 1536"/>
                <a:gd name="T37" fmla="*/ 1717 h 2358"/>
                <a:gd name="T38" fmla="*/ 1207 w 1536"/>
                <a:gd name="T39" fmla="*/ 1823 h 2358"/>
                <a:gd name="T40" fmla="*/ 1025 w 1536"/>
                <a:gd name="T41" fmla="*/ 1947 h 2358"/>
                <a:gd name="T42" fmla="*/ 854 w 1536"/>
                <a:gd name="T43" fmla="*/ 1932 h 2358"/>
                <a:gd name="T44" fmla="*/ 706 w 1536"/>
                <a:gd name="T45" fmla="*/ 1829 h 2358"/>
                <a:gd name="T46" fmla="*/ 535 w 1536"/>
                <a:gd name="T47" fmla="*/ 1698 h 2358"/>
                <a:gd name="T48" fmla="*/ 504 w 1536"/>
                <a:gd name="T49" fmla="*/ 1755 h 2358"/>
                <a:gd name="T50" fmla="*/ 417 w 1536"/>
                <a:gd name="T51" fmla="*/ 1515 h 2358"/>
                <a:gd name="T52" fmla="*/ 314 w 1536"/>
                <a:gd name="T53" fmla="*/ 1360 h 2358"/>
                <a:gd name="T54" fmla="*/ 329 w 1536"/>
                <a:gd name="T55" fmla="*/ 1122 h 2358"/>
                <a:gd name="T56" fmla="*/ 329 w 1536"/>
                <a:gd name="T57" fmla="*/ 901 h 2358"/>
                <a:gd name="T58" fmla="*/ 285 w 1536"/>
                <a:gd name="T59" fmla="*/ 839 h 2358"/>
                <a:gd name="T60" fmla="*/ 386 w 1536"/>
                <a:gd name="T61" fmla="*/ 765 h 2358"/>
                <a:gd name="T62" fmla="*/ 392 w 1536"/>
                <a:gd name="T63" fmla="*/ 649 h 2358"/>
                <a:gd name="T64" fmla="*/ 510 w 1536"/>
                <a:gd name="T65" fmla="*/ 495 h 2358"/>
                <a:gd name="T66" fmla="*/ 538 w 1536"/>
                <a:gd name="T67" fmla="*/ 409 h 2358"/>
                <a:gd name="T68" fmla="*/ 386 w 1536"/>
                <a:gd name="T69" fmla="*/ 443 h 2358"/>
                <a:gd name="T70" fmla="*/ 358 w 1536"/>
                <a:gd name="T71" fmla="*/ 426 h 2358"/>
                <a:gd name="T72" fmla="*/ 554 w 1536"/>
                <a:gd name="T73" fmla="*/ 348 h 2358"/>
                <a:gd name="T74" fmla="*/ 496 w 1536"/>
                <a:gd name="T75" fmla="*/ 314 h 2358"/>
                <a:gd name="T76" fmla="*/ 451 w 1536"/>
                <a:gd name="T77" fmla="*/ 265 h 2358"/>
                <a:gd name="T78" fmla="*/ 766 w 1536"/>
                <a:gd name="T79" fmla="*/ 192 h 2358"/>
                <a:gd name="T80" fmla="*/ 1093 w 1536"/>
                <a:gd name="T81" fmla="*/ 143 h 2358"/>
                <a:gd name="T82" fmla="*/ 1287 w 1536"/>
                <a:gd name="T83" fmla="*/ 217 h 2358"/>
                <a:gd name="T84" fmla="*/ 1424 w 1536"/>
                <a:gd name="T85" fmla="*/ 407 h 2358"/>
                <a:gd name="T86" fmla="*/ 1287 w 1536"/>
                <a:gd name="T87" fmla="*/ 0 h 2358"/>
                <a:gd name="T88" fmla="*/ 1021 w 1536"/>
                <a:gd name="T89" fmla="*/ 2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36" h="2358">
                  <a:moveTo>
                    <a:pt x="1021" y="2"/>
                  </a:moveTo>
                  <a:lnTo>
                    <a:pt x="168" y="50"/>
                  </a:lnTo>
                  <a:lnTo>
                    <a:pt x="23" y="392"/>
                  </a:lnTo>
                  <a:lnTo>
                    <a:pt x="0" y="789"/>
                  </a:lnTo>
                  <a:lnTo>
                    <a:pt x="69" y="1046"/>
                  </a:lnTo>
                  <a:lnTo>
                    <a:pt x="48" y="1223"/>
                  </a:lnTo>
                  <a:lnTo>
                    <a:pt x="40" y="1466"/>
                  </a:lnTo>
                  <a:lnTo>
                    <a:pt x="93" y="1711"/>
                  </a:lnTo>
                  <a:lnTo>
                    <a:pt x="57" y="1951"/>
                  </a:lnTo>
                  <a:lnTo>
                    <a:pt x="289" y="2358"/>
                  </a:lnTo>
                  <a:lnTo>
                    <a:pt x="308" y="2240"/>
                  </a:lnTo>
                  <a:lnTo>
                    <a:pt x="221" y="2137"/>
                  </a:lnTo>
                  <a:lnTo>
                    <a:pt x="162" y="2000"/>
                  </a:lnTo>
                  <a:lnTo>
                    <a:pt x="150" y="1863"/>
                  </a:lnTo>
                  <a:lnTo>
                    <a:pt x="158" y="1755"/>
                  </a:lnTo>
                  <a:lnTo>
                    <a:pt x="251" y="1820"/>
                  </a:lnTo>
                  <a:lnTo>
                    <a:pt x="265" y="1687"/>
                  </a:lnTo>
                  <a:lnTo>
                    <a:pt x="217" y="1496"/>
                  </a:lnTo>
                  <a:lnTo>
                    <a:pt x="227" y="1413"/>
                  </a:lnTo>
                  <a:lnTo>
                    <a:pt x="261" y="1386"/>
                  </a:lnTo>
                  <a:lnTo>
                    <a:pt x="274" y="1521"/>
                  </a:lnTo>
                  <a:lnTo>
                    <a:pt x="329" y="1717"/>
                  </a:lnTo>
                  <a:lnTo>
                    <a:pt x="466" y="1898"/>
                  </a:lnTo>
                  <a:lnTo>
                    <a:pt x="593" y="2000"/>
                  </a:lnTo>
                  <a:lnTo>
                    <a:pt x="749" y="2044"/>
                  </a:lnTo>
                  <a:lnTo>
                    <a:pt x="934" y="2059"/>
                  </a:lnTo>
                  <a:lnTo>
                    <a:pt x="1080" y="1994"/>
                  </a:lnTo>
                  <a:lnTo>
                    <a:pt x="1187" y="2019"/>
                  </a:lnTo>
                  <a:lnTo>
                    <a:pt x="1379" y="1692"/>
                  </a:lnTo>
                  <a:lnTo>
                    <a:pt x="1523" y="1318"/>
                  </a:lnTo>
                  <a:lnTo>
                    <a:pt x="1536" y="1078"/>
                  </a:lnTo>
                  <a:lnTo>
                    <a:pt x="1508" y="1189"/>
                  </a:lnTo>
                  <a:lnTo>
                    <a:pt x="1474" y="1266"/>
                  </a:lnTo>
                  <a:lnTo>
                    <a:pt x="1432" y="1318"/>
                  </a:lnTo>
                  <a:lnTo>
                    <a:pt x="1399" y="1419"/>
                  </a:lnTo>
                  <a:lnTo>
                    <a:pt x="1354" y="1521"/>
                  </a:lnTo>
                  <a:lnTo>
                    <a:pt x="1304" y="1597"/>
                  </a:lnTo>
                  <a:lnTo>
                    <a:pt x="1236" y="1717"/>
                  </a:lnTo>
                  <a:lnTo>
                    <a:pt x="1304" y="1692"/>
                  </a:lnTo>
                  <a:lnTo>
                    <a:pt x="1207" y="1823"/>
                  </a:lnTo>
                  <a:lnTo>
                    <a:pt x="1124" y="1898"/>
                  </a:lnTo>
                  <a:lnTo>
                    <a:pt x="1025" y="1947"/>
                  </a:lnTo>
                  <a:lnTo>
                    <a:pt x="900" y="1951"/>
                  </a:lnTo>
                  <a:lnTo>
                    <a:pt x="854" y="1932"/>
                  </a:lnTo>
                  <a:lnTo>
                    <a:pt x="810" y="1898"/>
                  </a:lnTo>
                  <a:lnTo>
                    <a:pt x="706" y="1829"/>
                  </a:lnTo>
                  <a:lnTo>
                    <a:pt x="628" y="1755"/>
                  </a:lnTo>
                  <a:lnTo>
                    <a:pt x="535" y="1698"/>
                  </a:lnTo>
                  <a:lnTo>
                    <a:pt x="559" y="1785"/>
                  </a:lnTo>
                  <a:lnTo>
                    <a:pt x="504" y="1755"/>
                  </a:lnTo>
                  <a:lnTo>
                    <a:pt x="460" y="1687"/>
                  </a:lnTo>
                  <a:lnTo>
                    <a:pt x="417" y="1515"/>
                  </a:lnTo>
                  <a:lnTo>
                    <a:pt x="377" y="1428"/>
                  </a:lnTo>
                  <a:lnTo>
                    <a:pt x="314" y="1360"/>
                  </a:lnTo>
                  <a:lnTo>
                    <a:pt x="299" y="1266"/>
                  </a:lnTo>
                  <a:lnTo>
                    <a:pt x="329" y="1122"/>
                  </a:lnTo>
                  <a:lnTo>
                    <a:pt x="314" y="991"/>
                  </a:lnTo>
                  <a:lnTo>
                    <a:pt x="329" y="901"/>
                  </a:lnTo>
                  <a:lnTo>
                    <a:pt x="348" y="839"/>
                  </a:lnTo>
                  <a:lnTo>
                    <a:pt x="285" y="839"/>
                  </a:lnTo>
                  <a:lnTo>
                    <a:pt x="329" y="780"/>
                  </a:lnTo>
                  <a:lnTo>
                    <a:pt x="386" y="765"/>
                  </a:lnTo>
                  <a:lnTo>
                    <a:pt x="451" y="689"/>
                  </a:lnTo>
                  <a:lnTo>
                    <a:pt x="392" y="649"/>
                  </a:lnTo>
                  <a:lnTo>
                    <a:pt x="445" y="554"/>
                  </a:lnTo>
                  <a:lnTo>
                    <a:pt x="510" y="495"/>
                  </a:lnTo>
                  <a:lnTo>
                    <a:pt x="633" y="434"/>
                  </a:lnTo>
                  <a:lnTo>
                    <a:pt x="538" y="409"/>
                  </a:lnTo>
                  <a:lnTo>
                    <a:pt x="470" y="443"/>
                  </a:lnTo>
                  <a:lnTo>
                    <a:pt x="386" y="443"/>
                  </a:lnTo>
                  <a:lnTo>
                    <a:pt x="342" y="478"/>
                  </a:lnTo>
                  <a:lnTo>
                    <a:pt x="358" y="426"/>
                  </a:lnTo>
                  <a:lnTo>
                    <a:pt x="445" y="383"/>
                  </a:lnTo>
                  <a:lnTo>
                    <a:pt x="554" y="348"/>
                  </a:lnTo>
                  <a:lnTo>
                    <a:pt x="631" y="314"/>
                  </a:lnTo>
                  <a:lnTo>
                    <a:pt x="496" y="314"/>
                  </a:lnTo>
                  <a:lnTo>
                    <a:pt x="367" y="320"/>
                  </a:lnTo>
                  <a:lnTo>
                    <a:pt x="451" y="265"/>
                  </a:lnTo>
                  <a:lnTo>
                    <a:pt x="597" y="211"/>
                  </a:lnTo>
                  <a:lnTo>
                    <a:pt x="766" y="192"/>
                  </a:lnTo>
                  <a:lnTo>
                    <a:pt x="919" y="162"/>
                  </a:lnTo>
                  <a:lnTo>
                    <a:pt x="1093" y="143"/>
                  </a:lnTo>
                  <a:lnTo>
                    <a:pt x="1202" y="172"/>
                  </a:lnTo>
                  <a:lnTo>
                    <a:pt x="1287" y="217"/>
                  </a:lnTo>
                  <a:lnTo>
                    <a:pt x="1363" y="299"/>
                  </a:lnTo>
                  <a:lnTo>
                    <a:pt x="1424" y="407"/>
                  </a:lnTo>
                  <a:lnTo>
                    <a:pt x="1443" y="240"/>
                  </a:lnTo>
                  <a:lnTo>
                    <a:pt x="1287" y="0"/>
                  </a:lnTo>
                  <a:lnTo>
                    <a:pt x="1021" y="2"/>
                  </a:lnTo>
                  <a:lnTo>
                    <a:pt x="1021" y="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1" name="Freeform 29"/>
            <p:cNvSpPr>
              <a:spLocks/>
            </p:cNvSpPr>
            <p:nvPr/>
          </p:nvSpPr>
          <p:spPr bwMode="auto">
            <a:xfrm>
              <a:off x="1254" y="2466"/>
              <a:ext cx="147" cy="203"/>
            </a:xfrm>
            <a:custGeom>
              <a:avLst/>
              <a:gdLst>
                <a:gd name="T0" fmla="*/ 17 w 228"/>
                <a:gd name="T1" fmla="*/ 17 h 333"/>
                <a:gd name="T2" fmla="*/ 0 w 228"/>
                <a:gd name="T3" fmla="*/ 109 h 333"/>
                <a:gd name="T4" fmla="*/ 0 w 228"/>
                <a:gd name="T5" fmla="*/ 221 h 333"/>
                <a:gd name="T6" fmla="*/ 57 w 228"/>
                <a:gd name="T7" fmla="*/ 295 h 333"/>
                <a:gd name="T8" fmla="*/ 135 w 228"/>
                <a:gd name="T9" fmla="*/ 333 h 333"/>
                <a:gd name="T10" fmla="*/ 135 w 228"/>
                <a:gd name="T11" fmla="*/ 255 h 333"/>
                <a:gd name="T12" fmla="*/ 228 w 228"/>
                <a:gd name="T13" fmla="*/ 177 h 333"/>
                <a:gd name="T14" fmla="*/ 91 w 228"/>
                <a:gd name="T15" fmla="*/ 0 h 333"/>
                <a:gd name="T16" fmla="*/ 17 w 228"/>
                <a:gd name="T17" fmla="*/ 17 h 333"/>
                <a:gd name="T18" fmla="*/ 17 w 228"/>
                <a:gd name="T19" fmla="*/ 1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333">
                  <a:moveTo>
                    <a:pt x="17" y="17"/>
                  </a:moveTo>
                  <a:lnTo>
                    <a:pt x="0" y="109"/>
                  </a:lnTo>
                  <a:lnTo>
                    <a:pt x="0" y="221"/>
                  </a:lnTo>
                  <a:lnTo>
                    <a:pt x="57" y="295"/>
                  </a:lnTo>
                  <a:lnTo>
                    <a:pt x="135" y="333"/>
                  </a:lnTo>
                  <a:lnTo>
                    <a:pt x="135" y="255"/>
                  </a:lnTo>
                  <a:lnTo>
                    <a:pt x="228" y="177"/>
                  </a:lnTo>
                  <a:lnTo>
                    <a:pt x="91" y="0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2" name="Freeform 30"/>
            <p:cNvSpPr>
              <a:spLocks/>
            </p:cNvSpPr>
            <p:nvPr/>
          </p:nvSpPr>
          <p:spPr bwMode="auto">
            <a:xfrm>
              <a:off x="1747" y="2778"/>
              <a:ext cx="362" cy="86"/>
            </a:xfrm>
            <a:custGeom>
              <a:avLst/>
              <a:gdLst>
                <a:gd name="T0" fmla="*/ 15 w 560"/>
                <a:gd name="T1" fmla="*/ 0 h 140"/>
                <a:gd name="T2" fmla="*/ 211 w 560"/>
                <a:gd name="T3" fmla="*/ 11 h 140"/>
                <a:gd name="T4" fmla="*/ 406 w 560"/>
                <a:gd name="T5" fmla="*/ 9 h 140"/>
                <a:gd name="T6" fmla="*/ 530 w 560"/>
                <a:gd name="T7" fmla="*/ 0 h 140"/>
                <a:gd name="T8" fmla="*/ 560 w 560"/>
                <a:gd name="T9" fmla="*/ 9 h 140"/>
                <a:gd name="T10" fmla="*/ 558 w 560"/>
                <a:gd name="T11" fmla="*/ 62 h 140"/>
                <a:gd name="T12" fmla="*/ 479 w 560"/>
                <a:gd name="T13" fmla="*/ 102 h 140"/>
                <a:gd name="T14" fmla="*/ 363 w 560"/>
                <a:gd name="T15" fmla="*/ 140 h 140"/>
                <a:gd name="T16" fmla="*/ 178 w 560"/>
                <a:gd name="T17" fmla="*/ 136 h 140"/>
                <a:gd name="T18" fmla="*/ 49 w 560"/>
                <a:gd name="T19" fmla="*/ 106 h 140"/>
                <a:gd name="T20" fmla="*/ 0 w 560"/>
                <a:gd name="T21" fmla="*/ 57 h 140"/>
                <a:gd name="T22" fmla="*/ 15 w 560"/>
                <a:gd name="T23" fmla="*/ 0 h 140"/>
                <a:gd name="T24" fmla="*/ 15 w 560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0" h="140">
                  <a:moveTo>
                    <a:pt x="15" y="0"/>
                  </a:moveTo>
                  <a:lnTo>
                    <a:pt x="211" y="11"/>
                  </a:lnTo>
                  <a:lnTo>
                    <a:pt x="406" y="9"/>
                  </a:lnTo>
                  <a:lnTo>
                    <a:pt x="530" y="0"/>
                  </a:lnTo>
                  <a:lnTo>
                    <a:pt x="560" y="9"/>
                  </a:lnTo>
                  <a:lnTo>
                    <a:pt x="558" y="62"/>
                  </a:lnTo>
                  <a:lnTo>
                    <a:pt x="479" y="102"/>
                  </a:lnTo>
                  <a:lnTo>
                    <a:pt x="363" y="140"/>
                  </a:lnTo>
                  <a:lnTo>
                    <a:pt x="178" y="136"/>
                  </a:lnTo>
                  <a:lnTo>
                    <a:pt x="49" y="106"/>
                  </a:lnTo>
                  <a:lnTo>
                    <a:pt x="0" y="5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3" name="Freeform 31"/>
            <p:cNvSpPr>
              <a:spLocks/>
            </p:cNvSpPr>
            <p:nvPr/>
          </p:nvSpPr>
          <p:spPr bwMode="auto">
            <a:xfrm>
              <a:off x="2145" y="2353"/>
              <a:ext cx="43" cy="34"/>
            </a:xfrm>
            <a:custGeom>
              <a:avLst/>
              <a:gdLst>
                <a:gd name="T0" fmla="*/ 4 w 67"/>
                <a:gd name="T1" fmla="*/ 0 h 57"/>
                <a:gd name="T2" fmla="*/ 67 w 67"/>
                <a:gd name="T3" fmla="*/ 17 h 57"/>
                <a:gd name="T4" fmla="*/ 63 w 67"/>
                <a:gd name="T5" fmla="*/ 55 h 57"/>
                <a:gd name="T6" fmla="*/ 0 w 67"/>
                <a:gd name="T7" fmla="*/ 57 h 57"/>
                <a:gd name="T8" fmla="*/ 4 w 67"/>
                <a:gd name="T9" fmla="*/ 0 h 57"/>
                <a:gd name="T10" fmla="*/ 4 w 67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7">
                  <a:moveTo>
                    <a:pt x="4" y="0"/>
                  </a:moveTo>
                  <a:lnTo>
                    <a:pt x="67" y="17"/>
                  </a:lnTo>
                  <a:lnTo>
                    <a:pt x="63" y="55"/>
                  </a:lnTo>
                  <a:lnTo>
                    <a:pt x="0" y="5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4" name="Freeform 32"/>
            <p:cNvSpPr>
              <a:spLocks/>
            </p:cNvSpPr>
            <p:nvPr/>
          </p:nvSpPr>
          <p:spPr bwMode="auto">
            <a:xfrm>
              <a:off x="1729" y="2375"/>
              <a:ext cx="76" cy="35"/>
            </a:xfrm>
            <a:custGeom>
              <a:avLst/>
              <a:gdLst>
                <a:gd name="T0" fmla="*/ 44 w 118"/>
                <a:gd name="T1" fmla="*/ 0 h 57"/>
                <a:gd name="T2" fmla="*/ 118 w 118"/>
                <a:gd name="T3" fmla="*/ 13 h 57"/>
                <a:gd name="T4" fmla="*/ 118 w 118"/>
                <a:gd name="T5" fmla="*/ 57 h 57"/>
                <a:gd name="T6" fmla="*/ 0 w 118"/>
                <a:gd name="T7" fmla="*/ 55 h 57"/>
                <a:gd name="T8" fmla="*/ 44 w 118"/>
                <a:gd name="T9" fmla="*/ 0 h 57"/>
                <a:gd name="T10" fmla="*/ 44 w 118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57">
                  <a:moveTo>
                    <a:pt x="44" y="0"/>
                  </a:moveTo>
                  <a:lnTo>
                    <a:pt x="118" y="13"/>
                  </a:lnTo>
                  <a:lnTo>
                    <a:pt x="118" y="57"/>
                  </a:lnTo>
                  <a:lnTo>
                    <a:pt x="0" y="55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5" name="Freeform 33"/>
            <p:cNvSpPr>
              <a:spLocks/>
            </p:cNvSpPr>
            <p:nvPr/>
          </p:nvSpPr>
          <p:spPr bwMode="auto">
            <a:xfrm>
              <a:off x="2101" y="2355"/>
              <a:ext cx="47" cy="36"/>
            </a:xfrm>
            <a:custGeom>
              <a:avLst/>
              <a:gdLst>
                <a:gd name="T0" fmla="*/ 0 w 70"/>
                <a:gd name="T1" fmla="*/ 19 h 59"/>
                <a:gd name="T2" fmla="*/ 70 w 70"/>
                <a:gd name="T3" fmla="*/ 0 h 59"/>
                <a:gd name="T4" fmla="*/ 66 w 70"/>
                <a:gd name="T5" fmla="*/ 53 h 59"/>
                <a:gd name="T6" fmla="*/ 6 w 70"/>
                <a:gd name="T7" fmla="*/ 59 h 59"/>
                <a:gd name="T8" fmla="*/ 0 w 70"/>
                <a:gd name="T9" fmla="*/ 19 h 59"/>
                <a:gd name="T10" fmla="*/ 0 w 70"/>
                <a:gd name="T11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59">
                  <a:moveTo>
                    <a:pt x="0" y="19"/>
                  </a:moveTo>
                  <a:lnTo>
                    <a:pt x="70" y="0"/>
                  </a:lnTo>
                  <a:lnTo>
                    <a:pt x="66" y="53"/>
                  </a:lnTo>
                  <a:lnTo>
                    <a:pt x="6" y="5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6" name="Freeform 34"/>
            <p:cNvSpPr>
              <a:spLocks/>
            </p:cNvSpPr>
            <p:nvPr/>
          </p:nvSpPr>
          <p:spPr bwMode="auto">
            <a:xfrm>
              <a:off x="1709" y="2371"/>
              <a:ext cx="47" cy="48"/>
            </a:xfrm>
            <a:custGeom>
              <a:avLst/>
              <a:gdLst>
                <a:gd name="T0" fmla="*/ 19 w 72"/>
                <a:gd name="T1" fmla="*/ 0 h 78"/>
                <a:gd name="T2" fmla="*/ 72 w 72"/>
                <a:gd name="T3" fmla="*/ 6 h 78"/>
                <a:gd name="T4" fmla="*/ 70 w 72"/>
                <a:gd name="T5" fmla="*/ 46 h 78"/>
                <a:gd name="T6" fmla="*/ 24 w 72"/>
                <a:gd name="T7" fmla="*/ 78 h 78"/>
                <a:gd name="T8" fmla="*/ 0 w 72"/>
                <a:gd name="T9" fmla="*/ 50 h 78"/>
                <a:gd name="T10" fmla="*/ 19 w 72"/>
                <a:gd name="T11" fmla="*/ 0 h 78"/>
                <a:gd name="T12" fmla="*/ 19 w 72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8">
                  <a:moveTo>
                    <a:pt x="19" y="0"/>
                  </a:moveTo>
                  <a:lnTo>
                    <a:pt x="72" y="6"/>
                  </a:lnTo>
                  <a:lnTo>
                    <a:pt x="70" y="46"/>
                  </a:lnTo>
                  <a:lnTo>
                    <a:pt x="24" y="78"/>
                  </a:lnTo>
                  <a:lnTo>
                    <a:pt x="0" y="5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7" name="Freeform 35"/>
            <p:cNvSpPr>
              <a:spLocks/>
            </p:cNvSpPr>
            <p:nvPr/>
          </p:nvSpPr>
          <p:spPr bwMode="auto">
            <a:xfrm>
              <a:off x="1598" y="2194"/>
              <a:ext cx="203" cy="120"/>
            </a:xfrm>
            <a:custGeom>
              <a:avLst/>
              <a:gdLst>
                <a:gd name="T0" fmla="*/ 1 w 313"/>
                <a:gd name="T1" fmla="*/ 196 h 196"/>
                <a:gd name="T2" fmla="*/ 68 w 313"/>
                <a:gd name="T3" fmla="*/ 116 h 196"/>
                <a:gd name="T4" fmla="*/ 127 w 313"/>
                <a:gd name="T5" fmla="*/ 115 h 196"/>
                <a:gd name="T6" fmla="*/ 201 w 313"/>
                <a:gd name="T7" fmla="*/ 73 h 196"/>
                <a:gd name="T8" fmla="*/ 313 w 313"/>
                <a:gd name="T9" fmla="*/ 61 h 196"/>
                <a:gd name="T10" fmla="*/ 288 w 313"/>
                <a:gd name="T11" fmla="*/ 8 h 196"/>
                <a:gd name="T12" fmla="*/ 243 w 313"/>
                <a:gd name="T13" fmla="*/ 0 h 196"/>
                <a:gd name="T14" fmla="*/ 171 w 313"/>
                <a:gd name="T15" fmla="*/ 35 h 196"/>
                <a:gd name="T16" fmla="*/ 49 w 313"/>
                <a:gd name="T17" fmla="*/ 48 h 196"/>
                <a:gd name="T18" fmla="*/ 0 w 313"/>
                <a:gd name="T19" fmla="*/ 116 h 196"/>
                <a:gd name="T20" fmla="*/ 1 w 313"/>
                <a:gd name="T21" fmla="*/ 196 h 196"/>
                <a:gd name="T22" fmla="*/ 1 w 313"/>
                <a:gd name="T2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196">
                  <a:moveTo>
                    <a:pt x="1" y="196"/>
                  </a:moveTo>
                  <a:lnTo>
                    <a:pt x="68" y="116"/>
                  </a:lnTo>
                  <a:lnTo>
                    <a:pt x="127" y="115"/>
                  </a:lnTo>
                  <a:lnTo>
                    <a:pt x="201" y="73"/>
                  </a:lnTo>
                  <a:lnTo>
                    <a:pt x="313" y="61"/>
                  </a:lnTo>
                  <a:lnTo>
                    <a:pt x="288" y="8"/>
                  </a:lnTo>
                  <a:lnTo>
                    <a:pt x="243" y="0"/>
                  </a:lnTo>
                  <a:lnTo>
                    <a:pt x="171" y="35"/>
                  </a:lnTo>
                  <a:lnTo>
                    <a:pt x="49" y="48"/>
                  </a:lnTo>
                  <a:lnTo>
                    <a:pt x="0" y="116"/>
                  </a:lnTo>
                  <a:lnTo>
                    <a:pt x="1" y="196"/>
                  </a:lnTo>
                  <a:lnTo>
                    <a:pt x="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8" name="Freeform 36"/>
            <p:cNvSpPr>
              <a:spLocks/>
            </p:cNvSpPr>
            <p:nvPr/>
          </p:nvSpPr>
          <p:spPr bwMode="auto">
            <a:xfrm>
              <a:off x="2058" y="2184"/>
              <a:ext cx="184" cy="86"/>
            </a:xfrm>
            <a:custGeom>
              <a:avLst/>
              <a:gdLst>
                <a:gd name="T0" fmla="*/ 0 w 284"/>
                <a:gd name="T1" fmla="*/ 14 h 141"/>
                <a:gd name="T2" fmla="*/ 54 w 284"/>
                <a:gd name="T3" fmla="*/ 0 h 141"/>
                <a:gd name="T4" fmla="*/ 90 w 284"/>
                <a:gd name="T5" fmla="*/ 14 h 141"/>
                <a:gd name="T6" fmla="*/ 135 w 284"/>
                <a:gd name="T7" fmla="*/ 14 h 141"/>
                <a:gd name="T8" fmla="*/ 206 w 284"/>
                <a:gd name="T9" fmla="*/ 46 h 141"/>
                <a:gd name="T10" fmla="*/ 259 w 284"/>
                <a:gd name="T11" fmla="*/ 63 h 141"/>
                <a:gd name="T12" fmla="*/ 284 w 284"/>
                <a:gd name="T13" fmla="*/ 118 h 141"/>
                <a:gd name="T14" fmla="*/ 229 w 284"/>
                <a:gd name="T15" fmla="*/ 111 h 141"/>
                <a:gd name="T16" fmla="*/ 210 w 284"/>
                <a:gd name="T17" fmla="*/ 141 h 141"/>
                <a:gd name="T18" fmla="*/ 156 w 284"/>
                <a:gd name="T19" fmla="*/ 122 h 141"/>
                <a:gd name="T20" fmla="*/ 109 w 284"/>
                <a:gd name="T21" fmla="*/ 72 h 141"/>
                <a:gd name="T22" fmla="*/ 50 w 284"/>
                <a:gd name="T23" fmla="*/ 59 h 141"/>
                <a:gd name="T24" fmla="*/ 0 w 284"/>
                <a:gd name="T25" fmla="*/ 14 h 141"/>
                <a:gd name="T26" fmla="*/ 0 w 284"/>
                <a:gd name="T27" fmla="*/ 1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41">
                  <a:moveTo>
                    <a:pt x="0" y="14"/>
                  </a:moveTo>
                  <a:lnTo>
                    <a:pt x="54" y="0"/>
                  </a:lnTo>
                  <a:lnTo>
                    <a:pt x="90" y="14"/>
                  </a:lnTo>
                  <a:lnTo>
                    <a:pt x="135" y="14"/>
                  </a:lnTo>
                  <a:lnTo>
                    <a:pt x="206" y="46"/>
                  </a:lnTo>
                  <a:lnTo>
                    <a:pt x="259" y="63"/>
                  </a:lnTo>
                  <a:lnTo>
                    <a:pt x="284" y="118"/>
                  </a:lnTo>
                  <a:lnTo>
                    <a:pt x="229" y="111"/>
                  </a:lnTo>
                  <a:lnTo>
                    <a:pt x="210" y="141"/>
                  </a:lnTo>
                  <a:lnTo>
                    <a:pt x="156" y="122"/>
                  </a:lnTo>
                  <a:lnTo>
                    <a:pt x="109" y="72"/>
                  </a:lnTo>
                  <a:lnTo>
                    <a:pt x="50" y="59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9" name="Freeform 37"/>
            <p:cNvSpPr>
              <a:spLocks/>
            </p:cNvSpPr>
            <p:nvPr/>
          </p:nvSpPr>
          <p:spPr bwMode="auto">
            <a:xfrm>
              <a:off x="1635" y="2338"/>
              <a:ext cx="210" cy="91"/>
            </a:xfrm>
            <a:custGeom>
              <a:avLst/>
              <a:gdLst>
                <a:gd name="T0" fmla="*/ 162 w 324"/>
                <a:gd name="T1" fmla="*/ 0 h 148"/>
                <a:gd name="T2" fmla="*/ 149 w 324"/>
                <a:gd name="T3" fmla="*/ 23 h 148"/>
                <a:gd name="T4" fmla="*/ 149 w 324"/>
                <a:gd name="T5" fmla="*/ 46 h 148"/>
                <a:gd name="T6" fmla="*/ 215 w 324"/>
                <a:gd name="T7" fmla="*/ 53 h 148"/>
                <a:gd name="T8" fmla="*/ 270 w 324"/>
                <a:gd name="T9" fmla="*/ 69 h 148"/>
                <a:gd name="T10" fmla="*/ 265 w 324"/>
                <a:gd name="T11" fmla="*/ 36 h 148"/>
                <a:gd name="T12" fmla="*/ 310 w 324"/>
                <a:gd name="T13" fmla="*/ 59 h 148"/>
                <a:gd name="T14" fmla="*/ 324 w 324"/>
                <a:gd name="T15" fmla="*/ 95 h 148"/>
                <a:gd name="T16" fmla="*/ 310 w 324"/>
                <a:gd name="T17" fmla="*/ 135 h 148"/>
                <a:gd name="T18" fmla="*/ 246 w 324"/>
                <a:gd name="T19" fmla="*/ 148 h 148"/>
                <a:gd name="T20" fmla="*/ 242 w 324"/>
                <a:gd name="T21" fmla="*/ 126 h 148"/>
                <a:gd name="T22" fmla="*/ 202 w 324"/>
                <a:gd name="T23" fmla="*/ 118 h 148"/>
                <a:gd name="T24" fmla="*/ 238 w 324"/>
                <a:gd name="T25" fmla="*/ 109 h 148"/>
                <a:gd name="T26" fmla="*/ 234 w 324"/>
                <a:gd name="T27" fmla="*/ 76 h 148"/>
                <a:gd name="T28" fmla="*/ 208 w 324"/>
                <a:gd name="T29" fmla="*/ 69 h 148"/>
                <a:gd name="T30" fmla="*/ 145 w 324"/>
                <a:gd name="T31" fmla="*/ 69 h 148"/>
                <a:gd name="T32" fmla="*/ 149 w 324"/>
                <a:gd name="T33" fmla="*/ 95 h 148"/>
                <a:gd name="T34" fmla="*/ 132 w 324"/>
                <a:gd name="T35" fmla="*/ 109 h 148"/>
                <a:gd name="T36" fmla="*/ 168 w 324"/>
                <a:gd name="T37" fmla="*/ 116 h 148"/>
                <a:gd name="T38" fmla="*/ 145 w 324"/>
                <a:gd name="T39" fmla="*/ 145 h 148"/>
                <a:gd name="T40" fmla="*/ 90 w 324"/>
                <a:gd name="T41" fmla="*/ 143 h 148"/>
                <a:gd name="T42" fmla="*/ 63 w 324"/>
                <a:gd name="T43" fmla="*/ 126 h 148"/>
                <a:gd name="T44" fmla="*/ 42 w 324"/>
                <a:gd name="T45" fmla="*/ 109 h 148"/>
                <a:gd name="T46" fmla="*/ 14 w 324"/>
                <a:gd name="T47" fmla="*/ 118 h 148"/>
                <a:gd name="T48" fmla="*/ 0 w 324"/>
                <a:gd name="T49" fmla="*/ 82 h 148"/>
                <a:gd name="T50" fmla="*/ 37 w 324"/>
                <a:gd name="T51" fmla="*/ 69 h 148"/>
                <a:gd name="T52" fmla="*/ 86 w 324"/>
                <a:gd name="T53" fmla="*/ 36 h 148"/>
                <a:gd name="T54" fmla="*/ 130 w 324"/>
                <a:gd name="T55" fmla="*/ 17 h 148"/>
                <a:gd name="T56" fmla="*/ 162 w 324"/>
                <a:gd name="T57" fmla="*/ 0 h 148"/>
                <a:gd name="T58" fmla="*/ 162 w 324"/>
                <a:gd name="T5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4" h="148">
                  <a:moveTo>
                    <a:pt x="162" y="0"/>
                  </a:moveTo>
                  <a:lnTo>
                    <a:pt x="149" y="23"/>
                  </a:lnTo>
                  <a:lnTo>
                    <a:pt x="149" y="46"/>
                  </a:lnTo>
                  <a:lnTo>
                    <a:pt x="215" y="53"/>
                  </a:lnTo>
                  <a:lnTo>
                    <a:pt x="270" y="69"/>
                  </a:lnTo>
                  <a:lnTo>
                    <a:pt x="265" y="36"/>
                  </a:lnTo>
                  <a:lnTo>
                    <a:pt x="310" y="59"/>
                  </a:lnTo>
                  <a:lnTo>
                    <a:pt x="324" y="95"/>
                  </a:lnTo>
                  <a:lnTo>
                    <a:pt x="310" y="135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02" y="118"/>
                  </a:lnTo>
                  <a:lnTo>
                    <a:pt x="238" y="109"/>
                  </a:lnTo>
                  <a:lnTo>
                    <a:pt x="234" y="76"/>
                  </a:lnTo>
                  <a:lnTo>
                    <a:pt x="208" y="69"/>
                  </a:lnTo>
                  <a:lnTo>
                    <a:pt x="145" y="69"/>
                  </a:lnTo>
                  <a:lnTo>
                    <a:pt x="149" y="95"/>
                  </a:lnTo>
                  <a:lnTo>
                    <a:pt x="132" y="109"/>
                  </a:lnTo>
                  <a:lnTo>
                    <a:pt x="168" y="116"/>
                  </a:lnTo>
                  <a:lnTo>
                    <a:pt x="145" y="145"/>
                  </a:lnTo>
                  <a:lnTo>
                    <a:pt x="90" y="143"/>
                  </a:lnTo>
                  <a:lnTo>
                    <a:pt x="63" y="126"/>
                  </a:lnTo>
                  <a:lnTo>
                    <a:pt x="42" y="109"/>
                  </a:lnTo>
                  <a:lnTo>
                    <a:pt x="14" y="118"/>
                  </a:lnTo>
                  <a:lnTo>
                    <a:pt x="0" y="82"/>
                  </a:lnTo>
                  <a:lnTo>
                    <a:pt x="37" y="69"/>
                  </a:lnTo>
                  <a:lnTo>
                    <a:pt x="86" y="36"/>
                  </a:lnTo>
                  <a:lnTo>
                    <a:pt x="130" y="17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0" name="Freeform 38"/>
            <p:cNvSpPr>
              <a:spLocks/>
            </p:cNvSpPr>
            <p:nvPr/>
          </p:nvSpPr>
          <p:spPr bwMode="auto">
            <a:xfrm>
              <a:off x="1740" y="2376"/>
              <a:ext cx="23" cy="33"/>
            </a:xfrm>
            <a:custGeom>
              <a:avLst/>
              <a:gdLst>
                <a:gd name="T0" fmla="*/ 13 w 36"/>
                <a:gd name="T1" fmla="*/ 0 h 53"/>
                <a:gd name="T2" fmla="*/ 13 w 36"/>
                <a:gd name="T3" fmla="*/ 27 h 53"/>
                <a:gd name="T4" fmla="*/ 0 w 36"/>
                <a:gd name="T5" fmla="*/ 53 h 53"/>
                <a:gd name="T6" fmla="*/ 27 w 36"/>
                <a:gd name="T7" fmla="*/ 53 h 53"/>
                <a:gd name="T8" fmla="*/ 36 w 36"/>
                <a:gd name="T9" fmla="*/ 27 h 53"/>
                <a:gd name="T10" fmla="*/ 36 w 36"/>
                <a:gd name="T11" fmla="*/ 0 h 53"/>
                <a:gd name="T12" fmla="*/ 13 w 36"/>
                <a:gd name="T13" fmla="*/ 0 h 53"/>
                <a:gd name="T14" fmla="*/ 13 w 36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3">
                  <a:moveTo>
                    <a:pt x="13" y="0"/>
                  </a:moveTo>
                  <a:lnTo>
                    <a:pt x="13" y="27"/>
                  </a:lnTo>
                  <a:lnTo>
                    <a:pt x="0" y="53"/>
                  </a:lnTo>
                  <a:lnTo>
                    <a:pt x="27" y="53"/>
                  </a:lnTo>
                  <a:lnTo>
                    <a:pt x="36" y="27"/>
                  </a:lnTo>
                  <a:lnTo>
                    <a:pt x="36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1" name="Freeform 39"/>
            <p:cNvSpPr>
              <a:spLocks/>
            </p:cNvSpPr>
            <p:nvPr/>
          </p:nvSpPr>
          <p:spPr bwMode="auto">
            <a:xfrm>
              <a:off x="1599" y="2403"/>
              <a:ext cx="73" cy="62"/>
            </a:xfrm>
            <a:custGeom>
              <a:avLst/>
              <a:gdLst>
                <a:gd name="T0" fmla="*/ 4 w 113"/>
                <a:gd name="T1" fmla="*/ 0 h 102"/>
                <a:gd name="T2" fmla="*/ 44 w 113"/>
                <a:gd name="T3" fmla="*/ 45 h 102"/>
                <a:gd name="T4" fmla="*/ 76 w 113"/>
                <a:gd name="T5" fmla="*/ 49 h 102"/>
                <a:gd name="T6" fmla="*/ 113 w 113"/>
                <a:gd name="T7" fmla="*/ 49 h 102"/>
                <a:gd name="T8" fmla="*/ 99 w 113"/>
                <a:gd name="T9" fmla="*/ 78 h 102"/>
                <a:gd name="T10" fmla="*/ 37 w 113"/>
                <a:gd name="T11" fmla="*/ 102 h 102"/>
                <a:gd name="T12" fmla="*/ 37 w 113"/>
                <a:gd name="T13" fmla="*/ 72 h 102"/>
                <a:gd name="T14" fmla="*/ 14 w 113"/>
                <a:gd name="T15" fmla="*/ 53 h 102"/>
                <a:gd name="T16" fmla="*/ 0 w 113"/>
                <a:gd name="T17" fmla="*/ 22 h 102"/>
                <a:gd name="T18" fmla="*/ 4 w 113"/>
                <a:gd name="T19" fmla="*/ 0 h 102"/>
                <a:gd name="T20" fmla="*/ 4 w 113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02">
                  <a:moveTo>
                    <a:pt x="4" y="0"/>
                  </a:moveTo>
                  <a:lnTo>
                    <a:pt x="44" y="45"/>
                  </a:lnTo>
                  <a:lnTo>
                    <a:pt x="76" y="49"/>
                  </a:lnTo>
                  <a:lnTo>
                    <a:pt x="113" y="49"/>
                  </a:lnTo>
                  <a:lnTo>
                    <a:pt x="99" y="78"/>
                  </a:lnTo>
                  <a:lnTo>
                    <a:pt x="37" y="102"/>
                  </a:lnTo>
                  <a:lnTo>
                    <a:pt x="37" y="72"/>
                  </a:lnTo>
                  <a:lnTo>
                    <a:pt x="14" y="53"/>
                  </a:lnTo>
                  <a:lnTo>
                    <a:pt x="0" y="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2" name="Freeform 40"/>
            <p:cNvSpPr>
              <a:spLocks/>
            </p:cNvSpPr>
            <p:nvPr/>
          </p:nvSpPr>
          <p:spPr bwMode="auto">
            <a:xfrm>
              <a:off x="2038" y="2333"/>
              <a:ext cx="191" cy="81"/>
            </a:xfrm>
            <a:custGeom>
              <a:avLst/>
              <a:gdLst>
                <a:gd name="T0" fmla="*/ 50 w 297"/>
                <a:gd name="T1" fmla="*/ 7 h 133"/>
                <a:gd name="T2" fmla="*/ 12 w 297"/>
                <a:gd name="T3" fmla="*/ 38 h 133"/>
                <a:gd name="T4" fmla="*/ 0 w 297"/>
                <a:gd name="T5" fmla="*/ 74 h 133"/>
                <a:gd name="T6" fmla="*/ 23 w 297"/>
                <a:gd name="T7" fmla="*/ 119 h 133"/>
                <a:gd name="T8" fmla="*/ 72 w 297"/>
                <a:gd name="T9" fmla="*/ 133 h 133"/>
                <a:gd name="T10" fmla="*/ 78 w 297"/>
                <a:gd name="T11" fmla="*/ 100 h 133"/>
                <a:gd name="T12" fmla="*/ 127 w 297"/>
                <a:gd name="T13" fmla="*/ 97 h 133"/>
                <a:gd name="T14" fmla="*/ 131 w 297"/>
                <a:gd name="T15" fmla="*/ 60 h 133"/>
                <a:gd name="T16" fmla="*/ 158 w 297"/>
                <a:gd name="T17" fmla="*/ 51 h 133"/>
                <a:gd name="T18" fmla="*/ 217 w 297"/>
                <a:gd name="T19" fmla="*/ 53 h 133"/>
                <a:gd name="T20" fmla="*/ 217 w 297"/>
                <a:gd name="T21" fmla="*/ 89 h 133"/>
                <a:gd name="T22" fmla="*/ 266 w 297"/>
                <a:gd name="T23" fmla="*/ 83 h 133"/>
                <a:gd name="T24" fmla="*/ 297 w 297"/>
                <a:gd name="T25" fmla="*/ 100 h 133"/>
                <a:gd name="T26" fmla="*/ 291 w 297"/>
                <a:gd name="T27" fmla="*/ 64 h 133"/>
                <a:gd name="T28" fmla="*/ 242 w 297"/>
                <a:gd name="T29" fmla="*/ 38 h 133"/>
                <a:gd name="T30" fmla="*/ 188 w 297"/>
                <a:gd name="T31" fmla="*/ 24 h 133"/>
                <a:gd name="T32" fmla="*/ 114 w 297"/>
                <a:gd name="T33" fmla="*/ 24 h 133"/>
                <a:gd name="T34" fmla="*/ 114 w 297"/>
                <a:gd name="T35" fmla="*/ 0 h 133"/>
                <a:gd name="T36" fmla="*/ 82 w 297"/>
                <a:gd name="T37" fmla="*/ 17 h 133"/>
                <a:gd name="T38" fmla="*/ 50 w 297"/>
                <a:gd name="T39" fmla="*/ 7 h 133"/>
                <a:gd name="T40" fmla="*/ 50 w 297"/>
                <a:gd name="T41" fmla="*/ 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7" h="133">
                  <a:moveTo>
                    <a:pt x="50" y="7"/>
                  </a:moveTo>
                  <a:lnTo>
                    <a:pt x="12" y="38"/>
                  </a:lnTo>
                  <a:lnTo>
                    <a:pt x="0" y="74"/>
                  </a:lnTo>
                  <a:lnTo>
                    <a:pt x="23" y="119"/>
                  </a:lnTo>
                  <a:lnTo>
                    <a:pt x="72" y="133"/>
                  </a:lnTo>
                  <a:lnTo>
                    <a:pt x="78" y="100"/>
                  </a:lnTo>
                  <a:lnTo>
                    <a:pt x="127" y="97"/>
                  </a:lnTo>
                  <a:lnTo>
                    <a:pt x="131" y="60"/>
                  </a:lnTo>
                  <a:lnTo>
                    <a:pt x="158" y="51"/>
                  </a:lnTo>
                  <a:lnTo>
                    <a:pt x="217" y="53"/>
                  </a:lnTo>
                  <a:lnTo>
                    <a:pt x="217" y="89"/>
                  </a:lnTo>
                  <a:lnTo>
                    <a:pt x="266" y="83"/>
                  </a:lnTo>
                  <a:lnTo>
                    <a:pt x="297" y="100"/>
                  </a:lnTo>
                  <a:lnTo>
                    <a:pt x="291" y="64"/>
                  </a:lnTo>
                  <a:lnTo>
                    <a:pt x="242" y="38"/>
                  </a:lnTo>
                  <a:lnTo>
                    <a:pt x="188" y="24"/>
                  </a:lnTo>
                  <a:lnTo>
                    <a:pt x="114" y="24"/>
                  </a:lnTo>
                  <a:lnTo>
                    <a:pt x="114" y="0"/>
                  </a:lnTo>
                  <a:lnTo>
                    <a:pt x="82" y="17"/>
                  </a:lnTo>
                  <a:lnTo>
                    <a:pt x="50" y="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3" name="Freeform 41"/>
            <p:cNvSpPr>
              <a:spLocks/>
            </p:cNvSpPr>
            <p:nvPr/>
          </p:nvSpPr>
          <p:spPr bwMode="auto">
            <a:xfrm>
              <a:off x="2119" y="2360"/>
              <a:ext cx="42" cy="32"/>
            </a:xfrm>
            <a:custGeom>
              <a:avLst/>
              <a:gdLst>
                <a:gd name="T0" fmla="*/ 28 w 64"/>
                <a:gd name="T1" fmla="*/ 0 h 54"/>
                <a:gd name="T2" fmla="*/ 28 w 64"/>
                <a:gd name="T3" fmla="*/ 40 h 54"/>
                <a:gd name="T4" fmla="*/ 0 w 64"/>
                <a:gd name="T5" fmla="*/ 54 h 54"/>
                <a:gd name="T6" fmla="*/ 64 w 64"/>
                <a:gd name="T7" fmla="*/ 46 h 54"/>
                <a:gd name="T8" fmla="*/ 49 w 64"/>
                <a:gd name="T9" fmla="*/ 33 h 54"/>
                <a:gd name="T10" fmla="*/ 51 w 64"/>
                <a:gd name="T11" fmla="*/ 0 h 54"/>
                <a:gd name="T12" fmla="*/ 28 w 64"/>
                <a:gd name="T13" fmla="*/ 0 h 54"/>
                <a:gd name="T14" fmla="*/ 28 w 64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54">
                  <a:moveTo>
                    <a:pt x="28" y="0"/>
                  </a:moveTo>
                  <a:lnTo>
                    <a:pt x="28" y="40"/>
                  </a:lnTo>
                  <a:lnTo>
                    <a:pt x="0" y="54"/>
                  </a:lnTo>
                  <a:lnTo>
                    <a:pt x="64" y="46"/>
                  </a:lnTo>
                  <a:lnTo>
                    <a:pt x="49" y="33"/>
                  </a:lnTo>
                  <a:lnTo>
                    <a:pt x="51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4" name="Freeform 42"/>
            <p:cNvSpPr>
              <a:spLocks/>
            </p:cNvSpPr>
            <p:nvPr/>
          </p:nvSpPr>
          <p:spPr bwMode="auto">
            <a:xfrm>
              <a:off x="1763" y="2333"/>
              <a:ext cx="197" cy="284"/>
            </a:xfrm>
            <a:custGeom>
              <a:avLst/>
              <a:gdLst>
                <a:gd name="T0" fmla="*/ 147 w 304"/>
                <a:gd name="T1" fmla="*/ 0 h 463"/>
                <a:gd name="T2" fmla="*/ 171 w 304"/>
                <a:gd name="T3" fmla="*/ 39 h 463"/>
                <a:gd name="T4" fmla="*/ 183 w 304"/>
                <a:gd name="T5" fmla="*/ 74 h 463"/>
                <a:gd name="T6" fmla="*/ 183 w 304"/>
                <a:gd name="T7" fmla="*/ 106 h 463"/>
                <a:gd name="T8" fmla="*/ 169 w 304"/>
                <a:gd name="T9" fmla="*/ 150 h 463"/>
                <a:gd name="T10" fmla="*/ 126 w 304"/>
                <a:gd name="T11" fmla="*/ 203 h 463"/>
                <a:gd name="T12" fmla="*/ 67 w 304"/>
                <a:gd name="T13" fmla="*/ 249 h 463"/>
                <a:gd name="T14" fmla="*/ 0 w 304"/>
                <a:gd name="T15" fmla="*/ 285 h 463"/>
                <a:gd name="T16" fmla="*/ 93 w 304"/>
                <a:gd name="T17" fmla="*/ 266 h 463"/>
                <a:gd name="T18" fmla="*/ 147 w 304"/>
                <a:gd name="T19" fmla="*/ 237 h 463"/>
                <a:gd name="T20" fmla="*/ 185 w 304"/>
                <a:gd name="T21" fmla="*/ 288 h 463"/>
                <a:gd name="T22" fmla="*/ 148 w 304"/>
                <a:gd name="T23" fmla="*/ 361 h 463"/>
                <a:gd name="T24" fmla="*/ 107 w 304"/>
                <a:gd name="T25" fmla="*/ 401 h 463"/>
                <a:gd name="T26" fmla="*/ 169 w 304"/>
                <a:gd name="T27" fmla="*/ 380 h 463"/>
                <a:gd name="T28" fmla="*/ 198 w 304"/>
                <a:gd name="T29" fmla="*/ 387 h 463"/>
                <a:gd name="T30" fmla="*/ 259 w 304"/>
                <a:gd name="T31" fmla="*/ 444 h 463"/>
                <a:gd name="T32" fmla="*/ 304 w 304"/>
                <a:gd name="T33" fmla="*/ 463 h 463"/>
                <a:gd name="T34" fmla="*/ 291 w 304"/>
                <a:gd name="T35" fmla="*/ 423 h 463"/>
                <a:gd name="T36" fmla="*/ 301 w 304"/>
                <a:gd name="T37" fmla="*/ 328 h 463"/>
                <a:gd name="T38" fmla="*/ 291 w 304"/>
                <a:gd name="T39" fmla="*/ 268 h 463"/>
                <a:gd name="T40" fmla="*/ 255 w 304"/>
                <a:gd name="T41" fmla="*/ 203 h 463"/>
                <a:gd name="T42" fmla="*/ 245 w 304"/>
                <a:gd name="T43" fmla="*/ 146 h 463"/>
                <a:gd name="T44" fmla="*/ 255 w 304"/>
                <a:gd name="T45" fmla="*/ 83 h 463"/>
                <a:gd name="T46" fmla="*/ 228 w 304"/>
                <a:gd name="T47" fmla="*/ 38 h 463"/>
                <a:gd name="T48" fmla="*/ 192 w 304"/>
                <a:gd name="T49" fmla="*/ 11 h 463"/>
                <a:gd name="T50" fmla="*/ 147 w 304"/>
                <a:gd name="T51" fmla="*/ 0 h 463"/>
                <a:gd name="T52" fmla="*/ 147 w 304"/>
                <a:gd name="T5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4" h="463">
                  <a:moveTo>
                    <a:pt x="147" y="0"/>
                  </a:moveTo>
                  <a:lnTo>
                    <a:pt x="171" y="39"/>
                  </a:lnTo>
                  <a:lnTo>
                    <a:pt x="183" y="74"/>
                  </a:lnTo>
                  <a:lnTo>
                    <a:pt x="183" y="106"/>
                  </a:lnTo>
                  <a:lnTo>
                    <a:pt x="169" y="150"/>
                  </a:lnTo>
                  <a:lnTo>
                    <a:pt x="126" y="203"/>
                  </a:lnTo>
                  <a:lnTo>
                    <a:pt x="67" y="249"/>
                  </a:lnTo>
                  <a:lnTo>
                    <a:pt x="0" y="285"/>
                  </a:lnTo>
                  <a:lnTo>
                    <a:pt x="93" y="266"/>
                  </a:lnTo>
                  <a:lnTo>
                    <a:pt x="147" y="237"/>
                  </a:lnTo>
                  <a:lnTo>
                    <a:pt x="185" y="288"/>
                  </a:lnTo>
                  <a:lnTo>
                    <a:pt x="148" y="361"/>
                  </a:lnTo>
                  <a:lnTo>
                    <a:pt x="107" y="401"/>
                  </a:lnTo>
                  <a:lnTo>
                    <a:pt x="169" y="380"/>
                  </a:lnTo>
                  <a:lnTo>
                    <a:pt x="198" y="387"/>
                  </a:lnTo>
                  <a:lnTo>
                    <a:pt x="259" y="444"/>
                  </a:lnTo>
                  <a:lnTo>
                    <a:pt x="304" y="463"/>
                  </a:lnTo>
                  <a:lnTo>
                    <a:pt x="291" y="423"/>
                  </a:lnTo>
                  <a:lnTo>
                    <a:pt x="301" y="328"/>
                  </a:lnTo>
                  <a:lnTo>
                    <a:pt x="291" y="268"/>
                  </a:lnTo>
                  <a:lnTo>
                    <a:pt x="255" y="203"/>
                  </a:lnTo>
                  <a:lnTo>
                    <a:pt x="245" y="146"/>
                  </a:lnTo>
                  <a:lnTo>
                    <a:pt x="255" y="83"/>
                  </a:lnTo>
                  <a:lnTo>
                    <a:pt x="228" y="38"/>
                  </a:lnTo>
                  <a:lnTo>
                    <a:pt x="192" y="11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5" name="Freeform 43"/>
            <p:cNvSpPr>
              <a:spLocks/>
            </p:cNvSpPr>
            <p:nvPr/>
          </p:nvSpPr>
          <p:spPr bwMode="auto">
            <a:xfrm>
              <a:off x="1678" y="2597"/>
              <a:ext cx="494" cy="277"/>
            </a:xfrm>
            <a:custGeom>
              <a:avLst/>
              <a:gdLst>
                <a:gd name="T0" fmla="*/ 215 w 764"/>
                <a:gd name="T1" fmla="*/ 0 h 450"/>
                <a:gd name="T2" fmla="*/ 230 w 764"/>
                <a:gd name="T3" fmla="*/ 70 h 450"/>
                <a:gd name="T4" fmla="*/ 255 w 764"/>
                <a:gd name="T5" fmla="*/ 85 h 450"/>
                <a:gd name="T6" fmla="*/ 357 w 764"/>
                <a:gd name="T7" fmla="*/ 61 h 450"/>
                <a:gd name="T8" fmla="*/ 441 w 764"/>
                <a:gd name="T9" fmla="*/ 53 h 450"/>
                <a:gd name="T10" fmla="*/ 470 w 764"/>
                <a:gd name="T11" fmla="*/ 89 h 450"/>
                <a:gd name="T12" fmla="*/ 540 w 764"/>
                <a:gd name="T13" fmla="*/ 106 h 450"/>
                <a:gd name="T14" fmla="*/ 599 w 764"/>
                <a:gd name="T15" fmla="*/ 106 h 450"/>
                <a:gd name="T16" fmla="*/ 656 w 764"/>
                <a:gd name="T17" fmla="*/ 80 h 450"/>
                <a:gd name="T18" fmla="*/ 595 w 764"/>
                <a:gd name="T19" fmla="*/ 129 h 450"/>
                <a:gd name="T20" fmla="*/ 532 w 764"/>
                <a:gd name="T21" fmla="*/ 152 h 450"/>
                <a:gd name="T22" fmla="*/ 483 w 764"/>
                <a:gd name="T23" fmla="*/ 160 h 450"/>
                <a:gd name="T24" fmla="*/ 430 w 764"/>
                <a:gd name="T25" fmla="*/ 146 h 450"/>
                <a:gd name="T26" fmla="*/ 388 w 764"/>
                <a:gd name="T27" fmla="*/ 160 h 450"/>
                <a:gd name="T28" fmla="*/ 312 w 764"/>
                <a:gd name="T29" fmla="*/ 186 h 450"/>
                <a:gd name="T30" fmla="*/ 255 w 764"/>
                <a:gd name="T31" fmla="*/ 200 h 450"/>
                <a:gd name="T32" fmla="*/ 242 w 764"/>
                <a:gd name="T33" fmla="*/ 276 h 450"/>
                <a:gd name="T34" fmla="*/ 302 w 764"/>
                <a:gd name="T35" fmla="*/ 293 h 450"/>
                <a:gd name="T36" fmla="*/ 405 w 764"/>
                <a:gd name="T37" fmla="*/ 298 h 450"/>
                <a:gd name="T38" fmla="*/ 481 w 764"/>
                <a:gd name="T39" fmla="*/ 293 h 450"/>
                <a:gd name="T40" fmla="*/ 584 w 764"/>
                <a:gd name="T41" fmla="*/ 285 h 450"/>
                <a:gd name="T42" fmla="*/ 764 w 764"/>
                <a:gd name="T43" fmla="*/ 298 h 450"/>
                <a:gd name="T44" fmla="*/ 734 w 764"/>
                <a:gd name="T45" fmla="*/ 338 h 450"/>
                <a:gd name="T46" fmla="*/ 698 w 764"/>
                <a:gd name="T47" fmla="*/ 312 h 450"/>
                <a:gd name="T48" fmla="*/ 589 w 764"/>
                <a:gd name="T49" fmla="*/ 306 h 450"/>
                <a:gd name="T50" fmla="*/ 447 w 764"/>
                <a:gd name="T51" fmla="*/ 317 h 450"/>
                <a:gd name="T52" fmla="*/ 348 w 764"/>
                <a:gd name="T53" fmla="*/ 317 h 450"/>
                <a:gd name="T54" fmla="*/ 253 w 764"/>
                <a:gd name="T55" fmla="*/ 312 h 450"/>
                <a:gd name="T56" fmla="*/ 230 w 764"/>
                <a:gd name="T57" fmla="*/ 338 h 450"/>
                <a:gd name="T58" fmla="*/ 213 w 764"/>
                <a:gd name="T59" fmla="*/ 312 h 450"/>
                <a:gd name="T60" fmla="*/ 190 w 764"/>
                <a:gd name="T61" fmla="*/ 312 h 450"/>
                <a:gd name="T62" fmla="*/ 173 w 764"/>
                <a:gd name="T63" fmla="*/ 338 h 450"/>
                <a:gd name="T64" fmla="*/ 160 w 764"/>
                <a:gd name="T65" fmla="*/ 312 h 450"/>
                <a:gd name="T66" fmla="*/ 139 w 764"/>
                <a:gd name="T67" fmla="*/ 325 h 450"/>
                <a:gd name="T68" fmla="*/ 146 w 764"/>
                <a:gd name="T69" fmla="*/ 348 h 450"/>
                <a:gd name="T70" fmla="*/ 173 w 764"/>
                <a:gd name="T71" fmla="*/ 357 h 450"/>
                <a:gd name="T72" fmla="*/ 183 w 764"/>
                <a:gd name="T73" fmla="*/ 384 h 450"/>
                <a:gd name="T74" fmla="*/ 230 w 764"/>
                <a:gd name="T75" fmla="*/ 384 h 450"/>
                <a:gd name="T76" fmla="*/ 236 w 764"/>
                <a:gd name="T77" fmla="*/ 405 h 450"/>
                <a:gd name="T78" fmla="*/ 281 w 764"/>
                <a:gd name="T79" fmla="*/ 409 h 450"/>
                <a:gd name="T80" fmla="*/ 361 w 764"/>
                <a:gd name="T81" fmla="*/ 420 h 450"/>
                <a:gd name="T82" fmla="*/ 470 w 764"/>
                <a:gd name="T83" fmla="*/ 420 h 450"/>
                <a:gd name="T84" fmla="*/ 527 w 764"/>
                <a:gd name="T85" fmla="*/ 411 h 450"/>
                <a:gd name="T86" fmla="*/ 616 w 764"/>
                <a:gd name="T87" fmla="*/ 388 h 450"/>
                <a:gd name="T88" fmla="*/ 496 w 764"/>
                <a:gd name="T89" fmla="*/ 441 h 450"/>
                <a:gd name="T90" fmla="*/ 357 w 764"/>
                <a:gd name="T91" fmla="*/ 450 h 450"/>
                <a:gd name="T92" fmla="*/ 272 w 764"/>
                <a:gd name="T93" fmla="*/ 437 h 450"/>
                <a:gd name="T94" fmla="*/ 230 w 764"/>
                <a:gd name="T95" fmla="*/ 441 h 450"/>
                <a:gd name="T96" fmla="*/ 143 w 764"/>
                <a:gd name="T97" fmla="*/ 397 h 450"/>
                <a:gd name="T98" fmla="*/ 65 w 764"/>
                <a:gd name="T99" fmla="*/ 338 h 450"/>
                <a:gd name="T100" fmla="*/ 17 w 764"/>
                <a:gd name="T101" fmla="*/ 352 h 450"/>
                <a:gd name="T102" fmla="*/ 21 w 764"/>
                <a:gd name="T103" fmla="*/ 325 h 450"/>
                <a:gd name="T104" fmla="*/ 78 w 764"/>
                <a:gd name="T105" fmla="*/ 279 h 450"/>
                <a:gd name="T106" fmla="*/ 0 w 764"/>
                <a:gd name="T107" fmla="*/ 285 h 450"/>
                <a:gd name="T108" fmla="*/ 107 w 764"/>
                <a:gd name="T109" fmla="*/ 205 h 450"/>
                <a:gd name="T110" fmla="*/ 154 w 764"/>
                <a:gd name="T111" fmla="*/ 165 h 450"/>
                <a:gd name="T112" fmla="*/ 196 w 764"/>
                <a:gd name="T113" fmla="*/ 120 h 450"/>
                <a:gd name="T114" fmla="*/ 200 w 764"/>
                <a:gd name="T115" fmla="*/ 80 h 450"/>
                <a:gd name="T116" fmla="*/ 181 w 764"/>
                <a:gd name="T117" fmla="*/ 44 h 450"/>
                <a:gd name="T118" fmla="*/ 192 w 764"/>
                <a:gd name="T119" fmla="*/ 17 h 450"/>
                <a:gd name="T120" fmla="*/ 215 w 764"/>
                <a:gd name="T121" fmla="*/ 0 h 450"/>
                <a:gd name="T122" fmla="*/ 215 w 764"/>
                <a:gd name="T123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4" h="450">
                  <a:moveTo>
                    <a:pt x="215" y="0"/>
                  </a:moveTo>
                  <a:lnTo>
                    <a:pt x="230" y="70"/>
                  </a:lnTo>
                  <a:lnTo>
                    <a:pt x="255" y="85"/>
                  </a:lnTo>
                  <a:lnTo>
                    <a:pt x="357" y="61"/>
                  </a:lnTo>
                  <a:lnTo>
                    <a:pt x="441" y="53"/>
                  </a:lnTo>
                  <a:lnTo>
                    <a:pt x="470" y="89"/>
                  </a:lnTo>
                  <a:lnTo>
                    <a:pt x="540" y="106"/>
                  </a:lnTo>
                  <a:lnTo>
                    <a:pt x="599" y="106"/>
                  </a:lnTo>
                  <a:lnTo>
                    <a:pt x="656" y="80"/>
                  </a:lnTo>
                  <a:lnTo>
                    <a:pt x="595" y="129"/>
                  </a:lnTo>
                  <a:lnTo>
                    <a:pt x="532" y="152"/>
                  </a:lnTo>
                  <a:lnTo>
                    <a:pt x="483" y="160"/>
                  </a:lnTo>
                  <a:lnTo>
                    <a:pt x="430" y="146"/>
                  </a:lnTo>
                  <a:lnTo>
                    <a:pt x="388" y="160"/>
                  </a:lnTo>
                  <a:lnTo>
                    <a:pt x="312" y="186"/>
                  </a:lnTo>
                  <a:lnTo>
                    <a:pt x="255" y="200"/>
                  </a:lnTo>
                  <a:lnTo>
                    <a:pt x="242" y="276"/>
                  </a:lnTo>
                  <a:lnTo>
                    <a:pt x="302" y="293"/>
                  </a:lnTo>
                  <a:lnTo>
                    <a:pt x="405" y="298"/>
                  </a:lnTo>
                  <a:lnTo>
                    <a:pt x="481" y="293"/>
                  </a:lnTo>
                  <a:lnTo>
                    <a:pt x="584" y="285"/>
                  </a:lnTo>
                  <a:lnTo>
                    <a:pt x="764" y="298"/>
                  </a:lnTo>
                  <a:lnTo>
                    <a:pt x="734" y="338"/>
                  </a:lnTo>
                  <a:lnTo>
                    <a:pt x="698" y="312"/>
                  </a:lnTo>
                  <a:lnTo>
                    <a:pt x="589" y="306"/>
                  </a:lnTo>
                  <a:lnTo>
                    <a:pt x="447" y="317"/>
                  </a:lnTo>
                  <a:lnTo>
                    <a:pt x="348" y="317"/>
                  </a:lnTo>
                  <a:lnTo>
                    <a:pt x="253" y="312"/>
                  </a:lnTo>
                  <a:lnTo>
                    <a:pt x="230" y="338"/>
                  </a:lnTo>
                  <a:lnTo>
                    <a:pt x="213" y="312"/>
                  </a:lnTo>
                  <a:lnTo>
                    <a:pt x="190" y="312"/>
                  </a:lnTo>
                  <a:lnTo>
                    <a:pt x="173" y="338"/>
                  </a:lnTo>
                  <a:lnTo>
                    <a:pt x="160" y="312"/>
                  </a:lnTo>
                  <a:lnTo>
                    <a:pt x="139" y="325"/>
                  </a:lnTo>
                  <a:lnTo>
                    <a:pt x="146" y="348"/>
                  </a:lnTo>
                  <a:lnTo>
                    <a:pt x="173" y="357"/>
                  </a:lnTo>
                  <a:lnTo>
                    <a:pt x="183" y="384"/>
                  </a:lnTo>
                  <a:lnTo>
                    <a:pt x="230" y="384"/>
                  </a:lnTo>
                  <a:lnTo>
                    <a:pt x="236" y="405"/>
                  </a:lnTo>
                  <a:lnTo>
                    <a:pt x="281" y="409"/>
                  </a:lnTo>
                  <a:lnTo>
                    <a:pt x="361" y="420"/>
                  </a:lnTo>
                  <a:lnTo>
                    <a:pt x="470" y="420"/>
                  </a:lnTo>
                  <a:lnTo>
                    <a:pt x="527" y="411"/>
                  </a:lnTo>
                  <a:lnTo>
                    <a:pt x="616" y="388"/>
                  </a:lnTo>
                  <a:lnTo>
                    <a:pt x="496" y="441"/>
                  </a:lnTo>
                  <a:lnTo>
                    <a:pt x="357" y="450"/>
                  </a:lnTo>
                  <a:lnTo>
                    <a:pt x="272" y="437"/>
                  </a:lnTo>
                  <a:lnTo>
                    <a:pt x="230" y="441"/>
                  </a:lnTo>
                  <a:lnTo>
                    <a:pt x="143" y="397"/>
                  </a:lnTo>
                  <a:lnTo>
                    <a:pt x="65" y="338"/>
                  </a:lnTo>
                  <a:lnTo>
                    <a:pt x="17" y="352"/>
                  </a:lnTo>
                  <a:lnTo>
                    <a:pt x="21" y="325"/>
                  </a:lnTo>
                  <a:lnTo>
                    <a:pt x="78" y="279"/>
                  </a:lnTo>
                  <a:lnTo>
                    <a:pt x="0" y="285"/>
                  </a:lnTo>
                  <a:lnTo>
                    <a:pt x="107" y="205"/>
                  </a:lnTo>
                  <a:lnTo>
                    <a:pt x="154" y="165"/>
                  </a:lnTo>
                  <a:lnTo>
                    <a:pt x="196" y="120"/>
                  </a:lnTo>
                  <a:lnTo>
                    <a:pt x="200" y="80"/>
                  </a:lnTo>
                  <a:lnTo>
                    <a:pt x="181" y="44"/>
                  </a:lnTo>
                  <a:lnTo>
                    <a:pt x="192" y="17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6" name="Freeform 44"/>
            <p:cNvSpPr>
              <a:spLocks/>
            </p:cNvSpPr>
            <p:nvPr/>
          </p:nvSpPr>
          <p:spPr bwMode="auto">
            <a:xfrm>
              <a:off x="1731" y="2821"/>
              <a:ext cx="140" cy="146"/>
            </a:xfrm>
            <a:custGeom>
              <a:avLst/>
              <a:gdLst>
                <a:gd name="T0" fmla="*/ 32 w 215"/>
                <a:gd name="T1" fmla="*/ 0 h 238"/>
                <a:gd name="T2" fmla="*/ 30 w 215"/>
                <a:gd name="T3" fmla="*/ 66 h 238"/>
                <a:gd name="T4" fmla="*/ 0 w 215"/>
                <a:gd name="T5" fmla="*/ 120 h 238"/>
                <a:gd name="T6" fmla="*/ 23 w 215"/>
                <a:gd name="T7" fmla="*/ 171 h 238"/>
                <a:gd name="T8" fmla="*/ 89 w 215"/>
                <a:gd name="T9" fmla="*/ 179 h 238"/>
                <a:gd name="T10" fmla="*/ 152 w 215"/>
                <a:gd name="T11" fmla="*/ 232 h 238"/>
                <a:gd name="T12" fmla="*/ 215 w 215"/>
                <a:gd name="T13" fmla="*/ 238 h 238"/>
                <a:gd name="T14" fmla="*/ 184 w 215"/>
                <a:gd name="T15" fmla="*/ 169 h 238"/>
                <a:gd name="T16" fmla="*/ 119 w 215"/>
                <a:gd name="T17" fmla="*/ 122 h 238"/>
                <a:gd name="T18" fmla="*/ 165 w 215"/>
                <a:gd name="T19" fmla="*/ 103 h 238"/>
                <a:gd name="T20" fmla="*/ 165 w 215"/>
                <a:gd name="T21" fmla="*/ 63 h 238"/>
                <a:gd name="T22" fmla="*/ 102 w 215"/>
                <a:gd name="T23" fmla="*/ 28 h 238"/>
                <a:gd name="T24" fmla="*/ 32 w 215"/>
                <a:gd name="T25" fmla="*/ 0 h 238"/>
                <a:gd name="T26" fmla="*/ 32 w 215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" h="238">
                  <a:moveTo>
                    <a:pt x="32" y="0"/>
                  </a:moveTo>
                  <a:lnTo>
                    <a:pt x="30" y="66"/>
                  </a:lnTo>
                  <a:lnTo>
                    <a:pt x="0" y="120"/>
                  </a:lnTo>
                  <a:lnTo>
                    <a:pt x="23" y="171"/>
                  </a:lnTo>
                  <a:lnTo>
                    <a:pt x="89" y="179"/>
                  </a:lnTo>
                  <a:lnTo>
                    <a:pt x="152" y="232"/>
                  </a:lnTo>
                  <a:lnTo>
                    <a:pt x="215" y="238"/>
                  </a:lnTo>
                  <a:lnTo>
                    <a:pt x="184" y="169"/>
                  </a:lnTo>
                  <a:lnTo>
                    <a:pt x="119" y="122"/>
                  </a:lnTo>
                  <a:lnTo>
                    <a:pt x="165" y="103"/>
                  </a:lnTo>
                  <a:lnTo>
                    <a:pt x="165" y="63"/>
                  </a:lnTo>
                  <a:lnTo>
                    <a:pt x="102" y="28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7" name="Freeform 45"/>
            <p:cNvSpPr>
              <a:spLocks/>
            </p:cNvSpPr>
            <p:nvPr/>
          </p:nvSpPr>
          <p:spPr bwMode="auto">
            <a:xfrm>
              <a:off x="2003" y="2364"/>
              <a:ext cx="273" cy="428"/>
            </a:xfrm>
            <a:custGeom>
              <a:avLst/>
              <a:gdLst>
                <a:gd name="T0" fmla="*/ 6 w 422"/>
                <a:gd name="T1" fmla="*/ 36 h 699"/>
                <a:gd name="T2" fmla="*/ 32 w 422"/>
                <a:gd name="T3" fmla="*/ 101 h 699"/>
                <a:gd name="T4" fmla="*/ 89 w 422"/>
                <a:gd name="T5" fmla="*/ 257 h 699"/>
                <a:gd name="T6" fmla="*/ 131 w 422"/>
                <a:gd name="T7" fmla="*/ 336 h 699"/>
                <a:gd name="T8" fmla="*/ 144 w 422"/>
                <a:gd name="T9" fmla="*/ 369 h 699"/>
                <a:gd name="T10" fmla="*/ 175 w 422"/>
                <a:gd name="T11" fmla="*/ 382 h 699"/>
                <a:gd name="T12" fmla="*/ 184 w 422"/>
                <a:gd name="T13" fmla="*/ 407 h 699"/>
                <a:gd name="T14" fmla="*/ 184 w 422"/>
                <a:gd name="T15" fmla="*/ 448 h 699"/>
                <a:gd name="T16" fmla="*/ 234 w 422"/>
                <a:gd name="T17" fmla="*/ 519 h 699"/>
                <a:gd name="T18" fmla="*/ 317 w 422"/>
                <a:gd name="T19" fmla="*/ 595 h 699"/>
                <a:gd name="T20" fmla="*/ 353 w 422"/>
                <a:gd name="T21" fmla="*/ 699 h 699"/>
                <a:gd name="T22" fmla="*/ 399 w 422"/>
                <a:gd name="T23" fmla="*/ 564 h 699"/>
                <a:gd name="T24" fmla="*/ 346 w 422"/>
                <a:gd name="T25" fmla="*/ 502 h 699"/>
                <a:gd name="T26" fmla="*/ 422 w 422"/>
                <a:gd name="T27" fmla="*/ 452 h 699"/>
                <a:gd name="T28" fmla="*/ 310 w 422"/>
                <a:gd name="T29" fmla="*/ 412 h 699"/>
                <a:gd name="T30" fmla="*/ 198 w 422"/>
                <a:gd name="T31" fmla="*/ 346 h 699"/>
                <a:gd name="T32" fmla="*/ 135 w 422"/>
                <a:gd name="T33" fmla="*/ 296 h 699"/>
                <a:gd name="T34" fmla="*/ 95 w 422"/>
                <a:gd name="T35" fmla="*/ 203 h 699"/>
                <a:gd name="T36" fmla="*/ 167 w 422"/>
                <a:gd name="T37" fmla="*/ 224 h 699"/>
                <a:gd name="T38" fmla="*/ 243 w 422"/>
                <a:gd name="T39" fmla="*/ 215 h 699"/>
                <a:gd name="T40" fmla="*/ 300 w 422"/>
                <a:gd name="T41" fmla="*/ 154 h 699"/>
                <a:gd name="T42" fmla="*/ 228 w 422"/>
                <a:gd name="T43" fmla="*/ 165 h 699"/>
                <a:gd name="T44" fmla="*/ 161 w 422"/>
                <a:gd name="T45" fmla="*/ 152 h 699"/>
                <a:gd name="T46" fmla="*/ 82 w 422"/>
                <a:gd name="T47" fmla="*/ 99 h 699"/>
                <a:gd name="T48" fmla="*/ 45 w 422"/>
                <a:gd name="T49" fmla="*/ 63 h 699"/>
                <a:gd name="T50" fmla="*/ 19 w 422"/>
                <a:gd name="T51" fmla="*/ 9 h 699"/>
                <a:gd name="T52" fmla="*/ 0 w 422"/>
                <a:gd name="T53" fmla="*/ 0 h 699"/>
                <a:gd name="T54" fmla="*/ 6 w 422"/>
                <a:gd name="T55" fmla="*/ 36 h 699"/>
                <a:gd name="T56" fmla="*/ 6 w 422"/>
                <a:gd name="T57" fmla="*/ 36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699">
                  <a:moveTo>
                    <a:pt x="6" y="36"/>
                  </a:moveTo>
                  <a:lnTo>
                    <a:pt x="32" y="101"/>
                  </a:lnTo>
                  <a:lnTo>
                    <a:pt x="89" y="257"/>
                  </a:lnTo>
                  <a:lnTo>
                    <a:pt x="131" y="336"/>
                  </a:lnTo>
                  <a:lnTo>
                    <a:pt x="144" y="369"/>
                  </a:lnTo>
                  <a:lnTo>
                    <a:pt x="175" y="382"/>
                  </a:lnTo>
                  <a:lnTo>
                    <a:pt x="184" y="407"/>
                  </a:lnTo>
                  <a:lnTo>
                    <a:pt x="184" y="448"/>
                  </a:lnTo>
                  <a:lnTo>
                    <a:pt x="234" y="519"/>
                  </a:lnTo>
                  <a:lnTo>
                    <a:pt x="317" y="595"/>
                  </a:lnTo>
                  <a:lnTo>
                    <a:pt x="353" y="699"/>
                  </a:lnTo>
                  <a:lnTo>
                    <a:pt x="399" y="564"/>
                  </a:lnTo>
                  <a:lnTo>
                    <a:pt x="346" y="502"/>
                  </a:lnTo>
                  <a:lnTo>
                    <a:pt x="422" y="452"/>
                  </a:lnTo>
                  <a:lnTo>
                    <a:pt x="310" y="412"/>
                  </a:lnTo>
                  <a:lnTo>
                    <a:pt x="198" y="346"/>
                  </a:lnTo>
                  <a:lnTo>
                    <a:pt x="135" y="296"/>
                  </a:lnTo>
                  <a:lnTo>
                    <a:pt x="95" y="203"/>
                  </a:lnTo>
                  <a:lnTo>
                    <a:pt x="167" y="224"/>
                  </a:lnTo>
                  <a:lnTo>
                    <a:pt x="243" y="215"/>
                  </a:lnTo>
                  <a:lnTo>
                    <a:pt x="300" y="154"/>
                  </a:lnTo>
                  <a:lnTo>
                    <a:pt x="228" y="165"/>
                  </a:lnTo>
                  <a:lnTo>
                    <a:pt x="161" y="152"/>
                  </a:lnTo>
                  <a:lnTo>
                    <a:pt x="82" y="99"/>
                  </a:lnTo>
                  <a:lnTo>
                    <a:pt x="45" y="63"/>
                  </a:lnTo>
                  <a:lnTo>
                    <a:pt x="19" y="9"/>
                  </a:lnTo>
                  <a:lnTo>
                    <a:pt x="0" y="0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8" name="Freeform 46"/>
            <p:cNvSpPr>
              <a:spLocks/>
            </p:cNvSpPr>
            <p:nvPr/>
          </p:nvSpPr>
          <p:spPr bwMode="auto">
            <a:xfrm>
              <a:off x="2079" y="2784"/>
              <a:ext cx="49" cy="48"/>
            </a:xfrm>
            <a:custGeom>
              <a:avLst/>
              <a:gdLst>
                <a:gd name="T0" fmla="*/ 26 w 76"/>
                <a:gd name="T1" fmla="*/ 0 h 76"/>
                <a:gd name="T2" fmla="*/ 26 w 76"/>
                <a:gd name="T3" fmla="*/ 46 h 76"/>
                <a:gd name="T4" fmla="*/ 0 w 76"/>
                <a:gd name="T5" fmla="*/ 76 h 76"/>
                <a:gd name="T6" fmla="*/ 61 w 76"/>
                <a:gd name="T7" fmla="*/ 51 h 76"/>
                <a:gd name="T8" fmla="*/ 76 w 76"/>
                <a:gd name="T9" fmla="*/ 2 h 76"/>
                <a:gd name="T10" fmla="*/ 26 w 76"/>
                <a:gd name="T11" fmla="*/ 0 h 76"/>
                <a:gd name="T12" fmla="*/ 26 w 76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6">
                  <a:moveTo>
                    <a:pt x="26" y="0"/>
                  </a:moveTo>
                  <a:lnTo>
                    <a:pt x="26" y="46"/>
                  </a:lnTo>
                  <a:lnTo>
                    <a:pt x="0" y="76"/>
                  </a:lnTo>
                  <a:lnTo>
                    <a:pt x="61" y="51"/>
                  </a:lnTo>
                  <a:lnTo>
                    <a:pt x="76" y="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9" name="Freeform 47"/>
            <p:cNvSpPr>
              <a:spLocks/>
            </p:cNvSpPr>
            <p:nvPr/>
          </p:nvSpPr>
          <p:spPr bwMode="auto">
            <a:xfrm>
              <a:off x="1546" y="2788"/>
              <a:ext cx="606" cy="394"/>
            </a:xfrm>
            <a:custGeom>
              <a:avLst/>
              <a:gdLst>
                <a:gd name="T0" fmla="*/ 9 w 937"/>
                <a:gd name="T1" fmla="*/ 0 h 642"/>
                <a:gd name="T2" fmla="*/ 102 w 937"/>
                <a:gd name="T3" fmla="*/ 112 h 642"/>
                <a:gd name="T4" fmla="*/ 129 w 937"/>
                <a:gd name="T5" fmla="*/ 228 h 642"/>
                <a:gd name="T6" fmla="*/ 154 w 937"/>
                <a:gd name="T7" fmla="*/ 321 h 642"/>
                <a:gd name="T8" fmla="*/ 256 w 937"/>
                <a:gd name="T9" fmla="*/ 439 h 642"/>
                <a:gd name="T10" fmla="*/ 332 w 937"/>
                <a:gd name="T11" fmla="*/ 446 h 642"/>
                <a:gd name="T12" fmla="*/ 277 w 937"/>
                <a:gd name="T13" fmla="*/ 353 h 642"/>
                <a:gd name="T14" fmla="*/ 403 w 937"/>
                <a:gd name="T15" fmla="*/ 460 h 642"/>
                <a:gd name="T16" fmla="*/ 502 w 937"/>
                <a:gd name="T17" fmla="*/ 509 h 642"/>
                <a:gd name="T18" fmla="*/ 443 w 937"/>
                <a:gd name="T19" fmla="*/ 519 h 642"/>
                <a:gd name="T20" fmla="*/ 551 w 937"/>
                <a:gd name="T21" fmla="*/ 572 h 642"/>
                <a:gd name="T22" fmla="*/ 686 w 937"/>
                <a:gd name="T23" fmla="*/ 579 h 642"/>
                <a:gd name="T24" fmla="*/ 829 w 937"/>
                <a:gd name="T25" fmla="*/ 536 h 642"/>
                <a:gd name="T26" fmla="*/ 937 w 937"/>
                <a:gd name="T27" fmla="*/ 460 h 642"/>
                <a:gd name="T28" fmla="*/ 829 w 937"/>
                <a:gd name="T29" fmla="*/ 579 h 642"/>
                <a:gd name="T30" fmla="*/ 709 w 937"/>
                <a:gd name="T31" fmla="*/ 638 h 642"/>
                <a:gd name="T32" fmla="*/ 532 w 937"/>
                <a:gd name="T33" fmla="*/ 642 h 642"/>
                <a:gd name="T34" fmla="*/ 367 w 937"/>
                <a:gd name="T35" fmla="*/ 602 h 642"/>
                <a:gd name="T36" fmla="*/ 152 w 937"/>
                <a:gd name="T37" fmla="*/ 429 h 642"/>
                <a:gd name="T38" fmla="*/ 26 w 937"/>
                <a:gd name="T39" fmla="*/ 169 h 642"/>
                <a:gd name="T40" fmla="*/ 0 w 937"/>
                <a:gd name="T41" fmla="*/ 45 h 642"/>
                <a:gd name="T42" fmla="*/ 9 w 937"/>
                <a:gd name="T43" fmla="*/ 0 h 642"/>
                <a:gd name="T44" fmla="*/ 9 w 937"/>
                <a:gd name="T45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" h="642">
                  <a:moveTo>
                    <a:pt x="9" y="0"/>
                  </a:moveTo>
                  <a:lnTo>
                    <a:pt x="102" y="112"/>
                  </a:lnTo>
                  <a:lnTo>
                    <a:pt x="129" y="228"/>
                  </a:lnTo>
                  <a:lnTo>
                    <a:pt x="154" y="321"/>
                  </a:lnTo>
                  <a:lnTo>
                    <a:pt x="256" y="439"/>
                  </a:lnTo>
                  <a:lnTo>
                    <a:pt x="332" y="446"/>
                  </a:lnTo>
                  <a:lnTo>
                    <a:pt x="277" y="353"/>
                  </a:lnTo>
                  <a:lnTo>
                    <a:pt x="403" y="460"/>
                  </a:lnTo>
                  <a:lnTo>
                    <a:pt x="502" y="509"/>
                  </a:lnTo>
                  <a:lnTo>
                    <a:pt x="443" y="519"/>
                  </a:lnTo>
                  <a:lnTo>
                    <a:pt x="551" y="572"/>
                  </a:lnTo>
                  <a:lnTo>
                    <a:pt x="686" y="579"/>
                  </a:lnTo>
                  <a:lnTo>
                    <a:pt x="829" y="536"/>
                  </a:lnTo>
                  <a:lnTo>
                    <a:pt x="937" y="460"/>
                  </a:lnTo>
                  <a:lnTo>
                    <a:pt x="829" y="579"/>
                  </a:lnTo>
                  <a:lnTo>
                    <a:pt x="709" y="638"/>
                  </a:lnTo>
                  <a:lnTo>
                    <a:pt x="532" y="642"/>
                  </a:lnTo>
                  <a:lnTo>
                    <a:pt x="367" y="602"/>
                  </a:lnTo>
                  <a:lnTo>
                    <a:pt x="152" y="429"/>
                  </a:lnTo>
                  <a:lnTo>
                    <a:pt x="26" y="169"/>
                  </a:lnTo>
                  <a:lnTo>
                    <a:pt x="0" y="4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0" name="Freeform 48"/>
            <p:cNvSpPr>
              <a:spLocks/>
            </p:cNvSpPr>
            <p:nvPr/>
          </p:nvSpPr>
          <p:spPr bwMode="auto">
            <a:xfrm>
              <a:off x="1995" y="2896"/>
              <a:ext cx="105" cy="53"/>
            </a:xfrm>
            <a:custGeom>
              <a:avLst/>
              <a:gdLst>
                <a:gd name="T0" fmla="*/ 138 w 161"/>
                <a:gd name="T1" fmla="*/ 0 h 89"/>
                <a:gd name="T2" fmla="*/ 0 w 161"/>
                <a:gd name="T3" fmla="*/ 83 h 89"/>
                <a:gd name="T4" fmla="*/ 129 w 161"/>
                <a:gd name="T5" fmla="*/ 89 h 89"/>
                <a:gd name="T6" fmla="*/ 161 w 161"/>
                <a:gd name="T7" fmla="*/ 17 h 89"/>
                <a:gd name="T8" fmla="*/ 138 w 161"/>
                <a:gd name="T9" fmla="*/ 0 h 89"/>
                <a:gd name="T10" fmla="*/ 138 w 161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89">
                  <a:moveTo>
                    <a:pt x="138" y="0"/>
                  </a:moveTo>
                  <a:lnTo>
                    <a:pt x="0" y="83"/>
                  </a:lnTo>
                  <a:lnTo>
                    <a:pt x="129" y="89"/>
                  </a:lnTo>
                  <a:lnTo>
                    <a:pt x="161" y="17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1" name="Freeform 49"/>
            <p:cNvSpPr>
              <a:spLocks/>
            </p:cNvSpPr>
            <p:nvPr/>
          </p:nvSpPr>
          <p:spPr bwMode="auto">
            <a:xfrm>
              <a:off x="2018" y="2253"/>
              <a:ext cx="70" cy="70"/>
            </a:xfrm>
            <a:custGeom>
              <a:avLst/>
              <a:gdLst>
                <a:gd name="T0" fmla="*/ 81 w 108"/>
                <a:gd name="T1" fmla="*/ 0 h 116"/>
                <a:gd name="T2" fmla="*/ 36 w 108"/>
                <a:gd name="T3" fmla="*/ 33 h 116"/>
                <a:gd name="T4" fmla="*/ 0 w 108"/>
                <a:gd name="T5" fmla="*/ 116 h 116"/>
                <a:gd name="T6" fmla="*/ 45 w 108"/>
                <a:gd name="T7" fmla="*/ 82 h 116"/>
                <a:gd name="T8" fmla="*/ 108 w 108"/>
                <a:gd name="T9" fmla="*/ 69 h 116"/>
                <a:gd name="T10" fmla="*/ 81 w 108"/>
                <a:gd name="T11" fmla="*/ 42 h 116"/>
                <a:gd name="T12" fmla="*/ 81 w 108"/>
                <a:gd name="T13" fmla="*/ 0 h 116"/>
                <a:gd name="T14" fmla="*/ 81 w 108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16">
                  <a:moveTo>
                    <a:pt x="81" y="0"/>
                  </a:moveTo>
                  <a:lnTo>
                    <a:pt x="36" y="33"/>
                  </a:lnTo>
                  <a:lnTo>
                    <a:pt x="0" y="116"/>
                  </a:lnTo>
                  <a:lnTo>
                    <a:pt x="45" y="82"/>
                  </a:lnTo>
                  <a:lnTo>
                    <a:pt x="108" y="69"/>
                  </a:lnTo>
                  <a:lnTo>
                    <a:pt x="81" y="42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2" name="Freeform 50"/>
            <p:cNvSpPr>
              <a:spLocks/>
            </p:cNvSpPr>
            <p:nvPr/>
          </p:nvSpPr>
          <p:spPr bwMode="auto">
            <a:xfrm>
              <a:off x="2206" y="2308"/>
              <a:ext cx="65" cy="55"/>
            </a:xfrm>
            <a:custGeom>
              <a:avLst/>
              <a:gdLst>
                <a:gd name="T0" fmla="*/ 0 w 98"/>
                <a:gd name="T1" fmla="*/ 55 h 89"/>
                <a:gd name="T2" fmla="*/ 49 w 98"/>
                <a:gd name="T3" fmla="*/ 45 h 89"/>
                <a:gd name="T4" fmla="*/ 76 w 98"/>
                <a:gd name="T5" fmla="*/ 26 h 89"/>
                <a:gd name="T6" fmla="*/ 98 w 98"/>
                <a:gd name="T7" fmla="*/ 0 h 89"/>
                <a:gd name="T8" fmla="*/ 89 w 98"/>
                <a:gd name="T9" fmla="*/ 45 h 89"/>
                <a:gd name="T10" fmla="*/ 66 w 98"/>
                <a:gd name="T11" fmla="*/ 89 h 89"/>
                <a:gd name="T12" fmla="*/ 32 w 98"/>
                <a:gd name="T13" fmla="*/ 76 h 89"/>
                <a:gd name="T14" fmla="*/ 0 w 98"/>
                <a:gd name="T15" fmla="*/ 55 h 89"/>
                <a:gd name="T16" fmla="*/ 0 w 98"/>
                <a:gd name="T17" fmla="*/ 5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9">
                  <a:moveTo>
                    <a:pt x="0" y="55"/>
                  </a:moveTo>
                  <a:lnTo>
                    <a:pt x="49" y="45"/>
                  </a:lnTo>
                  <a:lnTo>
                    <a:pt x="76" y="26"/>
                  </a:lnTo>
                  <a:lnTo>
                    <a:pt x="98" y="0"/>
                  </a:lnTo>
                  <a:lnTo>
                    <a:pt x="89" y="45"/>
                  </a:lnTo>
                  <a:lnTo>
                    <a:pt x="66" y="89"/>
                  </a:lnTo>
                  <a:lnTo>
                    <a:pt x="32" y="76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3" name="Freeform 51"/>
            <p:cNvSpPr>
              <a:spLocks/>
            </p:cNvSpPr>
            <p:nvPr/>
          </p:nvSpPr>
          <p:spPr bwMode="auto">
            <a:xfrm>
              <a:off x="1516" y="2301"/>
              <a:ext cx="128" cy="86"/>
            </a:xfrm>
            <a:custGeom>
              <a:avLst/>
              <a:gdLst>
                <a:gd name="T0" fmla="*/ 198 w 198"/>
                <a:gd name="T1" fmla="*/ 99 h 141"/>
                <a:gd name="T2" fmla="*/ 112 w 198"/>
                <a:gd name="T3" fmla="*/ 99 h 141"/>
                <a:gd name="T4" fmla="*/ 112 w 198"/>
                <a:gd name="T5" fmla="*/ 27 h 141"/>
                <a:gd name="T6" fmla="*/ 0 w 198"/>
                <a:gd name="T7" fmla="*/ 0 h 141"/>
                <a:gd name="T8" fmla="*/ 76 w 198"/>
                <a:gd name="T9" fmla="*/ 65 h 141"/>
                <a:gd name="T10" fmla="*/ 78 w 198"/>
                <a:gd name="T11" fmla="*/ 109 h 141"/>
                <a:gd name="T12" fmla="*/ 154 w 198"/>
                <a:gd name="T13" fmla="*/ 141 h 141"/>
                <a:gd name="T14" fmla="*/ 198 w 198"/>
                <a:gd name="T15" fmla="*/ 99 h 141"/>
                <a:gd name="T16" fmla="*/ 198 w 198"/>
                <a:gd name="T17" fmla="*/ 9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41">
                  <a:moveTo>
                    <a:pt x="198" y="99"/>
                  </a:moveTo>
                  <a:lnTo>
                    <a:pt x="112" y="99"/>
                  </a:lnTo>
                  <a:lnTo>
                    <a:pt x="112" y="27"/>
                  </a:lnTo>
                  <a:lnTo>
                    <a:pt x="0" y="0"/>
                  </a:lnTo>
                  <a:lnTo>
                    <a:pt x="76" y="65"/>
                  </a:lnTo>
                  <a:lnTo>
                    <a:pt x="78" y="109"/>
                  </a:lnTo>
                  <a:lnTo>
                    <a:pt x="154" y="141"/>
                  </a:lnTo>
                  <a:lnTo>
                    <a:pt x="198" y="99"/>
                  </a:lnTo>
                  <a:lnTo>
                    <a:pt x="198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4" name="Freeform 52"/>
            <p:cNvSpPr>
              <a:spLocks/>
            </p:cNvSpPr>
            <p:nvPr/>
          </p:nvSpPr>
          <p:spPr bwMode="auto">
            <a:xfrm>
              <a:off x="1813" y="2200"/>
              <a:ext cx="19" cy="34"/>
            </a:xfrm>
            <a:custGeom>
              <a:avLst/>
              <a:gdLst>
                <a:gd name="T0" fmla="*/ 0 w 31"/>
                <a:gd name="T1" fmla="*/ 49 h 55"/>
                <a:gd name="T2" fmla="*/ 21 w 31"/>
                <a:gd name="T3" fmla="*/ 0 h 55"/>
                <a:gd name="T4" fmla="*/ 31 w 31"/>
                <a:gd name="T5" fmla="*/ 55 h 55"/>
                <a:gd name="T6" fmla="*/ 0 w 31"/>
                <a:gd name="T7" fmla="*/ 49 h 55"/>
                <a:gd name="T8" fmla="*/ 0 w 31"/>
                <a:gd name="T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5">
                  <a:moveTo>
                    <a:pt x="0" y="49"/>
                  </a:moveTo>
                  <a:lnTo>
                    <a:pt x="21" y="0"/>
                  </a:lnTo>
                  <a:lnTo>
                    <a:pt x="31" y="55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5" name="Freeform 53"/>
            <p:cNvSpPr>
              <a:spLocks/>
            </p:cNvSpPr>
            <p:nvPr/>
          </p:nvSpPr>
          <p:spPr bwMode="auto">
            <a:xfrm>
              <a:off x="2038" y="2196"/>
              <a:ext cx="24" cy="35"/>
            </a:xfrm>
            <a:custGeom>
              <a:avLst/>
              <a:gdLst>
                <a:gd name="T0" fmla="*/ 0 w 38"/>
                <a:gd name="T1" fmla="*/ 0 h 57"/>
                <a:gd name="T2" fmla="*/ 2 w 38"/>
                <a:gd name="T3" fmla="*/ 57 h 57"/>
                <a:gd name="T4" fmla="*/ 38 w 38"/>
                <a:gd name="T5" fmla="*/ 44 h 57"/>
                <a:gd name="T6" fmla="*/ 0 w 38"/>
                <a:gd name="T7" fmla="*/ 0 h 57"/>
                <a:gd name="T8" fmla="*/ 0 w 3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7">
                  <a:moveTo>
                    <a:pt x="0" y="0"/>
                  </a:moveTo>
                  <a:lnTo>
                    <a:pt x="2" y="57"/>
                  </a:lnTo>
                  <a:lnTo>
                    <a:pt x="38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6" name="Freeform 54"/>
            <p:cNvSpPr>
              <a:spLocks/>
            </p:cNvSpPr>
            <p:nvPr/>
          </p:nvSpPr>
          <p:spPr bwMode="auto">
            <a:xfrm>
              <a:off x="1613" y="2575"/>
              <a:ext cx="219" cy="247"/>
            </a:xfrm>
            <a:custGeom>
              <a:avLst/>
              <a:gdLst>
                <a:gd name="T0" fmla="*/ 285 w 339"/>
                <a:gd name="T1" fmla="*/ 21 h 403"/>
                <a:gd name="T2" fmla="*/ 238 w 339"/>
                <a:gd name="T3" fmla="*/ 80 h 403"/>
                <a:gd name="T4" fmla="*/ 133 w 339"/>
                <a:gd name="T5" fmla="*/ 150 h 403"/>
                <a:gd name="T6" fmla="*/ 38 w 339"/>
                <a:gd name="T7" fmla="*/ 199 h 403"/>
                <a:gd name="T8" fmla="*/ 0 w 339"/>
                <a:gd name="T9" fmla="*/ 285 h 403"/>
                <a:gd name="T10" fmla="*/ 97 w 339"/>
                <a:gd name="T11" fmla="*/ 403 h 403"/>
                <a:gd name="T12" fmla="*/ 103 w 339"/>
                <a:gd name="T13" fmla="*/ 312 h 403"/>
                <a:gd name="T14" fmla="*/ 206 w 339"/>
                <a:gd name="T15" fmla="*/ 192 h 403"/>
                <a:gd name="T16" fmla="*/ 291 w 339"/>
                <a:gd name="T17" fmla="*/ 66 h 403"/>
                <a:gd name="T18" fmla="*/ 339 w 339"/>
                <a:gd name="T19" fmla="*/ 0 h 403"/>
                <a:gd name="T20" fmla="*/ 285 w 339"/>
                <a:gd name="T21" fmla="*/ 21 h 403"/>
                <a:gd name="T22" fmla="*/ 285 w 339"/>
                <a:gd name="T23" fmla="*/ 2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9" h="403">
                  <a:moveTo>
                    <a:pt x="285" y="21"/>
                  </a:moveTo>
                  <a:lnTo>
                    <a:pt x="238" y="80"/>
                  </a:lnTo>
                  <a:lnTo>
                    <a:pt x="133" y="150"/>
                  </a:lnTo>
                  <a:lnTo>
                    <a:pt x="38" y="199"/>
                  </a:lnTo>
                  <a:lnTo>
                    <a:pt x="0" y="285"/>
                  </a:lnTo>
                  <a:lnTo>
                    <a:pt x="97" y="403"/>
                  </a:lnTo>
                  <a:lnTo>
                    <a:pt x="103" y="312"/>
                  </a:lnTo>
                  <a:lnTo>
                    <a:pt x="206" y="192"/>
                  </a:lnTo>
                  <a:lnTo>
                    <a:pt x="291" y="66"/>
                  </a:lnTo>
                  <a:lnTo>
                    <a:pt x="339" y="0"/>
                  </a:lnTo>
                  <a:lnTo>
                    <a:pt x="285" y="21"/>
                  </a:lnTo>
                  <a:lnTo>
                    <a:pt x="28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7" name="Freeform 55"/>
            <p:cNvSpPr>
              <a:spLocks/>
            </p:cNvSpPr>
            <p:nvPr/>
          </p:nvSpPr>
          <p:spPr bwMode="auto">
            <a:xfrm>
              <a:off x="1124" y="1688"/>
              <a:ext cx="1286" cy="969"/>
            </a:xfrm>
            <a:custGeom>
              <a:avLst/>
              <a:gdLst>
                <a:gd name="T0" fmla="*/ 749 w 1988"/>
                <a:gd name="T1" fmla="*/ 522 h 1585"/>
                <a:gd name="T2" fmla="*/ 922 w 1988"/>
                <a:gd name="T3" fmla="*/ 469 h 1585"/>
                <a:gd name="T4" fmla="*/ 1237 w 1988"/>
                <a:gd name="T5" fmla="*/ 481 h 1585"/>
                <a:gd name="T6" fmla="*/ 1218 w 1988"/>
                <a:gd name="T7" fmla="*/ 522 h 1585"/>
                <a:gd name="T8" fmla="*/ 1336 w 1988"/>
                <a:gd name="T9" fmla="*/ 511 h 1585"/>
                <a:gd name="T10" fmla="*/ 1532 w 1988"/>
                <a:gd name="T11" fmla="*/ 429 h 1585"/>
                <a:gd name="T12" fmla="*/ 1688 w 1988"/>
                <a:gd name="T13" fmla="*/ 519 h 1585"/>
                <a:gd name="T14" fmla="*/ 1806 w 1988"/>
                <a:gd name="T15" fmla="*/ 893 h 1585"/>
                <a:gd name="T16" fmla="*/ 1880 w 1988"/>
                <a:gd name="T17" fmla="*/ 1342 h 1585"/>
                <a:gd name="T18" fmla="*/ 1914 w 1988"/>
                <a:gd name="T19" fmla="*/ 1296 h 1585"/>
                <a:gd name="T20" fmla="*/ 1946 w 1988"/>
                <a:gd name="T21" fmla="*/ 1123 h 1585"/>
                <a:gd name="T22" fmla="*/ 1988 w 1988"/>
                <a:gd name="T23" fmla="*/ 1041 h 1585"/>
                <a:gd name="T24" fmla="*/ 1942 w 1988"/>
                <a:gd name="T25" fmla="*/ 874 h 1585"/>
                <a:gd name="T26" fmla="*/ 1973 w 1988"/>
                <a:gd name="T27" fmla="*/ 636 h 1585"/>
                <a:gd name="T28" fmla="*/ 1861 w 1988"/>
                <a:gd name="T29" fmla="*/ 463 h 1585"/>
                <a:gd name="T30" fmla="*/ 1743 w 1988"/>
                <a:gd name="T31" fmla="*/ 359 h 1585"/>
                <a:gd name="T32" fmla="*/ 1929 w 1988"/>
                <a:gd name="T33" fmla="*/ 484 h 1585"/>
                <a:gd name="T34" fmla="*/ 1836 w 1988"/>
                <a:gd name="T35" fmla="*/ 273 h 1585"/>
                <a:gd name="T36" fmla="*/ 1769 w 1988"/>
                <a:gd name="T37" fmla="*/ 93 h 1585"/>
                <a:gd name="T38" fmla="*/ 1507 w 1988"/>
                <a:gd name="T39" fmla="*/ 22 h 1585"/>
                <a:gd name="T40" fmla="*/ 1437 w 1988"/>
                <a:gd name="T41" fmla="*/ 30 h 1585"/>
                <a:gd name="T42" fmla="*/ 1555 w 1988"/>
                <a:gd name="T43" fmla="*/ 81 h 1585"/>
                <a:gd name="T44" fmla="*/ 1558 w 1988"/>
                <a:gd name="T45" fmla="*/ 133 h 1585"/>
                <a:gd name="T46" fmla="*/ 1448 w 1988"/>
                <a:gd name="T47" fmla="*/ 186 h 1585"/>
                <a:gd name="T48" fmla="*/ 1336 w 1988"/>
                <a:gd name="T49" fmla="*/ 163 h 1585"/>
                <a:gd name="T50" fmla="*/ 1266 w 1988"/>
                <a:gd name="T51" fmla="*/ 173 h 1585"/>
                <a:gd name="T52" fmla="*/ 1078 w 1988"/>
                <a:gd name="T53" fmla="*/ 173 h 1585"/>
                <a:gd name="T54" fmla="*/ 1121 w 1988"/>
                <a:gd name="T55" fmla="*/ 59 h 1585"/>
                <a:gd name="T56" fmla="*/ 906 w 1988"/>
                <a:gd name="T57" fmla="*/ 81 h 1585"/>
                <a:gd name="T58" fmla="*/ 918 w 1988"/>
                <a:gd name="T59" fmla="*/ 0 h 1585"/>
                <a:gd name="T60" fmla="*/ 538 w 1988"/>
                <a:gd name="T61" fmla="*/ 89 h 1585"/>
                <a:gd name="T62" fmla="*/ 304 w 1988"/>
                <a:gd name="T63" fmla="*/ 256 h 1585"/>
                <a:gd name="T64" fmla="*/ 475 w 1988"/>
                <a:gd name="T65" fmla="*/ 410 h 1585"/>
                <a:gd name="T66" fmla="*/ 245 w 1988"/>
                <a:gd name="T67" fmla="*/ 311 h 1585"/>
                <a:gd name="T68" fmla="*/ 127 w 1988"/>
                <a:gd name="T69" fmla="*/ 332 h 1585"/>
                <a:gd name="T70" fmla="*/ 0 w 1988"/>
                <a:gd name="T71" fmla="*/ 792 h 1585"/>
                <a:gd name="T72" fmla="*/ 97 w 1988"/>
                <a:gd name="T73" fmla="*/ 1264 h 1585"/>
                <a:gd name="T74" fmla="*/ 186 w 1988"/>
                <a:gd name="T75" fmla="*/ 1285 h 1585"/>
                <a:gd name="T76" fmla="*/ 230 w 1988"/>
                <a:gd name="T77" fmla="*/ 1511 h 1585"/>
                <a:gd name="T78" fmla="*/ 311 w 1988"/>
                <a:gd name="T79" fmla="*/ 1482 h 1585"/>
                <a:gd name="T80" fmla="*/ 456 w 1988"/>
                <a:gd name="T81" fmla="*/ 1429 h 1585"/>
                <a:gd name="T82" fmla="*/ 479 w 1988"/>
                <a:gd name="T83" fmla="*/ 1127 h 1585"/>
                <a:gd name="T84" fmla="*/ 534 w 1988"/>
                <a:gd name="T85" fmla="*/ 992 h 1585"/>
                <a:gd name="T86" fmla="*/ 511 w 1988"/>
                <a:gd name="T87" fmla="*/ 682 h 1585"/>
                <a:gd name="T88" fmla="*/ 629 w 1988"/>
                <a:gd name="T89" fmla="*/ 526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8" h="1585">
                  <a:moveTo>
                    <a:pt x="629" y="526"/>
                  </a:moveTo>
                  <a:lnTo>
                    <a:pt x="703" y="530"/>
                  </a:lnTo>
                  <a:lnTo>
                    <a:pt x="749" y="522"/>
                  </a:lnTo>
                  <a:lnTo>
                    <a:pt x="804" y="507"/>
                  </a:lnTo>
                  <a:lnTo>
                    <a:pt x="855" y="484"/>
                  </a:lnTo>
                  <a:lnTo>
                    <a:pt x="922" y="469"/>
                  </a:lnTo>
                  <a:lnTo>
                    <a:pt x="1015" y="469"/>
                  </a:lnTo>
                  <a:lnTo>
                    <a:pt x="1148" y="484"/>
                  </a:lnTo>
                  <a:lnTo>
                    <a:pt x="1237" y="481"/>
                  </a:lnTo>
                  <a:lnTo>
                    <a:pt x="1340" y="467"/>
                  </a:lnTo>
                  <a:lnTo>
                    <a:pt x="1296" y="492"/>
                  </a:lnTo>
                  <a:lnTo>
                    <a:pt x="1218" y="522"/>
                  </a:lnTo>
                  <a:lnTo>
                    <a:pt x="1121" y="541"/>
                  </a:lnTo>
                  <a:lnTo>
                    <a:pt x="1262" y="526"/>
                  </a:lnTo>
                  <a:lnTo>
                    <a:pt x="1336" y="511"/>
                  </a:lnTo>
                  <a:lnTo>
                    <a:pt x="1403" y="488"/>
                  </a:lnTo>
                  <a:lnTo>
                    <a:pt x="1477" y="460"/>
                  </a:lnTo>
                  <a:lnTo>
                    <a:pt x="1532" y="429"/>
                  </a:lnTo>
                  <a:lnTo>
                    <a:pt x="1598" y="429"/>
                  </a:lnTo>
                  <a:lnTo>
                    <a:pt x="1659" y="460"/>
                  </a:lnTo>
                  <a:lnTo>
                    <a:pt x="1688" y="519"/>
                  </a:lnTo>
                  <a:lnTo>
                    <a:pt x="1739" y="608"/>
                  </a:lnTo>
                  <a:lnTo>
                    <a:pt x="1789" y="726"/>
                  </a:lnTo>
                  <a:lnTo>
                    <a:pt x="1806" y="893"/>
                  </a:lnTo>
                  <a:lnTo>
                    <a:pt x="1828" y="1058"/>
                  </a:lnTo>
                  <a:lnTo>
                    <a:pt x="1847" y="1174"/>
                  </a:lnTo>
                  <a:lnTo>
                    <a:pt x="1880" y="1342"/>
                  </a:lnTo>
                  <a:lnTo>
                    <a:pt x="1906" y="1444"/>
                  </a:lnTo>
                  <a:lnTo>
                    <a:pt x="1895" y="1349"/>
                  </a:lnTo>
                  <a:lnTo>
                    <a:pt x="1914" y="1296"/>
                  </a:lnTo>
                  <a:lnTo>
                    <a:pt x="1922" y="1245"/>
                  </a:lnTo>
                  <a:lnTo>
                    <a:pt x="1914" y="1159"/>
                  </a:lnTo>
                  <a:lnTo>
                    <a:pt x="1946" y="1123"/>
                  </a:lnTo>
                  <a:lnTo>
                    <a:pt x="1958" y="1070"/>
                  </a:lnTo>
                  <a:lnTo>
                    <a:pt x="1984" y="1096"/>
                  </a:lnTo>
                  <a:lnTo>
                    <a:pt x="1988" y="1041"/>
                  </a:lnTo>
                  <a:lnTo>
                    <a:pt x="1969" y="975"/>
                  </a:lnTo>
                  <a:lnTo>
                    <a:pt x="1939" y="912"/>
                  </a:lnTo>
                  <a:lnTo>
                    <a:pt x="1942" y="874"/>
                  </a:lnTo>
                  <a:lnTo>
                    <a:pt x="1973" y="756"/>
                  </a:lnTo>
                  <a:lnTo>
                    <a:pt x="1984" y="697"/>
                  </a:lnTo>
                  <a:lnTo>
                    <a:pt x="1973" y="636"/>
                  </a:lnTo>
                  <a:lnTo>
                    <a:pt x="1946" y="541"/>
                  </a:lnTo>
                  <a:lnTo>
                    <a:pt x="1903" y="507"/>
                  </a:lnTo>
                  <a:lnTo>
                    <a:pt x="1861" y="463"/>
                  </a:lnTo>
                  <a:lnTo>
                    <a:pt x="1844" y="414"/>
                  </a:lnTo>
                  <a:lnTo>
                    <a:pt x="1785" y="374"/>
                  </a:lnTo>
                  <a:lnTo>
                    <a:pt x="1743" y="359"/>
                  </a:lnTo>
                  <a:lnTo>
                    <a:pt x="1806" y="355"/>
                  </a:lnTo>
                  <a:lnTo>
                    <a:pt x="1859" y="385"/>
                  </a:lnTo>
                  <a:lnTo>
                    <a:pt x="1929" y="484"/>
                  </a:lnTo>
                  <a:lnTo>
                    <a:pt x="1887" y="385"/>
                  </a:lnTo>
                  <a:lnTo>
                    <a:pt x="1817" y="315"/>
                  </a:lnTo>
                  <a:lnTo>
                    <a:pt x="1836" y="273"/>
                  </a:lnTo>
                  <a:lnTo>
                    <a:pt x="1832" y="222"/>
                  </a:lnTo>
                  <a:lnTo>
                    <a:pt x="1817" y="155"/>
                  </a:lnTo>
                  <a:lnTo>
                    <a:pt x="1769" y="93"/>
                  </a:lnTo>
                  <a:lnTo>
                    <a:pt x="1703" y="51"/>
                  </a:lnTo>
                  <a:lnTo>
                    <a:pt x="1591" y="30"/>
                  </a:lnTo>
                  <a:lnTo>
                    <a:pt x="1507" y="22"/>
                  </a:lnTo>
                  <a:lnTo>
                    <a:pt x="1366" y="7"/>
                  </a:lnTo>
                  <a:lnTo>
                    <a:pt x="1258" y="0"/>
                  </a:lnTo>
                  <a:lnTo>
                    <a:pt x="1437" y="30"/>
                  </a:lnTo>
                  <a:lnTo>
                    <a:pt x="1536" y="47"/>
                  </a:lnTo>
                  <a:lnTo>
                    <a:pt x="1425" y="93"/>
                  </a:lnTo>
                  <a:lnTo>
                    <a:pt x="1555" y="81"/>
                  </a:lnTo>
                  <a:lnTo>
                    <a:pt x="1614" y="93"/>
                  </a:lnTo>
                  <a:lnTo>
                    <a:pt x="1644" y="117"/>
                  </a:lnTo>
                  <a:lnTo>
                    <a:pt x="1558" y="133"/>
                  </a:lnTo>
                  <a:lnTo>
                    <a:pt x="1522" y="155"/>
                  </a:lnTo>
                  <a:lnTo>
                    <a:pt x="1492" y="178"/>
                  </a:lnTo>
                  <a:lnTo>
                    <a:pt x="1448" y="186"/>
                  </a:lnTo>
                  <a:lnTo>
                    <a:pt x="1387" y="192"/>
                  </a:lnTo>
                  <a:lnTo>
                    <a:pt x="1317" y="207"/>
                  </a:lnTo>
                  <a:lnTo>
                    <a:pt x="1336" y="163"/>
                  </a:lnTo>
                  <a:lnTo>
                    <a:pt x="1387" y="108"/>
                  </a:lnTo>
                  <a:lnTo>
                    <a:pt x="1313" y="144"/>
                  </a:lnTo>
                  <a:lnTo>
                    <a:pt x="1266" y="173"/>
                  </a:lnTo>
                  <a:lnTo>
                    <a:pt x="1270" y="108"/>
                  </a:lnTo>
                  <a:lnTo>
                    <a:pt x="1180" y="133"/>
                  </a:lnTo>
                  <a:lnTo>
                    <a:pt x="1078" y="173"/>
                  </a:lnTo>
                  <a:lnTo>
                    <a:pt x="1155" y="104"/>
                  </a:lnTo>
                  <a:lnTo>
                    <a:pt x="1051" y="129"/>
                  </a:lnTo>
                  <a:lnTo>
                    <a:pt x="1121" y="59"/>
                  </a:lnTo>
                  <a:lnTo>
                    <a:pt x="1163" y="38"/>
                  </a:lnTo>
                  <a:lnTo>
                    <a:pt x="1019" y="59"/>
                  </a:lnTo>
                  <a:lnTo>
                    <a:pt x="906" y="81"/>
                  </a:lnTo>
                  <a:lnTo>
                    <a:pt x="1039" y="26"/>
                  </a:lnTo>
                  <a:lnTo>
                    <a:pt x="1171" y="0"/>
                  </a:lnTo>
                  <a:lnTo>
                    <a:pt x="918" y="0"/>
                  </a:lnTo>
                  <a:lnTo>
                    <a:pt x="815" y="11"/>
                  </a:lnTo>
                  <a:lnTo>
                    <a:pt x="663" y="43"/>
                  </a:lnTo>
                  <a:lnTo>
                    <a:pt x="538" y="89"/>
                  </a:lnTo>
                  <a:lnTo>
                    <a:pt x="355" y="167"/>
                  </a:lnTo>
                  <a:lnTo>
                    <a:pt x="300" y="218"/>
                  </a:lnTo>
                  <a:lnTo>
                    <a:pt x="304" y="256"/>
                  </a:lnTo>
                  <a:lnTo>
                    <a:pt x="342" y="321"/>
                  </a:lnTo>
                  <a:lnTo>
                    <a:pt x="393" y="374"/>
                  </a:lnTo>
                  <a:lnTo>
                    <a:pt x="475" y="410"/>
                  </a:lnTo>
                  <a:lnTo>
                    <a:pt x="386" y="404"/>
                  </a:lnTo>
                  <a:lnTo>
                    <a:pt x="308" y="366"/>
                  </a:lnTo>
                  <a:lnTo>
                    <a:pt x="245" y="311"/>
                  </a:lnTo>
                  <a:lnTo>
                    <a:pt x="256" y="256"/>
                  </a:lnTo>
                  <a:lnTo>
                    <a:pt x="197" y="285"/>
                  </a:lnTo>
                  <a:lnTo>
                    <a:pt x="127" y="332"/>
                  </a:lnTo>
                  <a:lnTo>
                    <a:pt x="59" y="422"/>
                  </a:lnTo>
                  <a:lnTo>
                    <a:pt x="30" y="555"/>
                  </a:lnTo>
                  <a:lnTo>
                    <a:pt x="0" y="792"/>
                  </a:lnTo>
                  <a:lnTo>
                    <a:pt x="0" y="1003"/>
                  </a:lnTo>
                  <a:lnTo>
                    <a:pt x="26" y="1155"/>
                  </a:lnTo>
                  <a:lnTo>
                    <a:pt x="97" y="1264"/>
                  </a:lnTo>
                  <a:lnTo>
                    <a:pt x="131" y="1412"/>
                  </a:lnTo>
                  <a:lnTo>
                    <a:pt x="127" y="1214"/>
                  </a:lnTo>
                  <a:lnTo>
                    <a:pt x="186" y="1285"/>
                  </a:lnTo>
                  <a:lnTo>
                    <a:pt x="249" y="1323"/>
                  </a:lnTo>
                  <a:lnTo>
                    <a:pt x="211" y="1471"/>
                  </a:lnTo>
                  <a:lnTo>
                    <a:pt x="230" y="1511"/>
                  </a:lnTo>
                  <a:lnTo>
                    <a:pt x="311" y="1585"/>
                  </a:lnTo>
                  <a:lnTo>
                    <a:pt x="304" y="1526"/>
                  </a:lnTo>
                  <a:lnTo>
                    <a:pt x="311" y="1482"/>
                  </a:lnTo>
                  <a:lnTo>
                    <a:pt x="338" y="1421"/>
                  </a:lnTo>
                  <a:lnTo>
                    <a:pt x="382" y="1478"/>
                  </a:lnTo>
                  <a:lnTo>
                    <a:pt x="456" y="1429"/>
                  </a:lnTo>
                  <a:lnTo>
                    <a:pt x="456" y="1319"/>
                  </a:lnTo>
                  <a:lnTo>
                    <a:pt x="479" y="1186"/>
                  </a:lnTo>
                  <a:lnTo>
                    <a:pt x="479" y="1127"/>
                  </a:lnTo>
                  <a:lnTo>
                    <a:pt x="410" y="1155"/>
                  </a:lnTo>
                  <a:lnTo>
                    <a:pt x="481" y="1081"/>
                  </a:lnTo>
                  <a:lnTo>
                    <a:pt x="534" y="992"/>
                  </a:lnTo>
                  <a:lnTo>
                    <a:pt x="526" y="929"/>
                  </a:lnTo>
                  <a:lnTo>
                    <a:pt x="519" y="815"/>
                  </a:lnTo>
                  <a:lnTo>
                    <a:pt x="511" y="682"/>
                  </a:lnTo>
                  <a:lnTo>
                    <a:pt x="534" y="608"/>
                  </a:lnTo>
                  <a:lnTo>
                    <a:pt x="581" y="562"/>
                  </a:lnTo>
                  <a:lnTo>
                    <a:pt x="629" y="526"/>
                  </a:lnTo>
                  <a:lnTo>
                    <a:pt x="629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8" name="Freeform 56"/>
            <p:cNvSpPr>
              <a:spLocks/>
            </p:cNvSpPr>
            <p:nvPr/>
          </p:nvSpPr>
          <p:spPr bwMode="auto">
            <a:xfrm>
              <a:off x="1488" y="2106"/>
              <a:ext cx="270" cy="200"/>
            </a:xfrm>
            <a:custGeom>
              <a:avLst/>
              <a:gdLst>
                <a:gd name="T0" fmla="*/ 141 w 419"/>
                <a:gd name="T1" fmla="*/ 243 h 329"/>
                <a:gd name="T2" fmla="*/ 128 w 419"/>
                <a:gd name="T3" fmla="*/ 177 h 329"/>
                <a:gd name="T4" fmla="*/ 141 w 419"/>
                <a:gd name="T5" fmla="*/ 133 h 329"/>
                <a:gd name="T6" fmla="*/ 208 w 419"/>
                <a:gd name="T7" fmla="*/ 99 h 329"/>
                <a:gd name="T8" fmla="*/ 316 w 419"/>
                <a:gd name="T9" fmla="*/ 78 h 329"/>
                <a:gd name="T10" fmla="*/ 419 w 419"/>
                <a:gd name="T11" fmla="*/ 40 h 329"/>
                <a:gd name="T12" fmla="*/ 312 w 419"/>
                <a:gd name="T13" fmla="*/ 48 h 329"/>
                <a:gd name="T14" fmla="*/ 190 w 419"/>
                <a:gd name="T15" fmla="*/ 63 h 329"/>
                <a:gd name="T16" fmla="*/ 105 w 419"/>
                <a:gd name="T17" fmla="*/ 99 h 329"/>
                <a:gd name="T18" fmla="*/ 120 w 419"/>
                <a:gd name="T19" fmla="*/ 51 h 329"/>
                <a:gd name="T20" fmla="*/ 202 w 419"/>
                <a:gd name="T21" fmla="*/ 0 h 329"/>
                <a:gd name="T22" fmla="*/ 120 w 419"/>
                <a:gd name="T23" fmla="*/ 29 h 329"/>
                <a:gd name="T24" fmla="*/ 86 w 419"/>
                <a:gd name="T25" fmla="*/ 59 h 329"/>
                <a:gd name="T26" fmla="*/ 59 w 419"/>
                <a:gd name="T27" fmla="*/ 99 h 329"/>
                <a:gd name="T28" fmla="*/ 0 w 419"/>
                <a:gd name="T29" fmla="*/ 70 h 329"/>
                <a:gd name="T30" fmla="*/ 42 w 419"/>
                <a:gd name="T31" fmla="*/ 173 h 329"/>
                <a:gd name="T32" fmla="*/ 90 w 419"/>
                <a:gd name="T33" fmla="*/ 211 h 329"/>
                <a:gd name="T34" fmla="*/ 120 w 419"/>
                <a:gd name="T35" fmla="*/ 285 h 329"/>
                <a:gd name="T36" fmla="*/ 175 w 419"/>
                <a:gd name="T37" fmla="*/ 329 h 329"/>
                <a:gd name="T38" fmla="*/ 192 w 419"/>
                <a:gd name="T39" fmla="*/ 298 h 329"/>
                <a:gd name="T40" fmla="*/ 141 w 419"/>
                <a:gd name="T41" fmla="*/ 243 h 329"/>
                <a:gd name="T42" fmla="*/ 141 w 419"/>
                <a:gd name="T43" fmla="*/ 24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9" h="329">
                  <a:moveTo>
                    <a:pt x="141" y="243"/>
                  </a:moveTo>
                  <a:lnTo>
                    <a:pt x="128" y="177"/>
                  </a:lnTo>
                  <a:lnTo>
                    <a:pt x="141" y="133"/>
                  </a:lnTo>
                  <a:lnTo>
                    <a:pt x="208" y="99"/>
                  </a:lnTo>
                  <a:lnTo>
                    <a:pt x="316" y="78"/>
                  </a:lnTo>
                  <a:lnTo>
                    <a:pt x="419" y="40"/>
                  </a:lnTo>
                  <a:lnTo>
                    <a:pt x="312" y="48"/>
                  </a:lnTo>
                  <a:lnTo>
                    <a:pt x="190" y="63"/>
                  </a:lnTo>
                  <a:lnTo>
                    <a:pt x="105" y="99"/>
                  </a:lnTo>
                  <a:lnTo>
                    <a:pt x="120" y="51"/>
                  </a:lnTo>
                  <a:lnTo>
                    <a:pt x="202" y="0"/>
                  </a:lnTo>
                  <a:lnTo>
                    <a:pt x="120" y="29"/>
                  </a:lnTo>
                  <a:lnTo>
                    <a:pt x="86" y="59"/>
                  </a:lnTo>
                  <a:lnTo>
                    <a:pt x="59" y="99"/>
                  </a:lnTo>
                  <a:lnTo>
                    <a:pt x="0" y="70"/>
                  </a:lnTo>
                  <a:lnTo>
                    <a:pt x="42" y="173"/>
                  </a:lnTo>
                  <a:lnTo>
                    <a:pt x="90" y="211"/>
                  </a:lnTo>
                  <a:lnTo>
                    <a:pt x="120" y="285"/>
                  </a:lnTo>
                  <a:lnTo>
                    <a:pt x="175" y="329"/>
                  </a:lnTo>
                  <a:lnTo>
                    <a:pt x="192" y="298"/>
                  </a:lnTo>
                  <a:lnTo>
                    <a:pt x="141" y="243"/>
                  </a:lnTo>
                  <a:lnTo>
                    <a:pt x="141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9" name="Freeform 57"/>
            <p:cNvSpPr>
              <a:spLocks/>
            </p:cNvSpPr>
            <p:nvPr/>
          </p:nvSpPr>
          <p:spPr bwMode="auto">
            <a:xfrm>
              <a:off x="2062" y="2128"/>
              <a:ext cx="169" cy="59"/>
            </a:xfrm>
            <a:custGeom>
              <a:avLst/>
              <a:gdLst>
                <a:gd name="T0" fmla="*/ 0 w 261"/>
                <a:gd name="T1" fmla="*/ 0 h 97"/>
                <a:gd name="T2" fmla="*/ 93 w 261"/>
                <a:gd name="T3" fmla="*/ 48 h 97"/>
                <a:gd name="T4" fmla="*/ 179 w 261"/>
                <a:gd name="T5" fmla="*/ 59 h 97"/>
                <a:gd name="T6" fmla="*/ 261 w 261"/>
                <a:gd name="T7" fmla="*/ 97 h 97"/>
                <a:gd name="T8" fmla="*/ 205 w 261"/>
                <a:gd name="T9" fmla="*/ 27 h 97"/>
                <a:gd name="T10" fmla="*/ 137 w 261"/>
                <a:gd name="T11" fmla="*/ 12 h 97"/>
                <a:gd name="T12" fmla="*/ 0 w 261"/>
                <a:gd name="T13" fmla="*/ 0 h 97"/>
                <a:gd name="T14" fmla="*/ 0 w 261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97">
                  <a:moveTo>
                    <a:pt x="0" y="0"/>
                  </a:moveTo>
                  <a:lnTo>
                    <a:pt x="93" y="48"/>
                  </a:lnTo>
                  <a:lnTo>
                    <a:pt x="179" y="59"/>
                  </a:lnTo>
                  <a:lnTo>
                    <a:pt x="261" y="97"/>
                  </a:lnTo>
                  <a:lnTo>
                    <a:pt x="205" y="27"/>
                  </a:lnTo>
                  <a:lnTo>
                    <a:pt x="137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0" name="Freeform 58"/>
            <p:cNvSpPr>
              <a:spLocks/>
            </p:cNvSpPr>
            <p:nvPr/>
          </p:nvSpPr>
          <p:spPr bwMode="auto">
            <a:xfrm>
              <a:off x="1434" y="2327"/>
              <a:ext cx="152" cy="428"/>
            </a:xfrm>
            <a:custGeom>
              <a:avLst/>
              <a:gdLst>
                <a:gd name="T0" fmla="*/ 91 w 235"/>
                <a:gd name="T1" fmla="*/ 0 h 700"/>
                <a:gd name="T2" fmla="*/ 173 w 235"/>
                <a:gd name="T3" fmla="*/ 78 h 700"/>
                <a:gd name="T4" fmla="*/ 235 w 235"/>
                <a:gd name="T5" fmla="*/ 103 h 700"/>
                <a:gd name="T6" fmla="*/ 137 w 235"/>
                <a:gd name="T7" fmla="*/ 118 h 700"/>
                <a:gd name="T8" fmla="*/ 47 w 235"/>
                <a:gd name="T9" fmla="*/ 126 h 700"/>
                <a:gd name="T10" fmla="*/ 62 w 235"/>
                <a:gd name="T11" fmla="*/ 173 h 700"/>
                <a:gd name="T12" fmla="*/ 161 w 235"/>
                <a:gd name="T13" fmla="*/ 162 h 700"/>
                <a:gd name="T14" fmla="*/ 110 w 235"/>
                <a:gd name="T15" fmla="*/ 232 h 700"/>
                <a:gd name="T16" fmla="*/ 106 w 235"/>
                <a:gd name="T17" fmla="*/ 297 h 700"/>
                <a:gd name="T18" fmla="*/ 188 w 235"/>
                <a:gd name="T19" fmla="*/ 230 h 700"/>
                <a:gd name="T20" fmla="*/ 161 w 235"/>
                <a:gd name="T21" fmla="*/ 318 h 700"/>
                <a:gd name="T22" fmla="*/ 184 w 235"/>
                <a:gd name="T23" fmla="*/ 430 h 700"/>
                <a:gd name="T24" fmla="*/ 180 w 235"/>
                <a:gd name="T25" fmla="*/ 589 h 700"/>
                <a:gd name="T26" fmla="*/ 157 w 235"/>
                <a:gd name="T27" fmla="*/ 700 h 700"/>
                <a:gd name="T28" fmla="*/ 95 w 235"/>
                <a:gd name="T29" fmla="*/ 641 h 700"/>
                <a:gd name="T30" fmla="*/ 0 w 235"/>
                <a:gd name="T31" fmla="*/ 430 h 700"/>
                <a:gd name="T32" fmla="*/ 21 w 235"/>
                <a:gd name="T33" fmla="*/ 230 h 700"/>
                <a:gd name="T34" fmla="*/ 21 w 235"/>
                <a:gd name="T35" fmla="*/ 99 h 700"/>
                <a:gd name="T36" fmla="*/ 59 w 235"/>
                <a:gd name="T37" fmla="*/ 36 h 700"/>
                <a:gd name="T38" fmla="*/ 91 w 235"/>
                <a:gd name="T39" fmla="*/ 0 h 700"/>
                <a:gd name="T40" fmla="*/ 91 w 235"/>
                <a:gd name="T41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700">
                  <a:moveTo>
                    <a:pt x="91" y="0"/>
                  </a:moveTo>
                  <a:lnTo>
                    <a:pt x="173" y="78"/>
                  </a:lnTo>
                  <a:lnTo>
                    <a:pt x="235" y="103"/>
                  </a:lnTo>
                  <a:lnTo>
                    <a:pt x="137" y="118"/>
                  </a:lnTo>
                  <a:lnTo>
                    <a:pt x="47" y="126"/>
                  </a:lnTo>
                  <a:lnTo>
                    <a:pt x="62" y="173"/>
                  </a:lnTo>
                  <a:lnTo>
                    <a:pt x="161" y="162"/>
                  </a:lnTo>
                  <a:lnTo>
                    <a:pt x="110" y="232"/>
                  </a:lnTo>
                  <a:lnTo>
                    <a:pt x="106" y="297"/>
                  </a:lnTo>
                  <a:lnTo>
                    <a:pt x="188" y="230"/>
                  </a:lnTo>
                  <a:lnTo>
                    <a:pt x="161" y="318"/>
                  </a:lnTo>
                  <a:lnTo>
                    <a:pt x="184" y="430"/>
                  </a:lnTo>
                  <a:lnTo>
                    <a:pt x="180" y="589"/>
                  </a:lnTo>
                  <a:lnTo>
                    <a:pt x="157" y="700"/>
                  </a:lnTo>
                  <a:lnTo>
                    <a:pt x="95" y="641"/>
                  </a:lnTo>
                  <a:lnTo>
                    <a:pt x="0" y="430"/>
                  </a:lnTo>
                  <a:lnTo>
                    <a:pt x="21" y="230"/>
                  </a:lnTo>
                  <a:lnTo>
                    <a:pt x="21" y="99"/>
                  </a:lnTo>
                  <a:lnTo>
                    <a:pt x="59" y="36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1" name="Freeform 59"/>
            <p:cNvSpPr>
              <a:spLocks/>
            </p:cNvSpPr>
            <p:nvPr/>
          </p:nvSpPr>
          <p:spPr bwMode="auto">
            <a:xfrm>
              <a:off x="1208" y="2580"/>
              <a:ext cx="194" cy="242"/>
            </a:xfrm>
            <a:custGeom>
              <a:avLst/>
              <a:gdLst>
                <a:gd name="T0" fmla="*/ 0 w 298"/>
                <a:gd name="T1" fmla="*/ 0 h 396"/>
                <a:gd name="T2" fmla="*/ 43 w 298"/>
                <a:gd name="T3" fmla="*/ 219 h 396"/>
                <a:gd name="T4" fmla="*/ 5 w 298"/>
                <a:gd name="T5" fmla="*/ 301 h 396"/>
                <a:gd name="T6" fmla="*/ 66 w 298"/>
                <a:gd name="T7" fmla="*/ 360 h 396"/>
                <a:gd name="T8" fmla="*/ 165 w 298"/>
                <a:gd name="T9" fmla="*/ 344 h 396"/>
                <a:gd name="T10" fmla="*/ 201 w 298"/>
                <a:gd name="T11" fmla="*/ 396 h 396"/>
                <a:gd name="T12" fmla="*/ 279 w 298"/>
                <a:gd name="T13" fmla="*/ 367 h 396"/>
                <a:gd name="T14" fmla="*/ 298 w 298"/>
                <a:gd name="T15" fmla="*/ 327 h 396"/>
                <a:gd name="T16" fmla="*/ 207 w 298"/>
                <a:gd name="T17" fmla="*/ 329 h 396"/>
                <a:gd name="T18" fmla="*/ 137 w 298"/>
                <a:gd name="T19" fmla="*/ 312 h 396"/>
                <a:gd name="T20" fmla="*/ 99 w 298"/>
                <a:gd name="T21" fmla="*/ 278 h 396"/>
                <a:gd name="T22" fmla="*/ 66 w 298"/>
                <a:gd name="T23" fmla="*/ 215 h 396"/>
                <a:gd name="T24" fmla="*/ 0 w 298"/>
                <a:gd name="T25" fmla="*/ 0 h 396"/>
                <a:gd name="T26" fmla="*/ 0 w 298"/>
                <a:gd name="T2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8" h="396">
                  <a:moveTo>
                    <a:pt x="0" y="0"/>
                  </a:moveTo>
                  <a:lnTo>
                    <a:pt x="43" y="219"/>
                  </a:lnTo>
                  <a:lnTo>
                    <a:pt x="5" y="301"/>
                  </a:lnTo>
                  <a:lnTo>
                    <a:pt x="66" y="360"/>
                  </a:lnTo>
                  <a:lnTo>
                    <a:pt x="165" y="344"/>
                  </a:lnTo>
                  <a:lnTo>
                    <a:pt x="201" y="396"/>
                  </a:lnTo>
                  <a:lnTo>
                    <a:pt x="279" y="367"/>
                  </a:lnTo>
                  <a:lnTo>
                    <a:pt x="298" y="327"/>
                  </a:lnTo>
                  <a:lnTo>
                    <a:pt x="207" y="329"/>
                  </a:lnTo>
                  <a:lnTo>
                    <a:pt x="137" y="312"/>
                  </a:lnTo>
                  <a:lnTo>
                    <a:pt x="99" y="278"/>
                  </a:lnTo>
                  <a:lnTo>
                    <a:pt x="66" y="2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2" name="Freeform 60"/>
            <p:cNvSpPr>
              <a:spLocks/>
            </p:cNvSpPr>
            <p:nvPr/>
          </p:nvSpPr>
          <p:spPr bwMode="auto">
            <a:xfrm>
              <a:off x="1234" y="2457"/>
              <a:ext cx="47" cy="80"/>
            </a:xfrm>
            <a:custGeom>
              <a:avLst/>
              <a:gdLst>
                <a:gd name="T0" fmla="*/ 3 w 70"/>
                <a:gd name="T1" fmla="*/ 0 h 133"/>
                <a:gd name="T2" fmla="*/ 0 w 70"/>
                <a:gd name="T3" fmla="*/ 133 h 133"/>
                <a:gd name="T4" fmla="*/ 70 w 70"/>
                <a:gd name="T5" fmla="*/ 25 h 133"/>
                <a:gd name="T6" fmla="*/ 3 w 70"/>
                <a:gd name="T7" fmla="*/ 0 h 133"/>
                <a:gd name="T8" fmla="*/ 3 w 70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33">
                  <a:moveTo>
                    <a:pt x="3" y="0"/>
                  </a:moveTo>
                  <a:lnTo>
                    <a:pt x="0" y="133"/>
                  </a:lnTo>
                  <a:lnTo>
                    <a:pt x="70" y="2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3" name="Freeform 61"/>
            <p:cNvSpPr>
              <a:spLocks/>
            </p:cNvSpPr>
            <p:nvPr/>
          </p:nvSpPr>
          <p:spPr bwMode="auto">
            <a:xfrm>
              <a:off x="1256" y="2633"/>
              <a:ext cx="57" cy="102"/>
            </a:xfrm>
            <a:custGeom>
              <a:avLst/>
              <a:gdLst>
                <a:gd name="T0" fmla="*/ 0 w 87"/>
                <a:gd name="T1" fmla="*/ 0 h 167"/>
                <a:gd name="T2" fmla="*/ 76 w 87"/>
                <a:gd name="T3" fmla="*/ 103 h 167"/>
                <a:gd name="T4" fmla="*/ 87 w 87"/>
                <a:gd name="T5" fmla="*/ 167 h 167"/>
                <a:gd name="T6" fmla="*/ 51 w 87"/>
                <a:gd name="T7" fmla="*/ 148 h 167"/>
                <a:gd name="T8" fmla="*/ 28 w 87"/>
                <a:gd name="T9" fmla="*/ 97 h 167"/>
                <a:gd name="T10" fmla="*/ 21 w 87"/>
                <a:gd name="T11" fmla="*/ 67 h 167"/>
                <a:gd name="T12" fmla="*/ 0 w 87"/>
                <a:gd name="T13" fmla="*/ 0 h 167"/>
                <a:gd name="T14" fmla="*/ 0 w 87"/>
                <a:gd name="T1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67">
                  <a:moveTo>
                    <a:pt x="0" y="0"/>
                  </a:moveTo>
                  <a:lnTo>
                    <a:pt x="76" y="103"/>
                  </a:lnTo>
                  <a:lnTo>
                    <a:pt x="87" y="167"/>
                  </a:lnTo>
                  <a:lnTo>
                    <a:pt x="51" y="148"/>
                  </a:lnTo>
                  <a:lnTo>
                    <a:pt x="28" y="97"/>
                  </a:lnTo>
                  <a:lnTo>
                    <a:pt x="21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4" name="Freeform 62"/>
            <p:cNvSpPr>
              <a:spLocks/>
            </p:cNvSpPr>
            <p:nvPr/>
          </p:nvSpPr>
          <p:spPr bwMode="auto">
            <a:xfrm>
              <a:off x="1387" y="2524"/>
              <a:ext cx="131" cy="548"/>
            </a:xfrm>
            <a:custGeom>
              <a:avLst/>
              <a:gdLst>
                <a:gd name="T0" fmla="*/ 86 w 202"/>
                <a:gd name="T1" fmla="*/ 0 h 897"/>
                <a:gd name="T2" fmla="*/ 57 w 202"/>
                <a:gd name="T3" fmla="*/ 207 h 897"/>
                <a:gd name="T4" fmla="*/ 61 w 202"/>
                <a:gd name="T5" fmla="*/ 508 h 897"/>
                <a:gd name="T6" fmla="*/ 0 w 202"/>
                <a:gd name="T7" fmla="*/ 445 h 897"/>
                <a:gd name="T8" fmla="*/ 23 w 202"/>
                <a:gd name="T9" fmla="*/ 675 h 897"/>
                <a:gd name="T10" fmla="*/ 61 w 202"/>
                <a:gd name="T11" fmla="*/ 897 h 897"/>
                <a:gd name="T12" fmla="*/ 69 w 202"/>
                <a:gd name="T13" fmla="*/ 667 h 897"/>
                <a:gd name="T14" fmla="*/ 194 w 202"/>
                <a:gd name="T15" fmla="*/ 793 h 897"/>
                <a:gd name="T16" fmla="*/ 202 w 202"/>
                <a:gd name="T17" fmla="*/ 707 h 897"/>
                <a:gd name="T18" fmla="*/ 153 w 202"/>
                <a:gd name="T19" fmla="*/ 538 h 897"/>
                <a:gd name="T20" fmla="*/ 113 w 202"/>
                <a:gd name="T21" fmla="*/ 386 h 897"/>
                <a:gd name="T22" fmla="*/ 124 w 202"/>
                <a:gd name="T23" fmla="*/ 126 h 897"/>
                <a:gd name="T24" fmla="*/ 86 w 202"/>
                <a:gd name="T25" fmla="*/ 0 h 897"/>
                <a:gd name="T26" fmla="*/ 86 w 202"/>
                <a:gd name="T27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897">
                  <a:moveTo>
                    <a:pt x="86" y="0"/>
                  </a:moveTo>
                  <a:lnTo>
                    <a:pt x="57" y="207"/>
                  </a:lnTo>
                  <a:lnTo>
                    <a:pt x="61" y="508"/>
                  </a:lnTo>
                  <a:lnTo>
                    <a:pt x="0" y="445"/>
                  </a:lnTo>
                  <a:lnTo>
                    <a:pt x="23" y="675"/>
                  </a:lnTo>
                  <a:lnTo>
                    <a:pt x="61" y="897"/>
                  </a:lnTo>
                  <a:lnTo>
                    <a:pt x="69" y="667"/>
                  </a:lnTo>
                  <a:lnTo>
                    <a:pt x="194" y="793"/>
                  </a:lnTo>
                  <a:lnTo>
                    <a:pt x="202" y="707"/>
                  </a:lnTo>
                  <a:lnTo>
                    <a:pt x="153" y="538"/>
                  </a:lnTo>
                  <a:lnTo>
                    <a:pt x="113" y="386"/>
                  </a:lnTo>
                  <a:lnTo>
                    <a:pt x="124" y="126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5" name="Freeform 63"/>
            <p:cNvSpPr>
              <a:spLocks/>
            </p:cNvSpPr>
            <p:nvPr/>
          </p:nvSpPr>
          <p:spPr bwMode="auto">
            <a:xfrm>
              <a:off x="2058" y="2607"/>
              <a:ext cx="302" cy="740"/>
            </a:xfrm>
            <a:custGeom>
              <a:avLst/>
              <a:gdLst>
                <a:gd name="T0" fmla="*/ 466 w 466"/>
                <a:gd name="T1" fmla="*/ 0 h 1209"/>
                <a:gd name="T2" fmla="*/ 466 w 466"/>
                <a:gd name="T3" fmla="*/ 128 h 1209"/>
                <a:gd name="T4" fmla="*/ 424 w 466"/>
                <a:gd name="T5" fmla="*/ 371 h 1209"/>
                <a:gd name="T6" fmla="*/ 287 w 466"/>
                <a:gd name="T7" fmla="*/ 681 h 1209"/>
                <a:gd name="T8" fmla="*/ 354 w 466"/>
                <a:gd name="T9" fmla="*/ 734 h 1209"/>
                <a:gd name="T10" fmla="*/ 208 w 466"/>
                <a:gd name="T11" fmla="*/ 909 h 1209"/>
                <a:gd name="T12" fmla="*/ 141 w 466"/>
                <a:gd name="T13" fmla="*/ 1072 h 1209"/>
                <a:gd name="T14" fmla="*/ 0 w 466"/>
                <a:gd name="T15" fmla="*/ 1209 h 1209"/>
                <a:gd name="T16" fmla="*/ 103 w 466"/>
                <a:gd name="T17" fmla="*/ 979 h 1209"/>
                <a:gd name="T18" fmla="*/ 73 w 466"/>
                <a:gd name="T19" fmla="*/ 924 h 1209"/>
                <a:gd name="T20" fmla="*/ 204 w 466"/>
                <a:gd name="T21" fmla="*/ 734 h 1209"/>
                <a:gd name="T22" fmla="*/ 314 w 466"/>
                <a:gd name="T23" fmla="*/ 494 h 1209"/>
                <a:gd name="T24" fmla="*/ 229 w 466"/>
                <a:gd name="T25" fmla="*/ 569 h 1209"/>
                <a:gd name="T26" fmla="*/ 333 w 466"/>
                <a:gd name="T27" fmla="*/ 405 h 1209"/>
                <a:gd name="T28" fmla="*/ 377 w 466"/>
                <a:gd name="T29" fmla="*/ 257 h 1209"/>
                <a:gd name="T30" fmla="*/ 432 w 466"/>
                <a:gd name="T31" fmla="*/ 156 h 1209"/>
                <a:gd name="T32" fmla="*/ 466 w 466"/>
                <a:gd name="T33" fmla="*/ 0 h 1209"/>
                <a:gd name="T34" fmla="*/ 466 w 466"/>
                <a:gd name="T35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6" h="1209">
                  <a:moveTo>
                    <a:pt x="466" y="0"/>
                  </a:moveTo>
                  <a:lnTo>
                    <a:pt x="466" y="128"/>
                  </a:lnTo>
                  <a:lnTo>
                    <a:pt x="424" y="371"/>
                  </a:lnTo>
                  <a:lnTo>
                    <a:pt x="287" y="681"/>
                  </a:lnTo>
                  <a:lnTo>
                    <a:pt x="354" y="734"/>
                  </a:lnTo>
                  <a:lnTo>
                    <a:pt x="208" y="909"/>
                  </a:lnTo>
                  <a:lnTo>
                    <a:pt x="141" y="1072"/>
                  </a:lnTo>
                  <a:lnTo>
                    <a:pt x="0" y="1209"/>
                  </a:lnTo>
                  <a:lnTo>
                    <a:pt x="103" y="979"/>
                  </a:lnTo>
                  <a:lnTo>
                    <a:pt x="73" y="924"/>
                  </a:lnTo>
                  <a:lnTo>
                    <a:pt x="204" y="734"/>
                  </a:lnTo>
                  <a:lnTo>
                    <a:pt x="314" y="494"/>
                  </a:lnTo>
                  <a:lnTo>
                    <a:pt x="229" y="569"/>
                  </a:lnTo>
                  <a:lnTo>
                    <a:pt x="333" y="405"/>
                  </a:lnTo>
                  <a:lnTo>
                    <a:pt x="377" y="257"/>
                  </a:lnTo>
                  <a:lnTo>
                    <a:pt x="432" y="156"/>
                  </a:lnTo>
                  <a:lnTo>
                    <a:pt x="466" y="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6" name="Freeform 64"/>
            <p:cNvSpPr>
              <a:spLocks/>
            </p:cNvSpPr>
            <p:nvPr/>
          </p:nvSpPr>
          <p:spPr bwMode="auto">
            <a:xfrm>
              <a:off x="1533" y="3079"/>
              <a:ext cx="111" cy="362"/>
            </a:xfrm>
            <a:custGeom>
              <a:avLst/>
              <a:gdLst>
                <a:gd name="T0" fmla="*/ 38 w 171"/>
                <a:gd name="T1" fmla="*/ 0 h 593"/>
                <a:gd name="T2" fmla="*/ 140 w 171"/>
                <a:gd name="T3" fmla="*/ 289 h 593"/>
                <a:gd name="T4" fmla="*/ 171 w 171"/>
                <a:gd name="T5" fmla="*/ 593 h 593"/>
                <a:gd name="T6" fmla="*/ 0 w 171"/>
                <a:gd name="T7" fmla="*/ 452 h 593"/>
                <a:gd name="T8" fmla="*/ 30 w 171"/>
                <a:gd name="T9" fmla="*/ 215 h 593"/>
                <a:gd name="T10" fmla="*/ 38 w 171"/>
                <a:gd name="T11" fmla="*/ 0 h 593"/>
                <a:gd name="T12" fmla="*/ 38 w 171"/>
                <a:gd name="T1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593">
                  <a:moveTo>
                    <a:pt x="38" y="0"/>
                  </a:moveTo>
                  <a:lnTo>
                    <a:pt x="140" y="289"/>
                  </a:lnTo>
                  <a:lnTo>
                    <a:pt x="171" y="593"/>
                  </a:lnTo>
                  <a:lnTo>
                    <a:pt x="0" y="452"/>
                  </a:lnTo>
                  <a:lnTo>
                    <a:pt x="30" y="215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7" name="Freeform 65"/>
            <p:cNvSpPr>
              <a:spLocks/>
            </p:cNvSpPr>
            <p:nvPr/>
          </p:nvSpPr>
          <p:spPr bwMode="auto">
            <a:xfrm>
              <a:off x="1022" y="2426"/>
              <a:ext cx="1949" cy="1894"/>
            </a:xfrm>
            <a:custGeom>
              <a:avLst/>
              <a:gdLst>
                <a:gd name="T0" fmla="*/ 739 w 3011"/>
                <a:gd name="T1" fmla="*/ 1385 h 3098"/>
                <a:gd name="T2" fmla="*/ 1169 w 3011"/>
                <a:gd name="T3" fmla="*/ 1942 h 3098"/>
                <a:gd name="T4" fmla="*/ 1568 w 3011"/>
                <a:gd name="T5" fmla="*/ 1556 h 3098"/>
                <a:gd name="T6" fmla="*/ 1680 w 3011"/>
                <a:gd name="T7" fmla="*/ 1587 h 3098"/>
                <a:gd name="T8" fmla="*/ 1665 w 3011"/>
                <a:gd name="T9" fmla="*/ 1697 h 3098"/>
                <a:gd name="T10" fmla="*/ 1880 w 3011"/>
                <a:gd name="T11" fmla="*/ 1764 h 3098"/>
                <a:gd name="T12" fmla="*/ 1842 w 3011"/>
                <a:gd name="T13" fmla="*/ 1963 h 3098"/>
                <a:gd name="T14" fmla="*/ 2249 w 3011"/>
                <a:gd name="T15" fmla="*/ 2009 h 3098"/>
                <a:gd name="T16" fmla="*/ 2789 w 3011"/>
                <a:gd name="T17" fmla="*/ 2016 h 3098"/>
                <a:gd name="T18" fmla="*/ 2760 w 3011"/>
                <a:gd name="T19" fmla="*/ 2045 h 3098"/>
                <a:gd name="T20" fmla="*/ 2264 w 3011"/>
                <a:gd name="T21" fmla="*/ 2030 h 3098"/>
                <a:gd name="T22" fmla="*/ 2159 w 3011"/>
                <a:gd name="T23" fmla="*/ 2267 h 3098"/>
                <a:gd name="T24" fmla="*/ 2382 w 3011"/>
                <a:gd name="T25" fmla="*/ 2178 h 3098"/>
                <a:gd name="T26" fmla="*/ 2213 w 3011"/>
                <a:gd name="T27" fmla="*/ 2305 h 3098"/>
                <a:gd name="T28" fmla="*/ 2049 w 3011"/>
                <a:gd name="T29" fmla="*/ 2239 h 3098"/>
                <a:gd name="T30" fmla="*/ 1857 w 3011"/>
                <a:gd name="T31" fmla="*/ 2208 h 3098"/>
                <a:gd name="T32" fmla="*/ 1325 w 3011"/>
                <a:gd name="T33" fmla="*/ 2364 h 3098"/>
                <a:gd name="T34" fmla="*/ 1287 w 3011"/>
                <a:gd name="T35" fmla="*/ 2104 h 3098"/>
                <a:gd name="T36" fmla="*/ 1095 w 3011"/>
                <a:gd name="T37" fmla="*/ 2172 h 3098"/>
                <a:gd name="T38" fmla="*/ 1161 w 3011"/>
                <a:gd name="T39" fmla="*/ 2541 h 3098"/>
                <a:gd name="T40" fmla="*/ 1154 w 3011"/>
                <a:gd name="T41" fmla="*/ 2965 h 3098"/>
                <a:gd name="T42" fmla="*/ 59 w 3011"/>
                <a:gd name="T43" fmla="*/ 3098 h 3098"/>
                <a:gd name="T44" fmla="*/ 125 w 3011"/>
                <a:gd name="T45" fmla="*/ 2898 h 3098"/>
                <a:gd name="T46" fmla="*/ 161 w 3011"/>
                <a:gd name="T47" fmla="*/ 2684 h 3098"/>
                <a:gd name="T48" fmla="*/ 317 w 3011"/>
                <a:gd name="T49" fmla="*/ 2609 h 3098"/>
                <a:gd name="T50" fmla="*/ 369 w 3011"/>
                <a:gd name="T51" fmla="*/ 2697 h 3098"/>
                <a:gd name="T52" fmla="*/ 443 w 3011"/>
                <a:gd name="T53" fmla="*/ 2668 h 3098"/>
                <a:gd name="T54" fmla="*/ 44 w 3011"/>
                <a:gd name="T55" fmla="*/ 2497 h 3098"/>
                <a:gd name="T56" fmla="*/ 414 w 3011"/>
                <a:gd name="T57" fmla="*/ 2549 h 3098"/>
                <a:gd name="T58" fmla="*/ 466 w 3011"/>
                <a:gd name="T59" fmla="*/ 2482 h 3098"/>
                <a:gd name="T60" fmla="*/ 258 w 3011"/>
                <a:gd name="T61" fmla="*/ 2252 h 3098"/>
                <a:gd name="T62" fmla="*/ 177 w 3011"/>
                <a:gd name="T63" fmla="*/ 2216 h 3098"/>
                <a:gd name="T64" fmla="*/ 509 w 3011"/>
                <a:gd name="T65" fmla="*/ 2475 h 3098"/>
                <a:gd name="T66" fmla="*/ 422 w 3011"/>
                <a:gd name="T67" fmla="*/ 2208 h 3098"/>
                <a:gd name="T68" fmla="*/ 547 w 3011"/>
                <a:gd name="T69" fmla="*/ 2290 h 3098"/>
                <a:gd name="T70" fmla="*/ 437 w 3011"/>
                <a:gd name="T71" fmla="*/ 2111 h 3098"/>
                <a:gd name="T72" fmla="*/ 355 w 3011"/>
                <a:gd name="T73" fmla="*/ 2037 h 3098"/>
                <a:gd name="T74" fmla="*/ 317 w 3011"/>
                <a:gd name="T75" fmla="*/ 1150 h 3098"/>
                <a:gd name="T76" fmla="*/ 614 w 3011"/>
                <a:gd name="T77" fmla="*/ 927 h 3098"/>
                <a:gd name="T78" fmla="*/ 629 w 3011"/>
                <a:gd name="T79" fmla="*/ 1112 h 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11" h="3098">
                  <a:moveTo>
                    <a:pt x="629" y="1112"/>
                  </a:moveTo>
                  <a:lnTo>
                    <a:pt x="739" y="1385"/>
                  </a:lnTo>
                  <a:lnTo>
                    <a:pt x="1028" y="1712"/>
                  </a:lnTo>
                  <a:lnTo>
                    <a:pt x="1169" y="1942"/>
                  </a:lnTo>
                  <a:lnTo>
                    <a:pt x="1412" y="1756"/>
                  </a:lnTo>
                  <a:lnTo>
                    <a:pt x="1568" y="1556"/>
                  </a:lnTo>
                  <a:lnTo>
                    <a:pt x="1486" y="1756"/>
                  </a:lnTo>
                  <a:lnTo>
                    <a:pt x="1680" y="1587"/>
                  </a:lnTo>
                  <a:lnTo>
                    <a:pt x="1791" y="1401"/>
                  </a:lnTo>
                  <a:lnTo>
                    <a:pt x="1665" y="1697"/>
                  </a:lnTo>
                  <a:lnTo>
                    <a:pt x="1768" y="1689"/>
                  </a:lnTo>
                  <a:lnTo>
                    <a:pt x="1880" y="1764"/>
                  </a:lnTo>
                  <a:lnTo>
                    <a:pt x="2656" y="0"/>
                  </a:lnTo>
                  <a:lnTo>
                    <a:pt x="1842" y="1963"/>
                  </a:lnTo>
                  <a:lnTo>
                    <a:pt x="2159" y="2083"/>
                  </a:lnTo>
                  <a:lnTo>
                    <a:pt x="2249" y="2009"/>
                  </a:lnTo>
                  <a:lnTo>
                    <a:pt x="2545" y="1950"/>
                  </a:lnTo>
                  <a:lnTo>
                    <a:pt x="2789" y="2016"/>
                  </a:lnTo>
                  <a:lnTo>
                    <a:pt x="3011" y="2290"/>
                  </a:lnTo>
                  <a:lnTo>
                    <a:pt x="2760" y="2045"/>
                  </a:lnTo>
                  <a:lnTo>
                    <a:pt x="2553" y="1978"/>
                  </a:lnTo>
                  <a:lnTo>
                    <a:pt x="2264" y="2030"/>
                  </a:lnTo>
                  <a:lnTo>
                    <a:pt x="2100" y="2208"/>
                  </a:lnTo>
                  <a:lnTo>
                    <a:pt x="2159" y="2267"/>
                  </a:lnTo>
                  <a:lnTo>
                    <a:pt x="2234" y="2252"/>
                  </a:lnTo>
                  <a:lnTo>
                    <a:pt x="2382" y="2178"/>
                  </a:lnTo>
                  <a:lnTo>
                    <a:pt x="2293" y="2260"/>
                  </a:lnTo>
                  <a:lnTo>
                    <a:pt x="2213" y="2305"/>
                  </a:lnTo>
                  <a:lnTo>
                    <a:pt x="2123" y="2298"/>
                  </a:lnTo>
                  <a:lnTo>
                    <a:pt x="2049" y="2239"/>
                  </a:lnTo>
                  <a:lnTo>
                    <a:pt x="2034" y="2165"/>
                  </a:lnTo>
                  <a:lnTo>
                    <a:pt x="1857" y="2208"/>
                  </a:lnTo>
                  <a:lnTo>
                    <a:pt x="1620" y="2224"/>
                  </a:lnTo>
                  <a:lnTo>
                    <a:pt x="1325" y="2364"/>
                  </a:lnTo>
                  <a:lnTo>
                    <a:pt x="1443" y="2053"/>
                  </a:lnTo>
                  <a:lnTo>
                    <a:pt x="1287" y="2104"/>
                  </a:lnTo>
                  <a:lnTo>
                    <a:pt x="1190" y="2091"/>
                  </a:lnTo>
                  <a:lnTo>
                    <a:pt x="1095" y="2172"/>
                  </a:lnTo>
                  <a:lnTo>
                    <a:pt x="1087" y="2298"/>
                  </a:lnTo>
                  <a:lnTo>
                    <a:pt x="1161" y="2541"/>
                  </a:lnTo>
                  <a:lnTo>
                    <a:pt x="1190" y="2771"/>
                  </a:lnTo>
                  <a:lnTo>
                    <a:pt x="1154" y="2965"/>
                  </a:lnTo>
                  <a:lnTo>
                    <a:pt x="1154" y="3098"/>
                  </a:lnTo>
                  <a:lnTo>
                    <a:pt x="59" y="3098"/>
                  </a:lnTo>
                  <a:lnTo>
                    <a:pt x="102" y="3024"/>
                  </a:lnTo>
                  <a:lnTo>
                    <a:pt x="125" y="2898"/>
                  </a:lnTo>
                  <a:lnTo>
                    <a:pt x="133" y="2771"/>
                  </a:lnTo>
                  <a:lnTo>
                    <a:pt x="161" y="2684"/>
                  </a:lnTo>
                  <a:lnTo>
                    <a:pt x="266" y="2653"/>
                  </a:lnTo>
                  <a:lnTo>
                    <a:pt x="317" y="2609"/>
                  </a:lnTo>
                  <a:lnTo>
                    <a:pt x="289" y="2668"/>
                  </a:lnTo>
                  <a:lnTo>
                    <a:pt x="369" y="2697"/>
                  </a:lnTo>
                  <a:lnTo>
                    <a:pt x="414" y="2705"/>
                  </a:lnTo>
                  <a:lnTo>
                    <a:pt x="443" y="2668"/>
                  </a:lnTo>
                  <a:lnTo>
                    <a:pt x="332" y="2505"/>
                  </a:lnTo>
                  <a:lnTo>
                    <a:pt x="44" y="2497"/>
                  </a:lnTo>
                  <a:lnTo>
                    <a:pt x="310" y="2467"/>
                  </a:lnTo>
                  <a:lnTo>
                    <a:pt x="414" y="2549"/>
                  </a:lnTo>
                  <a:lnTo>
                    <a:pt x="450" y="2609"/>
                  </a:lnTo>
                  <a:lnTo>
                    <a:pt x="466" y="2482"/>
                  </a:lnTo>
                  <a:lnTo>
                    <a:pt x="325" y="2275"/>
                  </a:lnTo>
                  <a:lnTo>
                    <a:pt x="258" y="2252"/>
                  </a:lnTo>
                  <a:lnTo>
                    <a:pt x="0" y="2275"/>
                  </a:lnTo>
                  <a:lnTo>
                    <a:pt x="177" y="2216"/>
                  </a:lnTo>
                  <a:lnTo>
                    <a:pt x="340" y="2246"/>
                  </a:lnTo>
                  <a:lnTo>
                    <a:pt x="509" y="2475"/>
                  </a:lnTo>
                  <a:lnTo>
                    <a:pt x="532" y="2393"/>
                  </a:lnTo>
                  <a:lnTo>
                    <a:pt x="422" y="2208"/>
                  </a:lnTo>
                  <a:lnTo>
                    <a:pt x="540" y="2372"/>
                  </a:lnTo>
                  <a:lnTo>
                    <a:pt x="547" y="2290"/>
                  </a:lnTo>
                  <a:lnTo>
                    <a:pt x="473" y="2157"/>
                  </a:lnTo>
                  <a:lnTo>
                    <a:pt x="437" y="2111"/>
                  </a:lnTo>
                  <a:lnTo>
                    <a:pt x="222" y="1994"/>
                  </a:lnTo>
                  <a:lnTo>
                    <a:pt x="355" y="2037"/>
                  </a:lnTo>
                  <a:lnTo>
                    <a:pt x="192" y="89"/>
                  </a:lnTo>
                  <a:lnTo>
                    <a:pt x="317" y="1150"/>
                  </a:lnTo>
                  <a:lnTo>
                    <a:pt x="391" y="1015"/>
                  </a:lnTo>
                  <a:lnTo>
                    <a:pt x="614" y="927"/>
                  </a:lnTo>
                  <a:lnTo>
                    <a:pt x="629" y="1112"/>
                  </a:lnTo>
                  <a:lnTo>
                    <a:pt x="629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8" name="Freeform 66"/>
            <p:cNvSpPr>
              <a:spLocks/>
            </p:cNvSpPr>
            <p:nvPr/>
          </p:nvSpPr>
          <p:spPr bwMode="auto">
            <a:xfrm>
              <a:off x="897" y="3688"/>
              <a:ext cx="366" cy="74"/>
            </a:xfrm>
            <a:custGeom>
              <a:avLst/>
              <a:gdLst>
                <a:gd name="T0" fmla="*/ 566 w 566"/>
                <a:gd name="T1" fmla="*/ 101 h 122"/>
                <a:gd name="T2" fmla="*/ 393 w 566"/>
                <a:gd name="T3" fmla="*/ 19 h 122"/>
                <a:gd name="T4" fmla="*/ 289 w 566"/>
                <a:gd name="T5" fmla="*/ 27 h 122"/>
                <a:gd name="T6" fmla="*/ 0 w 566"/>
                <a:gd name="T7" fmla="*/ 122 h 122"/>
                <a:gd name="T8" fmla="*/ 230 w 566"/>
                <a:gd name="T9" fmla="*/ 23 h 122"/>
                <a:gd name="T10" fmla="*/ 411 w 566"/>
                <a:gd name="T11" fmla="*/ 0 h 122"/>
                <a:gd name="T12" fmla="*/ 507 w 566"/>
                <a:gd name="T13" fmla="*/ 55 h 122"/>
                <a:gd name="T14" fmla="*/ 566 w 566"/>
                <a:gd name="T15" fmla="*/ 101 h 122"/>
                <a:gd name="T16" fmla="*/ 566 w 566"/>
                <a:gd name="T1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122">
                  <a:moveTo>
                    <a:pt x="566" y="101"/>
                  </a:moveTo>
                  <a:lnTo>
                    <a:pt x="393" y="19"/>
                  </a:lnTo>
                  <a:lnTo>
                    <a:pt x="289" y="27"/>
                  </a:lnTo>
                  <a:lnTo>
                    <a:pt x="0" y="122"/>
                  </a:lnTo>
                  <a:lnTo>
                    <a:pt x="230" y="23"/>
                  </a:lnTo>
                  <a:lnTo>
                    <a:pt x="411" y="0"/>
                  </a:lnTo>
                  <a:lnTo>
                    <a:pt x="507" y="55"/>
                  </a:lnTo>
                  <a:lnTo>
                    <a:pt x="566" y="101"/>
                  </a:lnTo>
                  <a:lnTo>
                    <a:pt x="566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9" name="Freeform 67"/>
            <p:cNvSpPr>
              <a:spLocks/>
            </p:cNvSpPr>
            <p:nvPr/>
          </p:nvSpPr>
          <p:spPr bwMode="auto">
            <a:xfrm>
              <a:off x="0" y="2481"/>
              <a:ext cx="1110" cy="1833"/>
            </a:xfrm>
            <a:custGeom>
              <a:avLst/>
              <a:gdLst>
                <a:gd name="T0" fmla="*/ 1717 w 1717"/>
                <a:gd name="T1" fmla="*/ 0 h 2997"/>
                <a:gd name="T2" fmla="*/ 865 w 1717"/>
                <a:gd name="T3" fmla="*/ 93 h 2997"/>
                <a:gd name="T4" fmla="*/ 1046 w 1717"/>
                <a:gd name="T5" fmla="*/ 2195 h 2997"/>
                <a:gd name="T6" fmla="*/ 1184 w 1717"/>
                <a:gd name="T7" fmla="*/ 2195 h 2997"/>
                <a:gd name="T8" fmla="*/ 1232 w 1717"/>
                <a:gd name="T9" fmla="*/ 2058 h 2997"/>
                <a:gd name="T10" fmla="*/ 1557 w 1717"/>
                <a:gd name="T11" fmla="*/ 1903 h 2997"/>
                <a:gd name="T12" fmla="*/ 1679 w 1717"/>
                <a:gd name="T13" fmla="*/ 1882 h 2997"/>
                <a:gd name="T14" fmla="*/ 1557 w 1717"/>
                <a:gd name="T15" fmla="*/ 1920 h 2997"/>
                <a:gd name="T16" fmla="*/ 1262 w 1717"/>
                <a:gd name="T17" fmla="*/ 2085 h 2997"/>
                <a:gd name="T18" fmla="*/ 1306 w 1717"/>
                <a:gd name="T19" fmla="*/ 2144 h 2997"/>
                <a:gd name="T20" fmla="*/ 1285 w 1717"/>
                <a:gd name="T21" fmla="*/ 2224 h 2997"/>
                <a:gd name="T22" fmla="*/ 1312 w 1717"/>
                <a:gd name="T23" fmla="*/ 2266 h 2997"/>
                <a:gd name="T24" fmla="*/ 1348 w 1717"/>
                <a:gd name="T25" fmla="*/ 2287 h 2997"/>
                <a:gd name="T26" fmla="*/ 1348 w 1717"/>
                <a:gd name="T27" fmla="*/ 2340 h 2997"/>
                <a:gd name="T28" fmla="*/ 1365 w 1717"/>
                <a:gd name="T29" fmla="*/ 2387 h 2997"/>
                <a:gd name="T30" fmla="*/ 1321 w 1717"/>
                <a:gd name="T31" fmla="*/ 2357 h 2997"/>
                <a:gd name="T32" fmla="*/ 1312 w 1717"/>
                <a:gd name="T33" fmla="*/ 2319 h 2997"/>
                <a:gd name="T34" fmla="*/ 1247 w 1717"/>
                <a:gd name="T35" fmla="*/ 2304 h 2997"/>
                <a:gd name="T36" fmla="*/ 1232 w 1717"/>
                <a:gd name="T37" fmla="*/ 2254 h 2997"/>
                <a:gd name="T38" fmla="*/ 1141 w 1717"/>
                <a:gd name="T39" fmla="*/ 2425 h 2997"/>
                <a:gd name="T40" fmla="*/ 1055 w 1717"/>
                <a:gd name="T41" fmla="*/ 2857 h 2997"/>
                <a:gd name="T42" fmla="*/ 1034 w 1717"/>
                <a:gd name="T43" fmla="*/ 2997 h 2997"/>
                <a:gd name="T44" fmla="*/ 901 w 1717"/>
                <a:gd name="T45" fmla="*/ 2997 h 2997"/>
                <a:gd name="T46" fmla="*/ 0 w 1717"/>
                <a:gd name="T47" fmla="*/ 2997 h 2997"/>
                <a:gd name="T48" fmla="*/ 110 w 1717"/>
                <a:gd name="T49" fmla="*/ 2517 h 2997"/>
                <a:gd name="T50" fmla="*/ 272 w 1717"/>
                <a:gd name="T51" fmla="*/ 2005 h 2997"/>
                <a:gd name="T52" fmla="*/ 361 w 1717"/>
                <a:gd name="T53" fmla="*/ 1893 h 2997"/>
                <a:gd name="T54" fmla="*/ 947 w 1717"/>
                <a:gd name="T55" fmla="*/ 1604 h 2997"/>
                <a:gd name="T56" fmla="*/ 819 w 1717"/>
                <a:gd name="T57" fmla="*/ 70 h 2997"/>
                <a:gd name="T58" fmla="*/ 1717 w 1717"/>
                <a:gd name="T59" fmla="*/ 0 h 2997"/>
                <a:gd name="T60" fmla="*/ 1717 w 1717"/>
                <a:gd name="T61" fmla="*/ 0 h 2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7" h="2997">
                  <a:moveTo>
                    <a:pt x="1717" y="0"/>
                  </a:moveTo>
                  <a:lnTo>
                    <a:pt x="865" y="93"/>
                  </a:lnTo>
                  <a:lnTo>
                    <a:pt x="1046" y="2195"/>
                  </a:lnTo>
                  <a:lnTo>
                    <a:pt x="1184" y="2195"/>
                  </a:lnTo>
                  <a:lnTo>
                    <a:pt x="1232" y="2058"/>
                  </a:lnTo>
                  <a:lnTo>
                    <a:pt x="1557" y="1903"/>
                  </a:lnTo>
                  <a:lnTo>
                    <a:pt x="1679" y="1882"/>
                  </a:lnTo>
                  <a:lnTo>
                    <a:pt x="1557" y="1920"/>
                  </a:lnTo>
                  <a:lnTo>
                    <a:pt x="1262" y="2085"/>
                  </a:lnTo>
                  <a:lnTo>
                    <a:pt x="1306" y="2144"/>
                  </a:lnTo>
                  <a:lnTo>
                    <a:pt x="1285" y="2224"/>
                  </a:lnTo>
                  <a:lnTo>
                    <a:pt x="1312" y="2266"/>
                  </a:lnTo>
                  <a:lnTo>
                    <a:pt x="1348" y="2287"/>
                  </a:lnTo>
                  <a:lnTo>
                    <a:pt x="1348" y="2340"/>
                  </a:lnTo>
                  <a:lnTo>
                    <a:pt x="1365" y="2387"/>
                  </a:lnTo>
                  <a:lnTo>
                    <a:pt x="1321" y="2357"/>
                  </a:lnTo>
                  <a:lnTo>
                    <a:pt x="1312" y="2319"/>
                  </a:lnTo>
                  <a:lnTo>
                    <a:pt x="1247" y="2304"/>
                  </a:lnTo>
                  <a:lnTo>
                    <a:pt x="1232" y="2254"/>
                  </a:lnTo>
                  <a:lnTo>
                    <a:pt x="1141" y="2425"/>
                  </a:lnTo>
                  <a:lnTo>
                    <a:pt x="1055" y="2857"/>
                  </a:lnTo>
                  <a:lnTo>
                    <a:pt x="1034" y="2997"/>
                  </a:lnTo>
                  <a:lnTo>
                    <a:pt x="901" y="2997"/>
                  </a:lnTo>
                  <a:lnTo>
                    <a:pt x="0" y="2997"/>
                  </a:lnTo>
                  <a:lnTo>
                    <a:pt x="110" y="2517"/>
                  </a:lnTo>
                  <a:lnTo>
                    <a:pt x="272" y="2005"/>
                  </a:lnTo>
                  <a:lnTo>
                    <a:pt x="361" y="1893"/>
                  </a:lnTo>
                  <a:lnTo>
                    <a:pt x="947" y="1604"/>
                  </a:lnTo>
                  <a:lnTo>
                    <a:pt x="819" y="70"/>
                  </a:lnTo>
                  <a:lnTo>
                    <a:pt x="1717" y="0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0" name="Freeform 68"/>
            <p:cNvSpPr>
              <a:spLocks/>
            </p:cNvSpPr>
            <p:nvPr/>
          </p:nvSpPr>
          <p:spPr bwMode="auto">
            <a:xfrm>
              <a:off x="919" y="3997"/>
              <a:ext cx="62" cy="72"/>
            </a:xfrm>
            <a:custGeom>
              <a:avLst/>
              <a:gdLst>
                <a:gd name="T0" fmla="*/ 29 w 95"/>
                <a:gd name="T1" fmla="*/ 0 h 117"/>
                <a:gd name="T2" fmla="*/ 36 w 95"/>
                <a:gd name="T3" fmla="*/ 66 h 117"/>
                <a:gd name="T4" fmla="*/ 95 w 95"/>
                <a:gd name="T5" fmla="*/ 104 h 117"/>
                <a:gd name="T6" fmla="*/ 51 w 95"/>
                <a:gd name="T7" fmla="*/ 117 h 117"/>
                <a:gd name="T8" fmla="*/ 0 w 95"/>
                <a:gd name="T9" fmla="*/ 89 h 117"/>
                <a:gd name="T10" fmla="*/ 29 w 95"/>
                <a:gd name="T11" fmla="*/ 0 h 117"/>
                <a:gd name="T12" fmla="*/ 29 w 95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17">
                  <a:moveTo>
                    <a:pt x="29" y="0"/>
                  </a:moveTo>
                  <a:lnTo>
                    <a:pt x="36" y="66"/>
                  </a:lnTo>
                  <a:lnTo>
                    <a:pt x="95" y="104"/>
                  </a:lnTo>
                  <a:lnTo>
                    <a:pt x="51" y="117"/>
                  </a:lnTo>
                  <a:lnTo>
                    <a:pt x="0" y="89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1" name="Freeform 69"/>
            <p:cNvSpPr>
              <a:spLocks/>
            </p:cNvSpPr>
            <p:nvPr/>
          </p:nvSpPr>
          <p:spPr bwMode="auto">
            <a:xfrm>
              <a:off x="2775" y="2430"/>
              <a:ext cx="562" cy="1282"/>
            </a:xfrm>
            <a:custGeom>
              <a:avLst/>
              <a:gdLst>
                <a:gd name="T0" fmla="*/ 0 w 867"/>
                <a:gd name="T1" fmla="*/ 0 h 2099"/>
                <a:gd name="T2" fmla="*/ 829 w 867"/>
                <a:gd name="T3" fmla="*/ 342 h 2099"/>
                <a:gd name="T4" fmla="*/ 89 w 867"/>
                <a:gd name="T5" fmla="*/ 2076 h 2099"/>
                <a:gd name="T6" fmla="*/ 133 w 867"/>
                <a:gd name="T7" fmla="*/ 2099 h 2099"/>
                <a:gd name="T8" fmla="*/ 867 w 867"/>
                <a:gd name="T9" fmla="*/ 327 h 2099"/>
                <a:gd name="T10" fmla="*/ 0 w 867"/>
                <a:gd name="T11" fmla="*/ 0 h 2099"/>
                <a:gd name="T12" fmla="*/ 0 w 867"/>
                <a:gd name="T13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7" h="2099">
                  <a:moveTo>
                    <a:pt x="0" y="0"/>
                  </a:moveTo>
                  <a:lnTo>
                    <a:pt x="829" y="342"/>
                  </a:lnTo>
                  <a:lnTo>
                    <a:pt x="89" y="2076"/>
                  </a:lnTo>
                  <a:lnTo>
                    <a:pt x="133" y="2099"/>
                  </a:lnTo>
                  <a:lnTo>
                    <a:pt x="867" y="3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2" name="Freeform 70"/>
            <p:cNvSpPr>
              <a:spLocks/>
            </p:cNvSpPr>
            <p:nvPr/>
          </p:nvSpPr>
          <p:spPr bwMode="auto">
            <a:xfrm>
              <a:off x="2304" y="3048"/>
              <a:ext cx="55" cy="272"/>
            </a:xfrm>
            <a:custGeom>
              <a:avLst/>
              <a:gdLst>
                <a:gd name="T0" fmla="*/ 0 w 83"/>
                <a:gd name="T1" fmla="*/ 0 h 443"/>
                <a:gd name="T2" fmla="*/ 21 w 83"/>
                <a:gd name="T3" fmla="*/ 77 h 443"/>
                <a:gd name="T4" fmla="*/ 36 w 83"/>
                <a:gd name="T5" fmla="*/ 263 h 443"/>
                <a:gd name="T6" fmla="*/ 83 w 83"/>
                <a:gd name="T7" fmla="*/ 360 h 443"/>
                <a:gd name="T8" fmla="*/ 40 w 83"/>
                <a:gd name="T9" fmla="*/ 443 h 443"/>
                <a:gd name="T10" fmla="*/ 3 w 83"/>
                <a:gd name="T11" fmla="*/ 326 h 443"/>
                <a:gd name="T12" fmla="*/ 7 w 83"/>
                <a:gd name="T13" fmla="*/ 111 h 443"/>
                <a:gd name="T14" fmla="*/ 0 w 83"/>
                <a:gd name="T15" fmla="*/ 0 h 443"/>
                <a:gd name="T16" fmla="*/ 0 w 83"/>
                <a:gd name="T17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3">
                  <a:moveTo>
                    <a:pt x="0" y="0"/>
                  </a:moveTo>
                  <a:lnTo>
                    <a:pt x="21" y="77"/>
                  </a:lnTo>
                  <a:lnTo>
                    <a:pt x="36" y="263"/>
                  </a:lnTo>
                  <a:lnTo>
                    <a:pt x="83" y="360"/>
                  </a:lnTo>
                  <a:lnTo>
                    <a:pt x="40" y="443"/>
                  </a:lnTo>
                  <a:lnTo>
                    <a:pt x="3" y="326"/>
                  </a:lnTo>
                  <a:lnTo>
                    <a:pt x="7" y="1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3" name="Freeform 71"/>
            <p:cNvSpPr>
              <a:spLocks/>
            </p:cNvSpPr>
            <p:nvPr/>
          </p:nvSpPr>
          <p:spPr bwMode="auto">
            <a:xfrm>
              <a:off x="2921" y="3514"/>
              <a:ext cx="461" cy="802"/>
            </a:xfrm>
            <a:custGeom>
              <a:avLst/>
              <a:gdLst>
                <a:gd name="T0" fmla="*/ 23 w 711"/>
                <a:gd name="T1" fmla="*/ 0 h 1311"/>
                <a:gd name="T2" fmla="*/ 519 w 711"/>
                <a:gd name="T3" fmla="*/ 378 h 1311"/>
                <a:gd name="T4" fmla="*/ 559 w 711"/>
                <a:gd name="T5" fmla="*/ 437 h 1311"/>
                <a:gd name="T6" fmla="*/ 614 w 711"/>
                <a:gd name="T7" fmla="*/ 448 h 1311"/>
                <a:gd name="T8" fmla="*/ 648 w 711"/>
                <a:gd name="T9" fmla="*/ 549 h 1311"/>
                <a:gd name="T10" fmla="*/ 711 w 711"/>
                <a:gd name="T11" fmla="*/ 1307 h 1311"/>
                <a:gd name="T12" fmla="*/ 122 w 711"/>
                <a:gd name="T13" fmla="*/ 1311 h 1311"/>
                <a:gd name="T14" fmla="*/ 122 w 711"/>
                <a:gd name="T15" fmla="*/ 912 h 1311"/>
                <a:gd name="T16" fmla="*/ 0 w 711"/>
                <a:gd name="T17" fmla="*/ 905 h 1311"/>
                <a:gd name="T18" fmla="*/ 93 w 711"/>
                <a:gd name="T19" fmla="*/ 874 h 1311"/>
                <a:gd name="T20" fmla="*/ 97 w 711"/>
                <a:gd name="T21" fmla="*/ 768 h 1311"/>
                <a:gd name="T22" fmla="*/ 152 w 711"/>
                <a:gd name="T23" fmla="*/ 733 h 1311"/>
                <a:gd name="T24" fmla="*/ 167 w 711"/>
                <a:gd name="T25" fmla="*/ 636 h 1311"/>
                <a:gd name="T26" fmla="*/ 122 w 711"/>
                <a:gd name="T27" fmla="*/ 557 h 1311"/>
                <a:gd name="T28" fmla="*/ 203 w 711"/>
                <a:gd name="T29" fmla="*/ 655 h 1311"/>
                <a:gd name="T30" fmla="*/ 211 w 711"/>
                <a:gd name="T31" fmla="*/ 770 h 1311"/>
                <a:gd name="T32" fmla="*/ 177 w 711"/>
                <a:gd name="T33" fmla="*/ 1237 h 1311"/>
                <a:gd name="T34" fmla="*/ 447 w 711"/>
                <a:gd name="T35" fmla="*/ 878 h 1311"/>
                <a:gd name="T36" fmla="*/ 445 w 711"/>
                <a:gd name="T37" fmla="*/ 1186 h 1311"/>
                <a:gd name="T38" fmla="*/ 547 w 711"/>
                <a:gd name="T39" fmla="*/ 752 h 1311"/>
                <a:gd name="T40" fmla="*/ 595 w 711"/>
                <a:gd name="T41" fmla="*/ 578 h 1311"/>
                <a:gd name="T42" fmla="*/ 582 w 711"/>
                <a:gd name="T43" fmla="*/ 496 h 1311"/>
                <a:gd name="T44" fmla="*/ 496 w 711"/>
                <a:gd name="T45" fmla="*/ 608 h 1311"/>
                <a:gd name="T46" fmla="*/ 481 w 711"/>
                <a:gd name="T47" fmla="*/ 471 h 1311"/>
                <a:gd name="T48" fmla="*/ 426 w 711"/>
                <a:gd name="T49" fmla="*/ 374 h 1311"/>
                <a:gd name="T50" fmla="*/ 0 w 711"/>
                <a:gd name="T51" fmla="*/ 59 h 1311"/>
                <a:gd name="T52" fmla="*/ 23 w 711"/>
                <a:gd name="T53" fmla="*/ 0 h 1311"/>
                <a:gd name="T54" fmla="*/ 23 w 711"/>
                <a:gd name="T55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1" h="1311">
                  <a:moveTo>
                    <a:pt x="23" y="0"/>
                  </a:moveTo>
                  <a:lnTo>
                    <a:pt x="519" y="378"/>
                  </a:lnTo>
                  <a:lnTo>
                    <a:pt x="559" y="437"/>
                  </a:lnTo>
                  <a:lnTo>
                    <a:pt x="614" y="448"/>
                  </a:lnTo>
                  <a:lnTo>
                    <a:pt x="648" y="549"/>
                  </a:lnTo>
                  <a:lnTo>
                    <a:pt x="711" y="1307"/>
                  </a:lnTo>
                  <a:lnTo>
                    <a:pt x="122" y="1311"/>
                  </a:lnTo>
                  <a:lnTo>
                    <a:pt x="122" y="912"/>
                  </a:lnTo>
                  <a:lnTo>
                    <a:pt x="0" y="905"/>
                  </a:lnTo>
                  <a:lnTo>
                    <a:pt x="93" y="874"/>
                  </a:lnTo>
                  <a:lnTo>
                    <a:pt x="97" y="768"/>
                  </a:lnTo>
                  <a:lnTo>
                    <a:pt x="152" y="733"/>
                  </a:lnTo>
                  <a:lnTo>
                    <a:pt x="167" y="636"/>
                  </a:lnTo>
                  <a:lnTo>
                    <a:pt x="122" y="557"/>
                  </a:lnTo>
                  <a:lnTo>
                    <a:pt x="203" y="655"/>
                  </a:lnTo>
                  <a:lnTo>
                    <a:pt x="211" y="770"/>
                  </a:lnTo>
                  <a:lnTo>
                    <a:pt x="177" y="1237"/>
                  </a:lnTo>
                  <a:lnTo>
                    <a:pt x="447" y="878"/>
                  </a:lnTo>
                  <a:lnTo>
                    <a:pt x="445" y="1186"/>
                  </a:lnTo>
                  <a:lnTo>
                    <a:pt x="547" y="752"/>
                  </a:lnTo>
                  <a:lnTo>
                    <a:pt x="595" y="578"/>
                  </a:lnTo>
                  <a:lnTo>
                    <a:pt x="582" y="496"/>
                  </a:lnTo>
                  <a:lnTo>
                    <a:pt x="496" y="608"/>
                  </a:lnTo>
                  <a:lnTo>
                    <a:pt x="481" y="471"/>
                  </a:lnTo>
                  <a:lnTo>
                    <a:pt x="426" y="374"/>
                  </a:lnTo>
                  <a:lnTo>
                    <a:pt x="0" y="59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4" name="Freeform 72"/>
            <p:cNvSpPr>
              <a:spLocks/>
            </p:cNvSpPr>
            <p:nvPr/>
          </p:nvSpPr>
          <p:spPr bwMode="auto">
            <a:xfrm>
              <a:off x="2492" y="3705"/>
              <a:ext cx="384" cy="476"/>
            </a:xfrm>
            <a:custGeom>
              <a:avLst/>
              <a:gdLst>
                <a:gd name="T0" fmla="*/ 220 w 595"/>
                <a:gd name="T1" fmla="*/ 0 h 778"/>
                <a:gd name="T2" fmla="*/ 40 w 595"/>
                <a:gd name="T3" fmla="*/ 141 h 778"/>
                <a:gd name="T4" fmla="*/ 40 w 595"/>
                <a:gd name="T5" fmla="*/ 364 h 778"/>
                <a:gd name="T6" fmla="*/ 0 w 595"/>
                <a:gd name="T7" fmla="*/ 512 h 778"/>
                <a:gd name="T8" fmla="*/ 36 w 595"/>
                <a:gd name="T9" fmla="*/ 605 h 778"/>
                <a:gd name="T10" fmla="*/ 74 w 595"/>
                <a:gd name="T11" fmla="*/ 711 h 778"/>
                <a:gd name="T12" fmla="*/ 220 w 595"/>
                <a:gd name="T13" fmla="*/ 778 h 778"/>
                <a:gd name="T14" fmla="*/ 262 w 595"/>
                <a:gd name="T15" fmla="*/ 770 h 778"/>
                <a:gd name="T16" fmla="*/ 192 w 595"/>
                <a:gd name="T17" fmla="*/ 751 h 778"/>
                <a:gd name="T18" fmla="*/ 129 w 595"/>
                <a:gd name="T19" fmla="*/ 668 h 778"/>
                <a:gd name="T20" fmla="*/ 195 w 595"/>
                <a:gd name="T21" fmla="*/ 478 h 778"/>
                <a:gd name="T22" fmla="*/ 243 w 595"/>
                <a:gd name="T23" fmla="*/ 459 h 778"/>
                <a:gd name="T24" fmla="*/ 532 w 595"/>
                <a:gd name="T25" fmla="*/ 462 h 778"/>
                <a:gd name="T26" fmla="*/ 595 w 595"/>
                <a:gd name="T27" fmla="*/ 481 h 778"/>
                <a:gd name="T28" fmla="*/ 520 w 595"/>
                <a:gd name="T29" fmla="*/ 438 h 778"/>
                <a:gd name="T30" fmla="*/ 313 w 595"/>
                <a:gd name="T31" fmla="*/ 400 h 778"/>
                <a:gd name="T32" fmla="*/ 224 w 595"/>
                <a:gd name="T33" fmla="*/ 371 h 778"/>
                <a:gd name="T34" fmla="*/ 95 w 595"/>
                <a:gd name="T35" fmla="*/ 548 h 778"/>
                <a:gd name="T36" fmla="*/ 74 w 595"/>
                <a:gd name="T37" fmla="*/ 493 h 778"/>
                <a:gd name="T38" fmla="*/ 79 w 595"/>
                <a:gd name="T39" fmla="*/ 426 h 778"/>
                <a:gd name="T40" fmla="*/ 102 w 595"/>
                <a:gd name="T41" fmla="*/ 367 h 778"/>
                <a:gd name="T42" fmla="*/ 211 w 595"/>
                <a:gd name="T43" fmla="*/ 211 h 778"/>
                <a:gd name="T44" fmla="*/ 270 w 595"/>
                <a:gd name="T45" fmla="*/ 192 h 778"/>
                <a:gd name="T46" fmla="*/ 344 w 595"/>
                <a:gd name="T47" fmla="*/ 196 h 778"/>
                <a:gd name="T48" fmla="*/ 591 w 595"/>
                <a:gd name="T49" fmla="*/ 267 h 778"/>
                <a:gd name="T50" fmla="*/ 595 w 595"/>
                <a:gd name="T51" fmla="*/ 230 h 778"/>
                <a:gd name="T52" fmla="*/ 313 w 595"/>
                <a:gd name="T53" fmla="*/ 122 h 778"/>
                <a:gd name="T54" fmla="*/ 251 w 595"/>
                <a:gd name="T55" fmla="*/ 134 h 778"/>
                <a:gd name="T56" fmla="*/ 184 w 595"/>
                <a:gd name="T57" fmla="*/ 173 h 778"/>
                <a:gd name="T58" fmla="*/ 102 w 595"/>
                <a:gd name="T59" fmla="*/ 297 h 778"/>
                <a:gd name="T60" fmla="*/ 95 w 595"/>
                <a:gd name="T61" fmla="*/ 170 h 778"/>
                <a:gd name="T62" fmla="*/ 136 w 595"/>
                <a:gd name="T63" fmla="*/ 114 h 778"/>
                <a:gd name="T64" fmla="*/ 220 w 595"/>
                <a:gd name="T65" fmla="*/ 0 h 778"/>
                <a:gd name="T66" fmla="*/ 220 w 595"/>
                <a:gd name="T67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5" h="778">
                  <a:moveTo>
                    <a:pt x="220" y="0"/>
                  </a:moveTo>
                  <a:lnTo>
                    <a:pt x="40" y="141"/>
                  </a:lnTo>
                  <a:lnTo>
                    <a:pt x="40" y="364"/>
                  </a:lnTo>
                  <a:lnTo>
                    <a:pt x="0" y="512"/>
                  </a:lnTo>
                  <a:lnTo>
                    <a:pt x="36" y="605"/>
                  </a:lnTo>
                  <a:lnTo>
                    <a:pt x="74" y="711"/>
                  </a:lnTo>
                  <a:lnTo>
                    <a:pt x="220" y="778"/>
                  </a:lnTo>
                  <a:lnTo>
                    <a:pt x="262" y="770"/>
                  </a:lnTo>
                  <a:lnTo>
                    <a:pt x="192" y="751"/>
                  </a:lnTo>
                  <a:lnTo>
                    <a:pt x="129" y="668"/>
                  </a:lnTo>
                  <a:lnTo>
                    <a:pt x="195" y="478"/>
                  </a:lnTo>
                  <a:lnTo>
                    <a:pt x="243" y="459"/>
                  </a:lnTo>
                  <a:lnTo>
                    <a:pt x="532" y="462"/>
                  </a:lnTo>
                  <a:lnTo>
                    <a:pt x="595" y="481"/>
                  </a:lnTo>
                  <a:lnTo>
                    <a:pt x="520" y="438"/>
                  </a:lnTo>
                  <a:lnTo>
                    <a:pt x="313" y="400"/>
                  </a:lnTo>
                  <a:lnTo>
                    <a:pt x="224" y="371"/>
                  </a:lnTo>
                  <a:lnTo>
                    <a:pt x="95" y="548"/>
                  </a:lnTo>
                  <a:lnTo>
                    <a:pt x="74" y="493"/>
                  </a:lnTo>
                  <a:lnTo>
                    <a:pt x="79" y="426"/>
                  </a:lnTo>
                  <a:lnTo>
                    <a:pt x="102" y="367"/>
                  </a:lnTo>
                  <a:lnTo>
                    <a:pt x="211" y="211"/>
                  </a:lnTo>
                  <a:lnTo>
                    <a:pt x="270" y="192"/>
                  </a:lnTo>
                  <a:lnTo>
                    <a:pt x="344" y="196"/>
                  </a:lnTo>
                  <a:lnTo>
                    <a:pt x="591" y="267"/>
                  </a:lnTo>
                  <a:lnTo>
                    <a:pt x="595" y="230"/>
                  </a:lnTo>
                  <a:lnTo>
                    <a:pt x="313" y="122"/>
                  </a:lnTo>
                  <a:lnTo>
                    <a:pt x="251" y="134"/>
                  </a:lnTo>
                  <a:lnTo>
                    <a:pt x="184" y="173"/>
                  </a:lnTo>
                  <a:lnTo>
                    <a:pt x="102" y="297"/>
                  </a:lnTo>
                  <a:lnTo>
                    <a:pt x="95" y="170"/>
                  </a:lnTo>
                  <a:lnTo>
                    <a:pt x="136" y="114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5" name="Freeform 73"/>
            <p:cNvSpPr>
              <a:spLocks/>
            </p:cNvSpPr>
            <p:nvPr/>
          </p:nvSpPr>
          <p:spPr bwMode="auto">
            <a:xfrm>
              <a:off x="2720" y="3696"/>
              <a:ext cx="195" cy="121"/>
            </a:xfrm>
            <a:custGeom>
              <a:avLst/>
              <a:gdLst>
                <a:gd name="T0" fmla="*/ 0 w 303"/>
                <a:gd name="T1" fmla="*/ 0 h 200"/>
                <a:gd name="T2" fmla="*/ 126 w 303"/>
                <a:gd name="T3" fmla="*/ 42 h 200"/>
                <a:gd name="T4" fmla="*/ 303 w 303"/>
                <a:gd name="T5" fmla="*/ 200 h 200"/>
                <a:gd name="T6" fmla="*/ 63 w 303"/>
                <a:gd name="T7" fmla="*/ 36 h 200"/>
                <a:gd name="T8" fmla="*/ 0 w 303"/>
                <a:gd name="T9" fmla="*/ 0 h 200"/>
                <a:gd name="T10" fmla="*/ 0 w 303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200">
                  <a:moveTo>
                    <a:pt x="0" y="0"/>
                  </a:moveTo>
                  <a:lnTo>
                    <a:pt x="126" y="42"/>
                  </a:lnTo>
                  <a:lnTo>
                    <a:pt x="303" y="200"/>
                  </a:lnTo>
                  <a:lnTo>
                    <a:pt x="6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6" name="Freeform 74"/>
            <p:cNvSpPr>
              <a:spLocks/>
            </p:cNvSpPr>
            <p:nvPr/>
          </p:nvSpPr>
          <p:spPr bwMode="auto">
            <a:xfrm>
              <a:off x="2659" y="4045"/>
              <a:ext cx="141" cy="269"/>
            </a:xfrm>
            <a:custGeom>
              <a:avLst/>
              <a:gdLst>
                <a:gd name="T0" fmla="*/ 219 w 219"/>
                <a:gd name="T1" fmla="*/ 63 h 441"/>
                <a:gd name="T2" fmla="*/ 152 w 219"/>
                <a:gd name="T3" fmla="*/ 71 h 441"/>
                <a:gd name="T4" fmla="*/ 93 w 219"/>
                <a:gd name="T5" fmla="*/ 63 h 441"/>
                <a:gd name="T6" fmla="*/ 8 w 219"/>
                <a:gd name="T7" fmla="*/ 0 h 441"/>
                <a:gd name="T8" fmla="*/ 55 w 219"/>
                <a:gd name="T9" fmla="*/ 78 h 441"/>
                <a:gd name="T10" fmla="*/ 0 w 219"/>
                <a:gd name="T11" fmla="*/ 126 h 441"/>
                <a:gd name="T12" fmla="*/ 70 w 219"/>
                <a:gd name="T13" fmla="*/ 113 h 441"/>
                <a:gd name="T14" fmla="*/ 110 w 219"/>
                <a:gd name="T15" fmla="*/ 141 h 441"/>
                <a:gd name="T16" fmla="*/ 101 w 219"/>
                <a:gd name="T17" fmla="*/ 183 h 441"/>
                <a:gd name="T18" fmla="*/ 40 w 219"/>
                <a:gd name="T19" fmla="*/ 215 h 441"/>
                <a:gd name="T20" fmla="*/ 95 w 219"/>
                <a:gd name="T21" fmla="*/ 211 h 441"/>
                <a:gd name="T22" fmla="*/ 107 w 219"/>
                <a:gd name="T23" fmla="*/ 339 h 441"/>
                <a:gd name="T24" fmla="*/ 126 w 219"/>
                <a:gd name="T25" fmla="*/ 441 h 441"/>
                <a:gd name="T26" fmla="*/ 192 w 219"/>
                <a:gd name="T27" fmla="*/ 441 h 441"/>
                <a:gd name="T28" fmla="*/ 177 w 219"/>
                <a:gd name="T29" fmla="*/ 371 h 441"/>
                <a:gd name="T30" fmla="*/ 164 w 219"/>
                <a:gd name="T31" fmla="*/ 134 h 441"/>
                <a:gd name="T32" fmla="*/ 177 w 219"/>
                <a:gd name="T33" fmla="*/ 97 h 441"/>
                <a:gd name="T34" fmla="*/ 219 w 219"/>
                <a:gd name="T35" fmla="*/ 63 h 441"/>
                <a:gd name="T36" fmla="*/ 219 w 219"/>
                <a:gd name="T37" fmla="*/ 6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441">
                  <a:moveTo>
                    <a:pt x="219" y="63"/>
                  </a:moveTo>
                  <a:lnTo>
                    <a:pt x="152" y="71"/>
                  </a:lnTo>
                  <a:lnTo>
                    <a:pt x="93" y="63"/>
                  </a:lnTo>
                  <a:lnTo>
                    <a:pt x="8" y="0"/>
                  </a:lnTo>
                  <a:lnTo>
                    <a:pt x="55" y="78"/>
                  </a:lnTo>
                  <a:lnTo>
                    <a:pt x="0" y="126"/>
                  </a:lnTo>
                  <a:lnTo>
                    <a:pt x="70" y="113"/>
                  </a:lnTo>
                  <a:lnTo>
                    <a:pt x="110" y="141"/>
                  </a:lnTo>
                  <a:lnTo>
                    <a:pt x="101" y="183"/>
                  </a:lnTo>
                  <a:lnTo>
                    <a:pt x="40" y="215"/>
                  </a:lnTo>
                  <a:lnTo>
                    <a:pt x="95" y="211"/>
                  </a:lnTo>
                  <a:lnTo>
                    <a:pt x="107" y="339"/>
                  </a:lnTo>
                  <a:lnTo>
                    <a:pt x="126" y="441"/>
                  </a:lnTo>
                  <a:lnTo>
                    <a:pt x="192" y="441"/>
                  </a:lnTo>
                  <a:lnTo>
                    <a:pt x="177" y="371"/>
                  </a:lnTo>
                  <a:lnTo>
                    <a:pt x="164" y="134"/>
                  </a:lnTo>
                  <a:lnTo>
                    <a:pt x="177" y="97"/>
                  </a:lnTo>
                  <a:lnTo>
                    <a:pt x="219" y="63"/>
                  </a:lnTo>
                  <a:lnTo>
                    <a:pt x="21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7" name="Freeform 75"/>
            <p:cNvSpPr>
              <a:spLocks/>
            </p:cNvSpPr>
            <p:nvPr/>
          </p:nvSpPr>
          <p:spPr bwMode="auto">
            <a:xfrm>
              <a:off x="2591" y="4161"/>
              <a:ext cx="57" cy="153"/>
            </a:xfrm>
            <a:custGeom>
              <a:avLst/>
              <a:gdLst>
                <a:gd name="T0" fmla="*/ 0 w 89"/>
                <a:gd name="T1" fmla="*/ 0 h 250"/>
                <a:gd name="T2" fmla="*/ 34 w 89"/>
                <a:gd name="T3" fmla="*/ 250 h 250"/>
                <a:gd name="T4" fmla="*/ 89 w 89"/>
                <a:gd name="T5" fmla="*/ 250 h 250"/>
                <a:gd name="T6" fmla="*/ 53 w 89"/>
                <a:gd name="T7" fmla="*/ 110 h 250"/>
                <a:gd name="T8" fmla="*/ 34 w 89"/>
                <a:gd name="T9" fmla="*/ 9 h 250"/>
                <a:gd name="T10" fmla="*/ 0 w 89"/>
                <a:gd name="T11" fmla="*/ 0 h 250"/>
                <a:gd name="T12" fmla="*/ 0 w 89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250">
                  <a:moveTo>
                    <a:pt x="0" y="0"/>
                  </a:moveTo>
                  <a:lnTo>
                    <a:pt x="34" y="250"/>
                  </a:lnTo>
                  <a:lnTo>
                    <a:pt x="89" y="250"/>
                  </a:lnTo>
                  <a:lnTo>
                    <a:pt x="53" y="110"/>
                  </a:lnTo>
                  <a:lnTo>
                    <a:pt x="34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8" name="Freeform 76"/>
            <p:cNvSpPr>
              <a:spLocks/>
            </p:cNvSpPr>
            <p:nvPr/>
          </p:nvSpPr>
          <p:spPr bwMode="auto">
            <a:xfrm>
              <a:off x="1758" y="3739"/>
              <a:ext cx="109" cy="174"/>
            </a:xfrm>
            <a:custGeom>
              <a:avLst/>
              <a:gdLst>
                <a:gd name="T0" fmla="*/ 74 w 167"/>
                <a:gd name="T1" fmla="*/ 0 h 285"/>
                <a:gd name="T2" fmla="*/ 110 w 167"/>
                <a:gd name="T3" fmla="*/ 26 h 285"/>
                <a:gd name="T4" fmla="*/ 110 w 167"/>
                <a:gd name="T5" fmla="*/ 85 h 285"/>
                <a:gd name="T6" fmla="*/ 66 w 167"/>
                <a:gd name="T7" fmla="*/ 108 h 285"/>
                <a:gd name="T8" fmla="*/ 36 w 167"/>
                <a:gd name="T9" fmla="*/ 97 h 285"/>
                <a:gd name="T10" fmla="*/ 15 w 167"/>
                <a:gd name="T11" fmla="*/ 47 h 285"/>
                <a:gd name="T12" fmla="*/ 0 w 167"/>
                <a:gd name="T13" fmla="*/ 152 h 285"/>
                <a:gd name="T14" fmla="*/ 66 w 167"/>
                <a:gd name="T15" fmla="*/ 285 h 285"/>
                <a:gd name="T16" fmla="*/ 70 w 167"/>
                <a:gd name="T17" fmla="*/ 182 h 285"/>
                <a:gd name="T18" fmla="*/ 136 w 167"/>
                <a:gd name="T19" fmla="*/ 148 h 285"/>
                <a:gd name="T20" fmla="*/ 167 w 167"/>
                <a:gd name="T21" fmla="*/ 51 h 285"/>
                <a:gd name="T22" fmla="*/ 133 w 167"/>
                <a:gd name="T23" fmla="*/ 0 h 285"/>
                <a:gd name="T24" fmla="*/ 74 w 167"/>
                <a:gd name="T25" fmla="*/ 0 h 285"/>
                <a:gd name="T26" fmla="*/ 74 w 167"/>
                <a:gd name="T2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285">
                  <a:moveTo>
                    <a:pt x="74" y="0"/>
                  </a:moveTo>
                  <a:lnTo>
                    <a:pt x="110" y="26"/>
                  </a:lnTo>
                  <a:lnTo>
                    <a:pt x="110" y="85"/>
                  </a:lnTo>
                  <a:lnTo>
                    <a:pt x="66" y="108"/>
                  </a:lnTo>
                  <a:lnTo>
                    <a:pt x="36" y="97"/>
                  </a:lnTo>
                  <a:lnTo>
                    <a:pt x="15" y="47"/>
                  </a:lnTo>
                  <a:lnTo>
                    <a:pt x="0" y="152"/>
                  </a:lnTo>
                  <a:lnTo>
                    <a:pt x="66" y="285"/>
                  </a:lnTo>
                  <a:lnTo>
                    <a:pt x="70" y="182"/>
                  </a:lnTo>
                  <a:lnTo>
                    <a:pt x="136" y="148"/>
                  </a:lnTo>
                  <a:lnTo>
                    <a:pt x="167" y="51"/>
                  </a:lnTo>
                  <a:lnTo>
                    <a:pt x="133" y="0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9" name="Freeform 77"/>
            <p:cNvSpPr>
              <a:spLocks/>
            </p:cNvSpPr>
            <p:nvPr/>
          </p:nvSpPr>
          <p:spPr bwMode="auto">
            <a:xfrm>
              <a:off x="1819" y="4068"/>
              <a:ext cx="117" cy="248"/>
            </a:xfrm>
            <a:custGeom>
              <a:avLst/>
              <a:gdLst>
                <a:gd name="T0" fmla="*/ 21 w 180"/>
                <a:gd name="T1" fmla="*/ 0 h 406"/>
                <a:gd name="T2" fmla="*/ 24 w 180"/>
                <a:gd name="T3" fmla="*/ 133 h 406"/>
                <a:gd name="T4" fmla="*/ 2 w 180"/>
                <a:gd name="T5" fmla="*/ 266 h 406"/>
                <a:gd name="T6" fmla="*/ 0 w 180"/>
                <a:gd name="T7" fmla="*/ 406 h 406"/>
                <a:gd name="T8" fmla="*/ 180 w 180"/>
                <a:gd name="T9" fmla="*/ 406 h 406"/>
                <a:gd name="T10" fmla="*/ 83 w 180"/>
                <a:gd name="T11" fmla="*/ 262 h 406"/>
                <a:gd name="T12" fmla="*/ 66 w 180"/>
                <a:gd name="T13" fmla="*/ 110 h 406"/>
                <a:gd name="T14" fmla="*/ 21 w 180"/>
                <a:gd name="T15" fmla="*/ 0 h 406"/>
                <a:gd name="T16" fmla="*/ 21 w 180"/>
                <a:gd name="T1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406">
                  <a:moveTo>
                    <a:pt x="21" y="0"/>
                  </a:moveTo>
                  <a:lnTo>
                    <a:pt x="24" y="133"/>
                  </a:lnTo>
                  <a:lnTo>
                    <a:pt x="2" y="266"/>
                  </a:lnTo>
                  <a:lnTo>
                    <a:pt x="0" y="406"/>
                  </a:lnTo>
                  <a:lnTo>
                    <a:pt x="180" y="406"/>
                  </a:lnTo>
                  <a:lnTo>
                    <a:pt x="83" y="262"/>
                  </a:lnTo>
                  <a:lnTo>
                    <a:pt x="66" y="11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0" name="Freeform 78"/>
            <p:cNvSpPr>
              <a:spLocks/>
            </p:cNvSpPr>
            <p:nvPr/>
          </p:nvSpPr>
          <p:spPr bwMode="auto">
            <a:xfrm>
              <a:off x="1910" y="3813"/>
              <a:ext cx="639" cy="503"/>
            </a:xfrm>
            <a:custGeom>
              <a:avLst/>
              <a:gdLst>
                <a:gd name="T0" fmla="*/ 164 w 987"/>
                <a:gd name="T1" fmla="*/ 825 h 825"/>
                <a:gd name="T2" fmla="*/ 21 w 987"/>
                <a:gd name="T3" fmla="*/ 498 h 825"/>
                <a:gd name="T4" fmla="*/ 0 w 987"/>
                <a:gd name="T5" fmla="*/ 263 h 825"/>
                <a:gd name="T6" fmla="*/ 97 w 987"/>
                <a:gd name="T7" fmla="*/ 97 h 825"/>
                <a:gd name="T8" fmla="*/ 360 w 987"/>
                <a:gd name="T9" fmla="*/ 40 h 825"/>
                <a:gd name="T10" fmla="*/ 390 w 987"/>
                <a:gd name="T11" fmla="*/ 131 h 825"/>
                <a:gd name="T12" fmla="*/ 614 w 987"/>
                <a:gd name="T13" fmla="*/ 0 h 825"/>
                <a:gd name="T14" fmla="*/ 749 w 987"/>
                <a:gd name="T15" fmla="*/ 74 h 825"/>
                <a:gd name="T16" fmla="*/ 905 w 987"/>
                <a:gd name="T17" fmla="*/ 86 h 825"/>
                <a:gd name="T18" fmla="*/ 803 w 987"/>
                <a:gd name="T19" fmla="*/ 320 h 825"/>
                <a:gd name="T20" fmla="*/ 839 w 987"/>
                <a:gd name="T21" fmla="*/ 544 h 825"/>
                <a:gd name="T22" fmla="*/ 987 w 987"/>
                <a:gd name="T23" fmla="*/ 825 h 825"/>
                <a:gd name="T24" fmla="*/ 164 w 987"/>
                <a:gd name="T25" fmla="*/ 825 h 825"/>
                <a:gd name="T26" fmla="*/ 164 w 987"/>
                <a:gd name="T27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7" h="825">
                  <a:moveTo>
                    <a:pt x="164" y="825"/>
                  </a:moveTo>
                  <a:lnTo>
                    <a:pt x="21" y="498"/>
                  </a:lnTo>
                  <a:lnTo>
                    <a:pt x="0" y="263"/>
                  </a:lnTo>
                  <a:lnTo>
                    <a:pt x="97" y="97"/>
                  </a:lnTo>
                  <a:lnTo>
                    <a:pt x="360" y="40"/>
                  </a:lnTo>
                  <a:lnTo>
                    <a:pt x="390" y="131"/>
                  </a:lnTo>
                  <a:lnTo>
                    <a:pt x="614" y="0"/>
                  </a:lnTo>
                  <a:lnTo>
                    <a:pt x="749" y="74"/>
                  </a:lnTo>
                  <a:lnTo>
                    <a:pt x="905" y="86"/>
                  </a:lnTo>
                  <a:lnTo>
                    <a:pt x="803" y="320"/>
                  </a:lnTo>
                  <a:lnTo>
                    <a:pt x="839" y="544"/>
                  </a:lnTo>
                  <a:lnTo>
                    <a:pt x="987" y="825"/>
                  </a:lnTo>
                  <a:lnTo>
                    <a:pt x="164" y="825"/>
                  </a:lnTo>
                  <a:lnTo>
                    <a:pt x="164" y="82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1" name="Freeform 79"/>
            <p:cNvSpPr>
              <a:spLocks/>
            </p:cNvSpPr>
            <p:nvPr/>
          </p:nvSpPr>
          <p:spPr bwMode="auto">
            <a:xfrm>
              <a:off x="2137" y="3095"/>
              <a:ext cx="157" cy="381"/>
            </a:xfrm>
            <a:custGeom>
              <a:avLst/>
              <a:gdLst>
                <a:gd name="T0" fmla="*/ 0 w 242"/>
                <a:gd name="T1" fmla="*/ 555 h 623"/>
                <a:gd name="T2" fmla="*/ 86 w 242"/>
                <a:gd name="T3" fmla="*/ 555 h 623"/>
                <a:gd name="T4" fmla="*/ 156 w 242"/>
                <a:gd name="T5" fmla="*/ 623 h 623"/>
                <a:gd name="T6" fmla="*/ 242 w 242"/>
                <a:gd name="T7" fmla="*/ 408 h 623"/>
                <a:gd name="T8" fmla="*/ 217 w 242"/>
                <a:gd name="T9" fmla="*/ 220 h 623"/>
                <a:gd name="T10" fmla="*/ 234 w 242"/>
                <a:gd name="T11" fmla="*/ 39 h 623"/>
                <a:gd name="T12" fmla="*/ 205 w 242"/>
                <a:gd name="T13" fmla="*/ 0 h 623"/>
                <a:gd name="T14" fmla="*/ 124 w 242"/>
                <a:gd name="T15" fmla="*/ 142 h 623"/>
                <a:gd name="T16" fmla="*/ 110 w 242"/>
                <a:gd name="T17" fmla="*/ 309 h 623"/>
                <a:gd name="T18" fmla="*/ 0 w 242"/>
                <a:gd name="T19" fmla="*/ 555 h 623"/>
                <a:gd name="T20" fmla="*/ 0 w 242"/>
                <a:gd name="T21" fmla="*/ 55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623">
                  <a:moveTo>
                    <a:pt x="0" y="555"/>
                  </a:moveTo>
                  <a:lnTo>
                    <a:pt x="86" y="555"/>
                  </a:lnTo>
                  <a:lnTo>
                    <a:pt x="156" y="623"/>
                  </a:lnTo>
                  <a:lnTo>
                    <a:pt x="242" y="408"/>
                  </a:lnTo>
                  <a:lnTo>
                    <a:pt x="217" y="220"/>
                  </a:lnTo>
                  <a:lnTo>
                    <a:pt x="234" y="39"/>
                  </a:lnTo>
                  <a:lnTo>
                    <a:pt x="205" y="0"/>
                  </a:lnTo>
                  <a:lnTo>
                    <a:pt x="124" y="142"/>
                  </a:lnTo>
                  <a:lnTo>
                    <a:pt x="110" y="30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2" name="Freeform 80"/>
            <p:cNvSpPr>
              <a:spLocks/>
            </p:cNvSpPr>
            <p:nvPr/>
          </p:nvSpPr>
          <p:spPr bwMode="auto">
            <a:xfrm>
              <a:off x="2906" y="3615"/>
              <a:ext cx="367" cy="517"/>
            </a:xfrm>
            <a:custGeom>
              <a:avLst/>
              <a:gdLst>
                <a:gd name="T0" fmla="*/ 15 w 569"/>
                <a:gd name="T1" fmla="*/ 0 h 846"/>
                <a:gd name="T2" fmla="*/ 206 w 569"/>
                <a:gd name="T3" fmla="*/ 124 h 846"/>
                <a:gd name="T4" fmla="*/ 341 w 569"/>
                <a:gd name="T5" fmla="*/ 221 h 846"/>
                <a:gd name="T6" fmla="*/ 380 w 569"/>
                <a:gd name="T7" fmla="*/ 299 h 846"/>
                <a:gd name="T8" fmla="*/ 430 w 569"/>
                <a:gd name="T9" fmla="*/ 409 h 846"/>
                <a:gd name="T10" fmla="*/ 451 w 569"/>
                <a:gd name="T11" fmla="*/ 527 h 846"/>
                <a:gd name="T12" fmla="*/ 569 w 569"/>
                <a:gd name="T13" fmla="*/ 430 h 846"/>
                <a:gd name="T14" fmla="*/ 508 w 569"/>
                <a:gd name="T15" fmla="*/ 768 h 846"/>
                <a:gd name="T16" fmla="*/ 472 w 569"/>
                <a:gd name="T17" fmla="*/ 626 h 846"/>
                <a:gd name="T18" fmla="*/ 344 w 569"/>
                <a:gd name="T19" fmla="*/ 768 h 846"/>
                <a:gd name="T20" fmla="*/ 255 w 569"/>
                <a:gd name="T21" fmla="*/ 846 h 846"/>
                <a:gd name="T22" fmla="*/ 255 w 569"/>
                <a:gd name="T23" fmla="*/ 576 h 846"/>
                <a:gd name="T24" fmla="*/ 249 w 569"/>
                <a:gd name="T25" fmla="*/ 479 h 846"/>
                <a:gd name="T26" fmla="*/ 188 w 569"/>
                <a:gd name="T27" fmla="*/ 392 h 846"/>
                <a:gd name="T28" fmla="*/ 71 w 569"/>
                <a:gd name="T29" fmla="*/ 245 h 846"/>
                <a:gd name="T30" fmla="*/ 0 w 569"/>
                <a:gd name="T31" fmla="*/ 152 h 846"/>
                <a:gd name="T32" fmla="*/ 15 w 569"/>
                <a:gd name="T33" fmla="*/ 0 h 846"/>
                <a:gd name="T34" fmla="*/ 15 w 569"/>
                <a:gd name="T3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9" h="846">
                  <a:moveTo>
                    <a:pt x="15" y="0"/>
                  </a:moveTo>
                  <a:lnTo>
                    <a:pt x="206" y="124"/>
                  </a:lnTo>
                  <a:lnTo>
                    <a:pt x="341" y="221"/>
                  </a:lnTo>
                  <a:lnTo>
                    <a:pt x="380" y="299"/>
                  </a:lnTo>
                  <a:lnTo>
                    <a:pt x="430" y="409"/>
                  </a:lnTo>
                  <a:lnTo>
                    <a:pt x="451" y="527"/>
                  </a:lnTo>
                  <a:lnTo>
                    <a:pt x="569" y="430"/>
                  </a:lnTo>
                  <a:lnTo>
                    <a:pt x="508" y="768"/>
                  </a:lnTo>
                  <a:lnTo>
                    <a:pt x="472" y="626"/>
                  </a:lnTo>
                  <a:lnTo>
                    <a:pt x="344" y="768"/>
                  </a:lnTo>
                  <a:lnTo>
                    <a:pt x="255" y="846"/>
                  </a:lnTo>
                  <a:lnTo>
                    <a:pt x="255" y="576"/>
                  </a:lnTo>
                  <a:lnTo>
                    <a:pt x="249" y="479"/>
                  </a:lnTo>
                  <a:lnTo>
                    <a:pt x="188" y="392"/>
                  </a:lnTo>
                  <a:lnTo>
                    <a:pt x="71" y="245"/>
                  </a:lnTo>
                  <a:lnTo>
                    <a:pt x="0" y="15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3" name="Freeform 81"/>
            <p:cNvSpPr>
              <a:spLocks/>
            </p:cNvSpPr>
            <p:nvPr/>
          </p:nvSpPr>
          <p:spPr bwMode="auto">
            <a:xfrm>
              <a:off x="1773" y="3742"/>
              <a:ext cx="41" cy="51"/>
            </a:xfrm>
            <a:custGeom>
              <a:avLst/>
              <a:gdLst>
                <a:gd name="T0" fmla="*/ 18 w 65"/>
                <a:gd name="T1" fmla="*/ 84 h 84"/>
                <a:gd name="T2" fmla="*/ 0 w 65"/>
                <a:gd name="T3" fmla="*/ 46 h 84"/>
                <a:gd name="T4" fmla="*/ 18 w 65"/>
                <a:gd name="T5" fmla="*/ 6 h 84"/>
                <a:gd name="T6" fmla="*/ 46 w 65"/>
                <a:gd name="T7" fmla="*/ 0 h 84"/>
                <a:gd name="T8" fmla="*/ 65 w 65"/>
                <a:gd name="T9" fmla="*/ 35 h 84"/>
                <a:gd name="T10" fmla="*/ 57 w 65"/>
                <a:gd name="T11" fmla="*/ 63 h 84"/>
                <a:gd name="T12" fmla="*/ 18 w 65"/>
                <a:gd name="T13" fmla="*/ 84 h 84"/>
                <a:gd name="T14" fmla="*/ 18 w 65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84">
                  <a:moveTo>
                    <a:pt x="18" y="84"/>
                  </a:moveTo>
                  <a:lnTo>
                    <a:pt x="0" y="46"/>
                  </a:lnTo>
                  <a:lnTo>
                    <a:pt x="18" y="6"/>
                  </a:lnTo>
                  <a:lnTo>
                    <a:pt x="46" y="0"/>
                  </a:lnTo>
                  <a:lnTo>
                    <a:pt x="65" y="35"/>
                  </a:lnTo>
                  <a:lnTo>
                    <a:pt x="57" y="63"/>
                  </a:lnTo>
                  <a:lnTo>
                    <a:pt x="18" y="84"/>
                  </a:lnTo>
                  <a:lnTo>
                    <a:pt x="18" y="8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4" name="Freeform 82"/>
            <p:cNvSpPr>
              <a:spLocks/>
            </p:cNvSpPr>
            <p:nvPr/>
          </p:nvSpPr>
          <p:spPr bwMode="auto">
            <a:xfrm>
              <a:off x="1681" y="2248"/>
              <a:ext cx="159" cy="100"/>
            </a:xfrm>
            <a:custGeom>
              <a:avLst/>
              <a:gdLst>
                <a:gd name="T0" fmla="*/ 0 w 245"/>
                <a:gd name="T1" fmla="*/ 57 h 163"/>
                <a:gd name="T2" fmla="*/ 70 w 245"/>
                <a:gd name="T3" fmla="*/ 11 h 163"/>
                <a:gd name="T4" fmla="*/ 154 w 245"/>
                <a:gd name="T5" fmla="*/ 0 h 163"/>
                <a:gd name="T6" fmla="*/ 245 w 245"/>
                <a:gd name="T7" fmla="*/ 26 h 163"/>
                <a:gd name="T8" fmla="*/ 245 w 245"/>
                <a:gd name="T9" fmla="*/ 163 h 163"/>
                <a:gd name="T10" fmla="*/ 146 w 245"/>
                <a:gd name="T11" fmla="*/ 104 h 163"/>
                <a:gd name="T12" fmla="*/ 7 w 245"/>
                <a:gd name="T13" fmla="*/ 110 h 163"/>
                <a:gd name="T14" fmla="*/ 0 w 245"/>
                <a:gd name="T15" fmla="*/ 57 h 163"/>
                <a:gd name="T16" fmla="*/ 0 w 245"/>
                <a:gd name="T17" fmla="*/ 5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163">
                  <a:moveTo>
                    <a:pt x="0" y="57"/>
                  </a:moveTo>
                  <a:lnTo>
                    <a:pt x="70" y="11"/>
                  </a:lnTo>
                  <a:lnTo>
                    <a:pt x="154" y="0"/>
                  </a:lnTo>
                  <a:lnTo>
                    <a:pt x="245" y="26"/>
                  </a:lnTo>
                  <a:lnTo>
                    <a:pt x="245" y="163"/>
                  </a:lnTo>
                  <a:lnTo>
                    <a:pt x="146" y="104"/>
                  </a:lnTo>
                  <a:lnTo>
                    <a:pt x="7" y="11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5" name="Freeform 83"/>
            <p:cNvSpPr>
              <a:spLocks/>
            </p:cNvSpPr>
            <p:nvPr/>
          </p:nvSpPr>
          <p:spPr bwMode="auto">
            <a:xfrm>
              <a:off x="1751" y="2133"/>
              <a:ext cx="296" cy="179"/>
            </a:xfrm>
            <a:custGeom>
              <a:avLst/>
              <a:gdLst>
                <a:gd name="T0" fmla="*/ 0 w 458"/>
                <a:gd name="T1" fmla="*/ 43 h 292"/>
                <a:gd name="T2" fmla="*/ 90 w 458"/>
                <a:gd name="T3" fmla="*/ 17 h 292"/>
                <a:gd name="T4" fmla="*/ 209 w 458"/>
                <a:gd name="T5" fmla="*/ 0 h 292"/>
                <a:gd name="T6" fmla="*/ 375 w 458"/>
                <a:gd name="T7" fmla="*/ 5 h 292"/>
                <a:gd name="T8" fmla="*/ 458 w 458"/>
                <a:gd name="T9" fmla="*/ 59 h 292"/>
                <a:gd name="T10" fmla="*/ 396 w 458"/>
                <a:gd name="T11" fmla="*/ 97 h 292"/>
                <a:gd name="T12" fmla="*/ 369 w 458"/>
                <a:gd name="T13" fmla="*/ 195 h 292"/>
                <a:gd name="T14" fmla="*/ 333 w 458"/>
                <a:gd name="T15" fmla="*/ 292 h 292"/>
                <a:gd name="T16" fmla="*/ 245 w 458"/>
                <a:gd name="T17" fmla="*/ 281 h 292"/>
                <a:gd name="T18" fmla="*/ 192 w 458"/>
                <a:gd name="T19" fmla="*/ 182 h 292"/>
                <a:gd name="T20" fmla="*/ 139 w 458"/>
                <a:gd name="T21" fmla="*/ 108 h 292"/>
                <a:gd name="T22" fmla="*/ 99 w 458"/>
                <a:gd name="T23" fmla="*/ 79 h 292"/>
                <a:gd name="T24" fmla="*/ 76 w 458"/>
                <a:gd name="T25" fmla="*/ 108 h 292"/>
                <a:gd name="T26" fmla="*/ 0 w 458"/>
                <a:gd name="T27" fmla="*/ 43 h 292"/>
                <a:gd name="T28" fmla="*/ 0 w 458"/>
                <a:gd name="T29" fmla="*/ 4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8" h="292">
                  <a:moveTo>
                    <a:pt x="0" y="43"/>
                  </a:moveTo>
                  <a:lnTo>
                    <a:pt x="90" y="17"/>
                  </a:lnTo>
                  <a:lnTo>
                    <a:pt x="209" y="0"/>
                  </a:lnTo>
                  <a:lnTo>
                    <a:pt x="375" y="5"/>
                  </a:lnTo>
                  <a:lnTo>
                    <a:pt x="458" y="59"/>
                  </a:lnTo>
                  <a:lnTo>
                    <a:pt x="396" y="97"/>
                  </a:lnTo>
                  <a:lnTo>
                    <a:pt x="369" y="195"/>
                  </a:lnTo>
                  <a:lnTo>
                    <a:pt x="333" y="292"/>
                  </a:lnTo>
                  <a:lnTo>
                    <a:pt x="245" y="281"/>
                  </a:lnTo>
                  <a:lnTo>
                    <a:pt x="192" y="182"/>
                  </a:lnTo>
                  <a:lnTo>
                    <a:pt x="139" y="108"/>
                  </a:lnTo>
                  <a:lnTo>
                    <a:pt x="99" y="79"/>
                  </a:lnTo>
                  <a:lnTo>
                    <a:pt x="76" y="108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6" name="Freeform 84"/>
            <p:cNvSpPr>
              <a:spLocks/>
            </p:cNvSpPr>
            <p:nvPr/>
          </p:nvSpPr>
          <p:spPr bwMode="auto">
            <a:xfrm>
              <a:off x="1989" y="2490"/>
              <a:ext cx="86" cy="143"/>
            </a:xfrm>
            <a:custGeom>
              <a:avLst/>
              <a:gdLst>
                <a:gd name="T0" fmla="*/ 6 w 133"/>
                <a:gd name="T1" fmla="*/ 17 h 234"/>
                <a:gd name="T2" fmla="*/ 0 w 133"/>
                <a:gd name="T3" fmla="*/ 124 h 234"/>
                <a:gd name="T4" fmla="*/ 6 w 133"/>
                <a:gd name="T5" fmla="*/ 171 h 234"/>
                <a:gd name="T6" fmla="*/ 44 w 133"/>
                <a:gd name="T7" fmla="*/ 226 h 234"/>
                <a:gd name="T8" fmla="*/ 97 w 133"/>
                <a:gd name="T9" fmla="*/ 234 h 234"/>
                <a:gd name="T10" fmla="*/ 133 w 133"/>
                <a:gd name="T11" fmla="*/ 211 h 234"/>
                <a:gd name="T12" fmla="*/ 133 w 133"/>
                <a:gd name="T13" fmla="*/ 147 h 234"/>
                <a:gd name="T14" fmla="*/ 110 w 133"/>
                <a:gd name="T15" fmla="*/ 74 h 234"/>
                <a:gd name="T16" fmla="*/ 63 w 133"/>
                <a:gd name="T17" fmla="*/ 0 h 234"/>
                <a:gd name="T18" fmla="*/ 6 w 133"/>
                <a:gd name="T19" fmla="*/ 17 h 234"/>
                <a:gd name="T20" fmla="*/ 6 w 133"/>
                <a:gd name="T21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4">
                  <a:moveTo>
                    <a:pt x="6" y="17"/>
                  </a:moveTo>
                  <a:lnTo>
                    <a:pt x="0" y="124"/>
                  </a:lnTo>
                  <a:lnTo>
                    <a:pt x="6" y="171"/>
                  </a:lnTo>
                  <a:lnTo>
                    <a:pt x="44" y="226"/>
                  </a:lnTo>
                  <a:lnTo>
                    <a:pt x="97" y="234"/>
                  </a:lnTo>
                  <a:lnTo>
                    <a:pt x="133" y="211"/>
                  </a:lnTo>
                  <a:lnTo>
                    <a:pt x="133" y="147"/>
                  </a:lnTo>
                  <a:lnTo>
                    <a:pt x="110" y="74"/>
                  </a:lnTo>
                  <a:lnTo>
                    <a:pt x="63" y="0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7" name="Freeform 85"/>
            <p:cNvSpPr>
              <a:spLocks/>
            </p:cNvSpPr>
            <p:nvPr/>
          </p:nvSpPr>
          <p:spPr bwMode="auto">
            <a:xfrm>
              <a:off x="2130" y="2275"/>
              <a:ext cx="116" cy="57"/>
            </a:xfrm>
            <a:custGeom>
              <a:avLst/>
              <a:gdLst>
                <a:gd name="T0" fmla="*/ 13 w 178"/>
                <a:gd name="T1" fmla="*/ 7 h 93"/>
                <a:gd name="T2" fmla="*/ 100 w 178"/>
                <a:gd name="T3" fmla="*/ 17 h 93"/>
                <a:gd name="T4" fmla="*/ 133 w 178"/>
                <a:gd name="T5" fmla="*/ 0 h 93"/>
                <a:gd name="T6" fmla="*/ 178 w 178"/>
                <a:gd name="T7" fmla="*/ 30 h 93"/>
                <a:gd name="T8" fmla="*/ 152 w 178"/>
                <a:gd name="T9" fmla="*/ 62 h 93"/>
                <a:gd name="T10" fmla="*/ 97 w 178"/>
                <a:gd name="T11" fmla="*/ 93 h 93"/>
                <a:gd name="T12" fmla="*/ 0 w 178"/>
                <a:gd name="T13" fmla="*/ 83 h 93"/>
                <a:gd name="T14" fmla="*/ 22 w 178"/>
                <a:gd name="T15" fmla="*/ 57 h 93"/>
                <a:gd name="T16" fmla="*/ 13 w 178"/>
                <a:gd name="T17" fmla="*/ 7 h 93"/>
                <a:gd name="T18" fmla="*/ 13 w 178"/>
                <a:gd name="T1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93">
                  <a:moveTo>
                    <a:pt x="13" y="7"/>
                  </a:moveTo>
                  <a:lnTo>
                    <a:pt x="100" y="17"/>
                  </a:lnTo>
                  <a:lnTo>
                    <a:pt x="133" y="0"/>
                  </a:lnTo>
                  <a:lnTo>
                    <a:pt x="178" y="30"/>
                  </a:lnTo>
                  <a:lnTo>
                    <a:pt x="152" y="62"/>
                  </a:lnTo>
                  <a:lnTo>
                    <a:pt x="97" y="93"/>
                  </a:lnTo>
                  <a:lnTo>
                    <a:pt x="0" y="83"/>
                  </a:lnTo>
                  <a:lnTo>
                    <a:pt x="22" y="57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8" name="Freeform 86"/>
            <p:cNvSpPr>
              <a:spLocks/>
            </p:cNvSpPr>
            <p:nvPr/>
          </p:nvSpPr>
          <p:spPr bwMode="auto">
            <a:xfrm>
              <a:off x="1598" y="2504"/>
              <a:ext cx="209" cy="132"/>
            </a:xfrm>
            <a:custGeom>
              <a:avLst/>
              <a:gdLst>
                <a:gd name="T0" fmla="*/ 43 w 325"/>
                <a:gd name="T1" fmla="*/ 215 h 215"/>
                <a:gd name="T2" fmla="*/ 0 w 325"/>
                <a:gd name="T3" fmla="*/ 156 h 215"/>
                <a:gd name="T4" fmla="*/ 0 w 325"/>
                <a:gd name="T5" fmla="*/ 82 h 215"/>
                <a:gd name="T6" fmla="*/ 26 w 325"/>
                <a:gd name="T7" fmla="*/ 36 h 215"/>
                <a:gd name="T8" fmla="*/ 79 w 325"/>
                <a:gd name="T9" fmla="*/ 0 h 215"/>
                <a:gd name="T10" fmla="*/ 153 w 325"/>
                <a:gd name="T11" fmla="*/ 15 h 215"/>
                <a:gd name="T12" fmla="*/ 239 w 325"/>
                <a:gd name="T13" fmla="*/ 27 h 215"/>
                <a:gd name="T14" fmla="*/ 325 w 325"/>
                <a:gd name="T15" fmla="*/ 27 h 215"/>
                <a:gd name="T16" fmla="*/ 319 w 325"/>
                <a:gd name="T17" fmla="*/ 63 h 215"/>
                <a:gd name="T18" fmla="*/ 275 w 325"/>
                <a:gd name="T19" fmla="*/ 104 h 215"/>
                <a:gd name="T20" fmla="*/ 220 w 325"/>
                <a:gd name="T21" fmla="*/ 152 h 215"/>
                <a:gd name="T22" fmla="*/ 127 w 325"/>
                <a:gd name="T23" fmla="*/ 198 h 215"/>
                <a:gd name="T24" fmla="*/ 43 w 325"/>
                <a:gd name="T25" fmla="*/ 215 h 215"/>
                <a:gd name="T26" fmla="*/ 43 w 325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5" h="215">
                  <a:moveTo>
                    <a:pt x="43" y="215"/>
                  </a:moveTo>
                  <a:lnTo>
                    <a:pt x="0" y="156"/>
                  </a:lnTo>
                  <a:lnTo>
                    <a:pt x="0" y="82"/>
                  </a:lnTo>
                  <a:lnTo>
                    <a:pt x="26" y="36"/>
                  </a:lnTo>
                  <a:lnTo>
                    <a:pt x="79" y="0"/>
                  </a:lnTo>
                  <a:lnTo>
                    <a:pt x="153" y="15"/>
                  </a:lnTo>
                  <a:lnTo>
                    <a:pt x="239" y="27"/>
                  </a:lnTo>
                  <a:lnTo>
                    <a:pt x="325" y="27"/>
                  </a:lnTo>
                  <a:lnTo>
                    <a:pt x="319" y="63"/>
                  </a:lnTo>
                  <a:lnTo>
                    <a:pt x="275" y="104"/>
                  </a:lnTo>
                  <a:lnTo>
                    <a:pt x="220" y="152"/>
                  </a:lnTo>
                  <a:lnTo>
                    <a:pt x="127" y="198"/>
                  </a:lnTo>
                  <a:lnTo>
                    <a:pt x="43" y="215"/>
                  </a:lnTo>
                  <a:lnTo>
                    <a:pt x="43" y="2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9" name="Freeform 87"/>
            <p:cNvSpPr>
              <a:spLocks/>
            </p:cNvSpPr>
            <p:nvPr/>
          </p:nvSpPr>
          <p:spPr bwMode="auto">
            <a:xfrm>
              <a:off x="2124" y="2441"/>
              <a:ext cx="205" cy="195"/>
            </a:xfrm>
            <a:custGeom>
              <a:avLst/>
              <a:gdLst>
                <a:gd name="T0" fmla="*/ 0 w 318"/>
                <a:gd name="T1" fmla="*/ 151 h 320"/>
                <a:gd name="T2" fmla="*/ 80 w 318"/>
                <a:gd name="T3" fmla="*/ 194 h 320"/>
                <a:gd name="T4" fmla="*/ 179 w 318"/>
                <a:gd name="T5" fmla="*/ 209 h 320"/>
                <a:gd name="T6" fmla="*/ 245 w 318"/>
                <a:gd name="T7" fmla="*/ 240 h 320"/>
                <a:gd name="T8" fmla="*/ 299 w 318"/>
                <a:gd name="T9" fmla="*/ 320 h 320"/>
                <a:gd name="T10" fmla="*/ 318 w 318"/>
                <a:gd name="T11" fmla="*/ 257 h 320"/>
                <a:gd name="T12" fmla="*/ 318 w 318"/>
                <a:gd name="T13" fmla="*/ 177 h 320"/>
                <a:gd name="T14" fmla="*/ 272 w 318"/>
                <a:gd name="T15" fmla="*/ 88 h 320"/>
                <a:gd name="T16" fmla="*/ 255 w 318"/>
                <a:gd name="T17" fmla="*/ 52 h 320"/>
                <a:gd name="T18" fmla="*/ 205 w 318"/>
                <a:gd name="T19" fmla="*/ 0 h 320"/>
                <a:gd name="T20" fmla="*/ 147 w 318"/>
                <a:gd name="T21" fmla="*/ 74 h 320"/>
                <a:gd name="T22" fmla="*/ 53 w 318"/>
                <a:gd name="T23" fmla="*/ 132 h 320"/>
                <a:gd name="T24" fmla="*/ 0 w 318"/>
                <a:gd name="T25" fmla="*/ 151 h 320"/>
                <a:gd name="T26" fmla="*/ 0 w 318"/>
                <a:gd name="T27" fmla="*/ 15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320">
                  <a:moveTo>
                    <a:pt x="0" y="151"/>
                  </a:moveTo>
                  <a:lnTo>
                    <a:pt x="80" y="194"/>
                  </a:lnTo>
                  <a:lnTo>
                    <a:pt x="179" y="209"/>
                  </a:lnTo>
                  <a:lnTo>
                    <a:pt x="245" y="240"/>
                  </a:lnTo>
                  <a:lnTo>
                    <a:pt x="299" y="320"/>
                  </a:lnTo>
                  <a:lnTo>
                    <a:pt x="318" y="257"/>
                  </a:lnTo>
                  <a:lnTo>
                    <a:pt x="318" y="177"/>
                  </a:lnTo>
                  <a:lnTo>
                    <a:pt x="272" y="88"/>
                  </a:lnTo>
                  <a:lnTo>
                    <a:pt x="255" y="52"/>
                  </a:lnTo>
                  <a:lnTo>
                    <a:pt x="205" y="0"/>
                  </a:lnTo>
                  <a:lnTo>
                    <a:pt x="147" y="74"/>
                  </a:lnTo>
                  <a:lnTo>
                    <a:pt x="53" y="132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0" name="Freeform 88"/>
            <p:cNvSpPr>
              <a:spLocks/>
            </p:cNvSpPr>
            <p:nvPr/>
          </p:nvSpPr>
          <p:spPr bwMode="auto">
            <a:xfrm>
              <a:off x="2024" y="2655"/>
              <a:ext cx="157" cy="109"/>
            </a:xfrm>
            <a:custGeom>
              <a:avLst/>
              <a:gdLst>
                <a:gd name="T0" fmla="*/ 46 w 246"/>
                <a:gd name="T1" fmla="*/ 169 h 179"/>
                <a:gd name="T2" fmla="*/ 19 w 246"/>
                <a:gd name="T3" fmla="*/ 146 h 179"/>
                <a:gd name="T4" fmla="*/ 0 w 246"/>
                <a:gd name="T5" fmla="*/ 84 h 179"/>
                <a:gd name="T6" fmla="*/ 63 w 246"/>
                <a:gd name="T7" fmla="*/ 53 h 179"/>
                <a:gd name="T8" fmla="*/ 135 w 246"/>
                <a:gd name="T9" fmla="*/ 0 h 179"/>
                <a:gd name="T10" fmla="*/ 188 w 246"/>
                <a:gd name="T11" fmla="*/ 70 h 179"/>
                <a:gd name="T12" fmla="*/ 246 w 246"/>
                <a:gd name="T13" fmla="*/ 126 h 179"/>
                <a:gd name="T14" fmla="*/ 246 w 246"/>
                <a:gd name="T15" fmla="*/ 179 h 179"/>
                <a:gd name="T16" fmla="*/ 166 w 246"/>
                <a:gd name="T17" fmla="*/ 173 h 179"/>
                <a:gd name="T18" fmla="*/ 46 w 246"/>
                <a:gd name="T19" fmla="*/ 169 h 179"/>
                <a:gd name="T20" fmla="*/ 46 w 246"/>
                <a:gd name="T21" fmla="*/ 16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179">
                  <a:moveTo>
                    <a:pt x="46" y="169"/>
                  </a:moveTo>
                  <a:lnTo>
                    <a:pt x="19" y="146"/>
                  </a:lnTo>
                  <a:lnTo>
                    <a:pt x="0" y="84"/>
                  </a:lnTo>
                  <a:lnTo>
                    <a:pt x="63" y="53"/>
                  </a:lnTo>
                  <a:lnTo>
                    <a:pt x="135" y="0"/>
                  </a:lnTo>
                  <a:lnTo>
                    <a:pt x="188" y="70"/>
                  </a:lnTo>
                  <a:lnTo>
                    <a:pt x="246" y="126"/>
                  </a:lnTo>
                  <a:lnTo>
                    <a:pt x="246" y="179"/>
                  </a:lnTo>
                  <a:lnTo>
                    <a:pt x="166" y="173"/>
                  </a:lnTo>
                  <a:lnTo>
                    <a:pt x="46" y="169"/>
                  </a:lnTo>
                  <a:lnTo>
                    <a:pt x="46" y="16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1" name="Freeform 89"/>
            <p:cNvSpPr>
              <a:spLocks/>
            </p:cNvSpPr>
            <p:nvPr/>
          </p:nvSpPr>
          <p:spPr bwMode="auto">
            <a:xfrm>
              <a:off x="1881" y="2894"/>
              <a:ext cx="88" cy="38"/>
            </a:xfrm>
            <a:custGeom>
              <a:avLst/>
              <a:gdLst>
                <a:gd name="T0" fmla="*/ 15 w 135"/>
                <a:gd name="T1" fmla="*/ 9 h 62"/>
                <a:gd name="T2" fmla="*/ 68 w 135"/>
                <a:gd name="T3" fmla="*/ 0 h 62"/>
                <a:gd name="T4" fmla="*/ 135 w 135"/>
                <a:gd name="T5" fmla="*/ 17 h 62"/>
                <a:gd name="T6" fmla="*/ 129 w 135"/>
                <a:gd name="T7" fmla="*/ 47 h 62"/>
                <a:gd name="T8" fmla="*/ 81 w 135"/>
                <a:gd name="T9" fmla="*/ 62 h 62"/>
                <a:gd name="T10" fmla="*/ 36 w 135"/>
                <a:gd name="T11" fmla="*/ 57 h 62"/>
                <a:gd name="T12" fmla="*/ 0 w 135"/>
                <a:gd name="T13" fmla="*/ 9 h 62"/>
                <a:gd name="T14" fmla="*/ 15 w 135"/>
                <a:gd name="T15" fmla="*/ 9 h 62"/>
                <a:gd name="T16" fmla="*/ 15 w 135"/>
                <a:gd name="T17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62">
                  <a:moveTo>
                    <a:pt x="15" y="9"/>
                  </a:moveTo>
                  <a:lnTo>
                    <a:pt x="68" y="0"/>
                  </a:lnTo>
                  <a:lnTo>
                    <a:pt x="135" y="17"/>
                  </a:lnTo>
                  <a:lnTo>
                    <a:pt x="129" y="47"/>
                  </a:lnTo>
                  <a:lnTo>
                    <a:pt x="81" y="62"/>
                  </a:lnTo>
                  <a:lnTo>
                    <a:pt x="36" y="57"/>
                  </a:lnTo>
                  <a:lnTo>
                    <a:pt x="0" y="9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2" name="Freeform 90"/>
            <p:cNvSpPr>
              <a:spLocks/>
            </p:cNvSpPr>
            <p:nvPr/>
          </p:nvSpPr>
          <p:spPr bwMode="auto">
            <a:xfrm>
              <a:off x="1823" y="2962"/>
              <a:ext cx="312" cy="138"/>
            </a:xfrm>
            <a:custGeom>
              <a:avLst/>
              <a:gdLst>
                <a:gd name="T0" fmla="*/ 0 w 483"/>
                <a:gd name="T1" fmla="*/ 99 h 226"/>
                <a:gd name="T2" fmla="*/ 97 w 483"/>
                <a:gd name="T3" fmla="*/ 179 h 226"/>
                <a:gd name="T4" fmla="*/ 181 w 483"/>
                <a:gd name="T5" fmla="*/ 219 h 226"/>
                <a:gd name="T6" fmla="*/ 289 w 483"/>
                <a:gd name="T7" fmla="*/ 226 h 226"/>
                <a:gd name="T8" fmla="*/ 354 w 483"/>
                <a:gd name="T9" fmla="*/ 200 h 226"/>
                <a:gd name="T10" fmla="*/ 430 w 483"/>
                <a:gd name="T11" fmla="*/ 133 h 226"/>
                <a:gd name="T12" fmla="*/ 472 w 483"/>
                <a:gd name="T13" fmla="*/ 53 h 226"/>
                <a:gd name="T14" fmla="*/ 483 w 483"/>
                <a:gd name="T15" fmla="*/ 0 h 226"/>
                <a:gd name="T16" fmla="*/ 440 w 483"/>
                <a:gd name="T17" fmla="*/ 6 h 226"/>
                <a:gd name="T18" fmla="*/ 383 w 483"/>
                <a:gd name="T19" fmla="*/ 59 h 226"/>
                <a:gd name="T20" fmla="*/ 284 w 483"/>
                <a:gd name="T21" fmla="*/ 80 h 226"/>
                <a:gd name="T22" fmla="*/ 164 w 483"/>
                <a:gd name="T23" fmla="*/ 80 h 226"/>
                <a:gd name="T24" fmla="*/ 128 w 483"/>
                <a:gd name="T25" fmla="*/ 110 h 226"/>
                <a:gd name="T26" fmla="*/ 44 w 483"/>
                <a:gd name="T27" fmla="*/ 72 h 226"/>
                <a:gd name="T28" fmla="*/ 0 w 483"/>
                <a:gd name="T29" fmla="*/ 99 h 226"/>
                <a:gd name="T30" fmla="*/ 0 w 483"/>
                <a:gd name="T31" fmla="*/ 9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3" h="226">
                  <a:moveTo>
                    <a:pt x="0" y="99"/>
                  </a:moveTo>
                  <a:lnTo>
                    <a:pt x="97" y="179"/>
                  </a:lnTo>
                  <a:lnTo>
                    <a:pt x="181" y="219"/>
                  </a:lnTo>
                  <a:lnTo>
                    <a:pt x="289" y="226"/>
                  </a:lnTo>
                  <a:lnTo>
                    <a:pt x="354" y="200"/>
                  </a:lnTo>
                  <a:lnTo>
                    <a:pt x="430" y="133"/>
                  </a:lnTo>
                  <a:lnTo>
                    <a:pt x="472" y="53"/>
                  </a:lnTo>
                  <a:lnTo>
                    <a:pt x="483" y="0"/>
                  </a:lnTo>
                  <a:lnTo>
                    <a:pt x="440" y="6"/>
                  </a:lnTo>
                  <a:lnTo>
                    <a:pt x="383" y="59"/>
                  </a:lnTo>
                  <a:lnTo>
                    <a:pt x="284" y="80"/>
                  </a:lnTo>
                  <a:lnTo>
                    <a:pt x="164" y="80"/>
                  </a:lnTo>
                  <a:lnTo>
                    <a:pt x="128" y="110"/>
                  </a:lnTo>
                  <a:lnTo>
                    <a:pt x="44" y="72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3" name="Freeform 91"/>
            <p:cNvSpPr>
              <a:spLocks/>
            </p:cNvSpPr>
            <p:nvPr/>
          </p:nvSpPr>
          <p:spPr bwMode="auto">
            <a:xfrm>
              <a:off x="1615" y="3106"/>
              <a:ext cx="429" cy="418"/>
            </a:xfrm>
            <a:custGeom>
              <a:avLst/>
              <a:gdLst>
                <a:gd name="T0" fmla="*/ 0 w 664"/>
                <a:gd name="T1" fmla="*/ 0 h 684"/>
                <a:gd name="T2" fmla="*/ 120 w 664"/>
                <a:gd name="T3" fmla="*/ 192 h 684"/>
                <a:gd name="T4" fmla="*/ 127 w 664"/>
                <a:gd name="T5" fmla="*/ 308 h 684"/>
                <a:gd name="T6" fmla="*/ 137 w 664"/>
                <a:gd name="T7" fmla="*/ 418 h 684"/>
                <a:gd name="T8" fmla="*/ 190 w 664"/>
                <a:gd name="T9" fmla="*/ 507 h 684"/>
                <a:gd name="T10" fmla="*/ 236 w 664"/>
                <a:gd name="T11" fmla="*/ 654 h 684"/>
                <a:gd name="T12" fmla="*/ 337 w 664"/>
                <a:gd name="T13" fmla="*/ 684 h 684"/>
                <a:gd name="T14" fmla="*/ 428 w 664"/>
                <a:gd name="T15" fmla="*/ 621 h 684"/>
                <a:gd name="T16" fmla="*/ 517 w 664"/>
                <a:gd name="T17" fmla="*/ 501 h 684"/>
                <a:gd name="T18" fmla="*/ 648 w 664"/>
                <a:gd name="T19" fmla="*/ 382 h 684"/>
                <a:gd name="T20" fmla="*/ 664 w 664"/>
                <a:gd name="T21" fmla="*/ 292 h 684"/>
                <a:gd name="T22" fmla="*/ 578 w 664"/>
                <a:gd name="T23" fmla="*/ 355 h 684"/>
                <a:gd name="T24" fmla="*/ 458 w 664"/>
                <a:gd name="T25" fmla="*/ 387 h 684"/>
                <a:gd name="T26" fmla="*/ 365 w 664"/>
                <a:gd name="T27" fmla="*/ 355 h 684"/>
                <a:gd name="T28" fmla="*/ 481 w 664"/>
                <a:gd name="T29" fmla="*/ 319 h 684"/>
                <a:gd name="T30" fmla="*/ 591 w 664"/>
                <a:gd name="T31" fmla="*/ 254 h 684"/>
                <a:gd name="T32" fmla="*/ 627 w 664"/>
                <a:gd name="T33" fmla="*/ 161 h 684"/>
                <a:gd name="T34" fmla="*/ 578 w 664"/>
                <a:gd name="T35" fmla="*/ 161 h 684"/>
                <a:gd name="T36" fmla="*/ 494 w 664"/>
                <a:gd name="T37" fmla="*/ 205 h 684"/>
                <a:gd name="T38" fmla="*/ 401 w 664"/>
                <a:gd name="T39" fmla="*/ 192 h 684"/>
                <a:gd name="T40" fmla="*/ 266 w 664"/>
                <a:gd name="T41" fmla="*/ 146 h 684"/>
                <a:gd name="T42" fmla="*/ 147 w 664"/>
                <a:gd name="T43" fmla="*/ 95 h 684"/>
                <a:gd name="T44" fmla="*/ 0 w 664"/>
                <a:gd name="T45" fmla="*/ 0 h 684"/>
                <a:gd name="T46" fmla="*/ 0 w 664"/>
                <a:gd name="T4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4" h="684">
                  <a:moveTo>
                    <a:pt x="0" y="0"/>
                  </a:moveTo>
                  <a:lnTo>
                    <a:pt x="120" y="192"/>
                  </a:lnTo>
                  <a:lnTo>
                    <a:pt x="127" y="308"/>
                  </a:lnTo>
                  <a:lnTo>
                    <a:pt x="137" y="418"/>
                  </a:lnTo>
                  <a:lnTo>
                    <a:pt x="190" y="507"/>
                  </a:lnTo>
                  <a:lnTo>
                    <a:pt x="236" y="654"/>
                  </a:lnTo>
                  <a:lnTo>
                    <a:pt x="337" y="684"/>
                  </a:lnTo>
                  <a:lnTo>
                    <a:pt x="428" y="621"/>
                  </a:lnTo>
                  <a:lnTo>
                    <a:pt x="517" y="501"/>
                  </a:lnTo>
                  <a:lnTo>
                    <a:pt x="648" y="382"/>
                  </a:lnTo>
                  <a:lnTo>
                    <a:pt x="664" y="292"/>
                  </a:lnTo>
                  <a:lnTo>
                    <a:pt x="578" y="355"/>
                  </a:lnTo>
                  <a:lnTo>
                    <a:pt x="458" y="387"/>
                  </a:lnTo>
                  <a:lnTo>
                    <a:pt x="365" y="355"/>
                  </a:lnTo>
                  <a:lnTo>
                    <a:pt x="481" y="319"/>
                  </a:lnTo>
                  <a:lnTo>
                    <a:pt x="591" y="254"/>
                  </a:lnTo>
                  <a:lnTo>
                    <a:pt x="627" y="161"/>
                  </a:lnTo>
                  <a:lnTo>
                    <a:pt x="578" y="161"/>
                  </a:lnTo>
                  <a:lnTo>
                    <a:pt x="494" y="205"/>
                  </a:lnTo>
                  <a:lnTo>
                    <a:pt x="401" y="192"/>
                  </a:lnTo>
                  <a:lnTo>
                    <a:pt x="266" y="146"/>
                  </a:lnTo>
                  <a:lnTo>
                    <a:pt x="147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4" name="Freeform 92"/>
            <p:cNvSpPr>
              <a:spLocks/>
            </p:cNvSpPr>
            <p:nvPr/>
          </p:nvSpPr>
          <p:spPr bwMode="auto">
            <a:xfrm>
              <a:off x="1315" y="2668"/>
              <a:ext cx="65" cy="103"/>
            </a:xfrm>
            <a:custGeom>
              <a:avLst/>
              <a:gdLst>
                <a:gd name="T0" fmla="*/ 0 w 103"/>
                <a:gd name="T1" fmla="*/ 36 h 167"/>
                <a:gd name="T2" fmla="*/ 27 w 103"/>
                <a:gd name="T3" fmla="*/ 101 h 167"/>
                <a:gd name="T4" fmla="*/ 19 w 103"/>
                <a:gd name="T5" fmla="*/ 146 h 167"/>
                <a:gd name="T6" fmla="*/ 53 w 103"/>
                <a:gd name="T7" fmla="*/ 167 h 167"/>
                <a:gd name="T8" fmla="*/ 90 w 103"/>
                <a:gd name="T9" fmla="*/ 156 h 167"/>
                <a:gd name="T10" fmla="*/ 99 w 103"/>
                <a:gd name="T11" fmla="*/ 103 h 167"/>
                <a:gd name="T12" fmla="*/ 103 w 103"/>
                <a:gd name="T13" fmla="*/ 30 h 167"/>
                <a:gd name="T14" fmla="*/ 57 w 103"/>
                <a:gd name="T15" fmla="*/ 0 h 167"/>
                <a:gd name="T16" fmla="*/ 36 w 103"/>
                <a:gd name="T17" fmla="*/ 36 h 167"/>
                <a:gd name="T18" fmla="*/ 0 w 103"/>
                <a:gd name="T19" fmla="*/ 36 h 167"/>
                <a:gd name="T20" fmla="*/ 0 w 103"/>
                <a:gd name="T21" fmla="*/ 3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67">
                  <a:moveTo>
                    <a:pt x="0" y="36"/>
                  </a:moveTo>
                  <a:lnTo>
                    <a:pt x="27" y="101"/>
                  </a:lnTo>
                  <a:lnTo>
                    <a:pt x="19" y="146"/>
                  </a:lnTo>
                  <a:lnTo>
                    <a:pt x="53" y="167"/>
                  </a:lnTo>
                  <a:lnTo>
                    <a:pt x="90" y="156"/>
                  </a:lnTo>
                  <a:lnTo>
                    <a:pt x="99" y="103"/>
                  </a:lnTo>
                  <a:lnTo>
                    <a:pt x="103" y="30"/>
                  </a:lnTo>
                  <a:lnTo>
                    <a:pt x="57" y="0"/>
                  </a:lnTo>
                  <a:lnTo>
                    <a:pt x="36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5" name="Freeform 93"/>
            <p:cNvSpPr>
              <a:spLocks/>
            </p:cNvSpPr>
            <p:nvPr/>
          </p:nvSpPr>
          <p:spPr bwMode="auto">
            <a:xfrm>
              <a:off x="792" y="4009"/>
              <a:ext cx="380" cy="307"/>
            </a:xfrm>
            <a:custGeom>
              <a:avLst/>
              <a:gdLst>
                <a:gd name="T0" fmla="*/ 0 w 588"/>
                <a:gd name="T1" fmla="*/ 502 h 502"/>
                <a:gd name="T2" fmla="*/ 29 w 588"/>
                <a:gd name="T3" fmla="*/ 356 h 502"/>
                <a:gd name="T4" fmla="*/ 101 w 588"/>
                <a:gd name="T5" fmla="*/ 217 h 502"/>
                <a:gd name="T6" fmla="*/ 177 w 588"/>
                <a:gd name="T7" fmla="*/ 128 h 502"/>
                <a:gd name="T8" fmla="*/ 265 w 588"/>
                <a:gd name="T9" fmla="*/ 139 h 502"/>
                <a:gd name="T10" fmla="*/ 329 w 588"/>
                <a:gd name="T11" fmla="*/ 76 h 502"/>
                <a:gd name="T12" fmla="*/ 289 w 588"/>
                <a:gd name="T13" fmla="*/ 40 h 502"/>
                <a:gd name="T14" fmla="*/ 314 w 588"/>
                <a:gd name="T15" fmla="*/ 14 h 502"/>
                <a:gd name="T16" fmla="*/ 403 w 588"/>
                <a:gd name="T17" fmla="*/ 0 h 502"/>
                <a:gd name="T18" fmla="*/ 588 w 588"/>
                <a:gd name="T19" fmla="*/ 21 h 502"/>
                <a:gd name="T20" fmla="*/ 538 w 588"/>
                <a:gd name="T21" fmla="*/ 65 h 502"/>
                <a:gd name="T22" fmla="*/ 476 w 588"/>
                <a:gd name="T23" fmla="*/ 88 h 502"/>
                <a:gd name="T24" fmla="*/ 441 w 588"/>
                <a:gd name="T25" fmla="*/ 173 h 502"/>
                <a:gd name="T26" fmla="*/ 424 w 588"/>
                <a:gd name="T27" fmla="*/ 291 h 502"/>
                <a:gd name="T28" fmla="*/ 392 w 588"/>
                <a:gd name="T29" fmla="*/ 405 h 502"/>
                <a:gd name="T30" fmla="*/ 346 w 588"/>
                <a:gd name="T31" fmla="*/ 502 h 502"/>
                <a:gd name="T32" fmla="*/ 0 w 588"/>
                <a:gd name="T33" fmla="*/ 502 h 502"/>
                <a:gd name="T34" fmla="*/ 0 w 588"/>
                <a:gd name="T3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8" h="502">
                  <a:moveTo>
                    <a:pt x="0" y="502"/>
                  </a:moveTo>
                  <a:lnTo>
                    <a:pt x="29" y="356"/>
                  </a:lnTo>
                  <a:lnTo>
                    <a:pt x="101" y="217"/>
                  </a:lnTo>
                  <a:lnTo>
                    <a:pt x="177" y="128"/>
                  </a:lnTo>
                  <a:lnTo>
                    <a:pt x="265" y="139"/>
                  </a:lnTo>
                  <a:lnTo>
                    <a:pt x="329" y="76"/>
                  </a:lnTo>
                  <a:lnTo>
                    <a:pt x="289" y="40"/>
                  </a:lnTo>
                  <a:lnTo>
                    <a:pt x="314" y="14"/>
                  </a:lnTo>
                  <a:lnTo>
                    <a:pt x="403" y="0"/>
                  </a:lnTo>
                  <a:lnTo>
                    <a:pt x="588" y="21"/>
                  </a:lnTo>
                  <a:lnTo>
                    <a:pt x="538" y="65"/>
                  </a:lnTo>
                  <a:lnTo>
                    <a:pt x="476" y="88"/>
                  </a:lnTo>
                  <a:lnTo>
                    <a:pt x="441" y="173"/>
                  </a:lnTo>
                  <a:lnTo>
                    <a:pt x="424" y="291"/>
                  </a:lnTo>
                  <a:lnTo>
                    <a:pt x="392" y="405"/>
                  </a:lnTo>
                  <a:lnTo>
                    <a:pt x="346" y="502"/>
                  </a:lnTo>
                  <a:lnTo>
                    <a:pt x="0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6" name="Freeform 94"/>
            <p:cNvSpPr>
              <a:spLocks/>
            </p:cNvSpPr>
            <p:nvPr/>
          </p:nvSpPr>
          <p:spPr bwMode="auto">
            <a:xfrm>
              <a:off x="959" y="3855"/>
              <a:ext cx="331" cy="115"/>
            </a:xfrm>
            <a:custGeom>
              <a:avLst/>
              <a:gdLst>
                <a:gd name="T0" fmla="*/ 0 w 511"/>
                <a:gd name="T1" fmla="*/ 144 h 188"/>
                <a:gd name="T2" fmla="*/ 334 w 511"/>
                <a:gd name="T3" fmla="*/ 112 h 188"/>
                <a:gd name="T4" fmla="*/ 416 w 511"/>
                <a:gd name="T5" fmla="*/ 119 h 188"/>
                <a:gd name="T6" fmla="*/ 511 w 511"/>
                <a:gd name="T7" fmla="*/ 188 h 188"/>
                <a:gd name="T8" fmla="*/ 456 w 511"/>
                <a:gd name="T9" fmla="*/ 89 h 188"/>
                <a:gd name="T10" fmla="*/ 388 w 511"/>
                <a:gd name="T11" fmla="*/ 7 h 188"/>
                <a:gd name="T12" fmla="*/ 336 w 511"/>
                <a:gd name="T13" fmla="*/ 0 h 188"/>
                <a:gd name="T14" fmla="*/ 312 w 511"/>
                <a:gd name="T15" fmla="*/ 30 h 188"/>
                <a:gd name="T16" fmla="*/ 209 w 511"/>
                <a:gd name="T17" fmla="*/ 24 h 188"/>
                <a:gd name="T18" fmla="*/ 76 w 511"/>
                <a:gd name="T19" fmla="*/ 51 h 188"/>
                <a:gd name="T20" fmla="*/ 26 w 511"/>
                <a:gd name="T21" fmla="*/ 95 h 188"/>
                <a:gd name="T22" fmla="*/ 0 w 511"/>
                <a:gd name="T23" fmla="*/ 144 h 188"/>
                <a:gd name="T24" fmla="*/ 0 w 511"/>
                <a:gd name="T25" fmla="*/ 14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" h="188">
                  <a:moveTo>
                    <a:pt x="0" y="144"/>
                  </a:moveTo>
                  <a:lnTo>
                    <a:pt x="334" y="112"/>
                  </a:lnTo>
                  <a:lnTo>
                    <a:pt x="416" y="119"/>
                  </a:lnTo>
                  <a:lnTo>
                    <a:pt x="511" y="188"/>
                  </a:lnTo>
                  <a:lnTo>
                    <a:pt x="456" y="89"/>
                  </a:lnTo>
                  <a:lnTo>
                    <a:pt x="388" y="7"/>
                  </a:lnTo>
                  <a:lnTo>
                    <a:pt x="336" y="0"/>
                  </a:lnTo>
                  <a:lnTo>
                    <a:pt x="312" y="30"/>
                  </a:lnTo>
                  <a:lnTo>
                    <a:pt x="209" y="24"/>
                  </a:lnTo>
                  <a:lnTo>
                    <a:pt x="76" y="51"/>
                  </a:lnTo>
                  <a:lnTo>
                    <a:pt x="26" y="95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7" name="Freeform 95"/>
            <p:cNvSpPr>
              <a:spLocks/>
            </p:cNvSpPr>
            <p:nvPr/>
          </p:nvSpPr>
          <p:spPr bwMode="auto">
            <a:xfrm>
              <a:off x="2682" y="4017"/>
              <a:ext cx="197" cy="41"/>
            </a:xfrm>
            <a:custGeom>
              <a:avLst/>
              <a:gdLst>
                <a:gd name="T0" fmla="*/ 0 w 304"/>
                <a:gd name="T1" fmla="*/ 25 h 68"/>
                <a:gd name="T2" fmla="*/ 76 w 304"/>
                <a:gd name="T3" fmla="*/ 0 h 68"/>
                <a:gd name="T4" fmla="*/ 265 w 304"/>
                <a:gd name="T5" fmla="*/ 11 h 68"/>
                <a:gd name="T6" fmla="*/ 304 w 304"/>
                <a:gd name="T7" fmla="*/ 32 h 68"/>
                <a:gd name="T8" fmla="*/ 225 w 304"/>
                <a:gd name="T9" fmla="*/ 51 h 68"/>
                <a:gd name="T10" fmla="*/ 76 w 304"/>
                <a:gd name="T11" fmla="*/ 68 h 68"/>
                <a:gd name="T12" fmla="*/ 0 w 304"/>
                <a:gd name="T13" fmla="*/ 25 h 68"/>
                <a:gd name="T14" fmla="*/ 0 w 304"/>
                <a:gd name="T15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" h="68">
                  <a:moveTo>
                    <a:pt x="0" y="25"/>
                  </a:moveTo>
                  <a:lnTo>
                    <a:pt x="76" y="0"/>
                  </a:lnTo>
                  <a:lnTo>
                    <a:pt x="265" y="11"/>
                  </a:lnTo>
                  <a:lnTo>
                    <a:pt x="304" y="32"/>
                  </a:lnTo>
                  <a:lnTo>
                    <a:pt x="225" y="51"/>
                  </a:lnTo>
                  <a:lnTo>
                    <a:pt x="76" y="68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8" name="Freeform 96"/>
            <p:cNvSpPr>
              <a:spLocks/>
            </p:cNvSpPr>
            <p:nvPr/>
          </p:nvSpPr>
          <p:spPr bwMode="auto">
            <a:xfrm>
              <a:off x="2830" y="4091"/>
              <a:ext cx="134" cy="225"/>
            </a:xfrm>
            <a:custGeom>
              <a:avLst/>
              <a:gdLst>
                <a:gd name="T0" fmla="*/ 21 w 208"/>
                <a:gd name="T1" fmla="*/ 368 h 368"/>
                <a:gd name="T2" fmla="*/ 0 w 208"/>
                <a:gd name="T3" fmla="*/ 247 h 368"/>
                <a:gd name="T4" fmla="*/ 4 w 208"/>
                <a:gd name="T5" fmla="*/ 87 h 368"/>
                <a:gd name="T6" fmla="*/ 44 w 208"/>
                <a:gd name="T7" fmla="*/ 30 h 368"/>
                <a:gd name="T8" fmla="*/ 80 w 208"/>
                <a:gd name="T9" fmla="*/ 0 h 368"/>
                <a:gd name="T10" fmla="*/ 152 w 208"/>
                <a:gd name="T11" fmla="*/ 0 h 368"/>
                <a:gd name="T12" fmla="*/ 171 w 208"/>
                <a:gd name="T13" fmla="*/ 74 h 368"/>
                <a:gd name="T14" fmla="*/ 208 w 208"/>
                <a:gd name="T15" fmla="*/ 368 h 368"/>
                <a:gd name="T16" fmla="*/ 21 w 208"/>
                <a:gd name="T17" fmla="*/ 368 h 368"/>
                <a:gd name="T18" fmla="*/ 21 w 208"/>
                <a:gd name="T1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68">
                  <a:moveTo>
                    <a:pt x="21" y="368"/>
                  </a:moveTo>
                  <a:lnTo>
                    <a:pt x="0" y="247"/>
                  </a:lnTo>
                  <a:lnTo>
                    <a:pt x="4" y="87"/>
                  </a:lnTo>
                  <a:lnTo>
                    <a:pt x="44" y="30"/>
                  </a:lnTo>
                  <a:lnTo>
                    <a:pt x="80" y="0"/>
                  </a:lnTo>
                  <a:lnTo>
                    <a:pt x="152" y="0"/>
                  </a:lnTo>
                  <a:lnTo>
                    <a:pt x="171" y="74"/>
                  </a:lnTo>
                  <a:lnTo>
                    <a:pt x="208" y="368"/>
                  </a:lnTo>
                  <a:lnTo>
                    <a:pt x="21" y="368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9" name="Freeform 97"/>
            <p:cNvSpPr>
              <a:spLocks/>
            </p:cNvSpPr>
            <p:nvPr/>
          </p:nvSpPr>
          <p:spPr bwMode="auto">
            <a:xfrm>
              <a:off x="2667" y="3855"/>
              <a:ext cx="263" cy="134"/>
            </a:xfrm>
            <a:custGeom>
              <a:avLst/>
              <a:gdLst>
                <a:gd name="T0" fmla="*/ 24 w 408"/>
                <a:gd name="T1" fmla="*/ 87 h 218"/>
                <a:gd name="T2" fmla="*/ 0 w 408"/>
                <a:gd name="T3" fmla="*/ 57 h 218"/>
                <a:gd name="T4" fmla="*/ 3 w 408"/>
                <a:gd name="T5" fmla="*/ 11 h 218"/>
                <a:gd name="T6" fmla="*/ 43 w 408"/>
                <a:gd name="T7" fmla="*/ 0 h 218"/>
                <a:gd name="T8" fmla="*/ 138 w 408"/>
                <a:gd name="T9" fmla="*/ 15 h 218"/>
                <a:gd name="T10" fmla="*/ 245 w 408"/>
                <a:gd name="T11" fmla="*/ 47 h 218"/>
                <a:gd name="T12" fmla="*/ 321 w 408"/>
                <a:gd name="T13" fmla="*/ 106 h 218"/>
                <a:gd name="T14" fmla="*/ 376 w 408"/>
                <a:gd name="T15" fmla="*/ 137 h 218"/>
                <a:gd name="T16" fmla="*/ 408 w 408"/>
                <a:gd name="T17" fmla="*/ 188 h 218"/>
                <a:gd name="T18" fmla="*/ 385 w 408"/>
                <a:gd name="T19" fmla="*/ 218 h 218"/>
                <a:gd name="T20" fmla="*/ 342 w 408"/>
                <a:gd name="T21" fmla="*/ 201 h 218"/>
                <a:gd name="T22" fmla="*/ 271 w 408"/>
                <a:gd name="T23" fmla="*/ 157 h 218"/>
                <a:gd name="T24" fmla="*/ 169 w 408"/>
                <a:gd name="T25" fmla="*/ 125 h 218"/>
                <a:gd name="T26" fmla="*/ 24 w 408"/>
                <a:gd name="T27" fmla="*/ 87 h 218"/>
                <a:gd name="T28" fmla="*/ 24 w 408"/>
                <a:gd name="T29" fmla="*/ 8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218">
                  <a:moveTo>
                    <a:pt x="24" y="87"/>
                  </a:moveTo>
                  <a:lnTo>
                    <a:pt x="0" y="57"/>
                  </a:lnTo>
                  <a:lnTo>
                    <a:pt x="3" y="11"/>
                  </a:lnTo>
                  <a:lnTo>
                    <a:pt x="43" y="0"/>
                  </a:lnTo>
                  <a:lnTo>
                    <a:pt x="138" y="15"/>
                  </a:lnTo>
                  <a:lnTo>
                    <a:pt x="245" y="47"/>
                  </a:lnTo>
                  <a:lnTo>
                    <a:pt x="321" y="106"/>
                  </a:lnTo>
                  <a:lnTo>
                    <a:pt x="376" y="137"/>
                  </a:lnTo>
                  <a:lnTo>
                    <a:pt x="408" y="188"/>
                  </a:lnTo>
                  <a:lnTo>
                    <a:pt x="385" y="218"/>
                  </a:lnTo>
                  <a:lnTo>
                    <a:pt x="342" y="201"/>
                  </a:lnTo>
                  <a:lnTo>
                    <a:pt x="271" y="157"/>
                  </a:lnTo>
                  <a:lnTo>
                    <a:pt x="169" y="125"/>
                  </a:lnTo>
                  <a:lnTo>
                    <a:pt x="24" y="87"/>
                  </a:lnTo>
                  <a:lnTo>
                    <a:pt x="24" y="87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0" name="Freeform 98"/>
            <p:cNvSpPr>
              <a:spLocks/>
            </p:cNvSpPr>
            <p:nvPr/>
          </p:nvSpPr>
          <p:spPr bwMode="auto">
            <a:xfrm>
              <a:off x="2661" y="3721"/>
              <a:ext cx="225" cy="121"/>
            </a:xfrm>
            <a:custGeom>
              <a:avLst/>
              <a:gdLst>
                <a:gd name="T0" fmla="*/ 38 w 348"/>
                <a:gd name="T1" fmla="*/ 74 h 200"/>
                <a:gd name="T2" fmla="*/ 0 w 348"/>
                <a:gd name="T3" fmla="*/ 36 h 200"/>
                <a:gd name="T4" fmla="*/ 27 w 348"/>
                <a:gd name="T5" fmla="*/ 4 h 200"/>
                <a:gd name="T6" fmla="*/ 70 w 348"/>
                <a:gd name="T7" fmla="*/ 0 h 200"/>
                <a:gd name="T8" fmla="*/ 160 w 348"/>
                <a:gd name="T9" fmla="*/ 50 h 200"/>
                <a:gd name="T10" fmla="*/ 348 w 348"/>
                <a:gd name="T11" fmla="*/ 200 h 200"/>
                <a:gd name="T12" fmla="*/ 38 w 348"/>
                <a:gd name="T13" fmla="*/ 74 h 200"/>
                <a:gd name="T14" fmla="*/ 38 w 348"/>
                <a:gd name="T15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200">
                  <a:moveTo>
                    <a:pt x="38" y="74"/>
                  </a:moveTo>
                  <a:lnTo>
                    <a:pt x="0" y="36"/>
                  </a:lnTo>
                  <a:lnTo>
                    <a:pt x="27" y="4"/>
                  </a:lnTo>
                  <a:lnTo>
                    <a:pt x="70" y="0"/>
                  </a:lnTo>
                  <a:lnTo>
                    <a:pt x="160" y="50"/>
                  </a:lnTo>
                  <a:lnTo>
                    <a:pt x="348" y="200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1" name="WordArt 99"/>
            <p:cNvSpPr>
              <a:spLocks noChangeArrowheads="1" noChangeShapeType="1" noTextEdit="1"/>
            </p:cNvSpPr>
            <p:nvPr/>
          </p:nvSpPr>
          <p:spPr bwMode="auto">
            <a:xfrm rot="5150367">
              <a:off x="430" y="2980"/>
              <a:ext cx="1010" cy="2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Revenue</a:t>
              </a:r>
            </a:p>
          </p:txBody>
        </p:sp>
        <p:sp>
          <p:nvSpPr>
            <p:cNvPr id="156772" name="WordArt 100"/>
            <p:cNvSpPr>
              <a:spLocks noChangeArrowheads="1" noChangeShapeType="1" noTextEdit="1"/>
            </p:cNvSpPr>
            <p:nvPr/>
          </p:nvSpPr>
          <p:spPr bwMode="auto">
            <a:xfrm rot="6979872">
              <a:off x="2302" y="2980"/>
              <a:ext cx="1010" cy="2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Expenses</a:t>
              </a:r>
            </a:p>
          </p:txBody>
        </p:sp>
      </p:grpSp>
      <p:sp>
        <p:nvSpPr>
          <p:cNvPr id="156773" name="Text Box 101"/>
          <p:cNvSpPr txBox="1">
            <a:spLocks noChangeArrowheads="1"/>
          </p:cNvSpPr>
          <p:nvPr/>
        </p:nvSpPr>
        <p:spPr bwMode="auto">
          <a:xfrm>
            <a:off x="609600" y="99060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990000"/>
                </a:solidFill>
              </a:rPr>
              <a:t>The Matching Concept</a:t>
            </a:r>
          </a:p>
        </p:txBody>
      </p:sp>
      <p:sp>
        <p:nvSpPr>
          <p:cNvPr id="156774" name="AutoShape 10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9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901700" y="685800"/>
            <a:ext cx="7327900" cy="34290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AutoShape 3"/>
          <p:cNvSpPr>
            <a:spLocks noChangeArrowheads="1"/>
          </p:cNvSpPr>
          <p:nvPr/>
        </p:nvSpPr>
        <p:spPr bwMode="auto">
          <a:xfrm>
            <a:off x="1835150" y="2216150"/>
            <a:ext cx="5473700" cy="1358900"/>
          </a:xfrm>
          <a:prstGeom prst="roundRect">
            <a:avLst>
              <a:gd name="adj" fmla="val 12477"/>
            </a:avLst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2757488" y="1500188"/>
            <a:ext cx="365442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  <a:tabLst>
                <a:tab pos="1143000" algn="l"/>
              </a:tabLst>
            </a:pPr>
            <a:r>
              <a:rPr lang="en-US" sz="2800"/>
              <a:t>TWO METHODS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915988" y="687388"/>
            <a:ext cx="7312025" cy="65087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9900">
                  <a:gamma/>
                  <a:shade val="63529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Reporting</a:t>
            </a: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Revenue and Expenses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0" y="2262188"/>
            <a:ext cx="5029200" cy="11588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en-US" sz="2800"/>
              <a:t>Cash Basis of Accounting</a:t>
            </a:r>
          </a:p>
          <a:p>
            <a:pPr algn="ctr">
              <a:buFontTx/>
              <a:buNone/>
            </a:pPr>
            <a:r>
              <a:rPr lang="en-US" sz="2800"/>
              <a:t>Accrual Basis of Accounting</a:t>
            </a:r>
          </a:p>
        </p:txBody>
      </p:sp>
      <p:grpSp>
        <p:nvGrpSpPr>
          <p:cNvPr id="157704" name="Group 8"/>
          <p:cNvGrpSpPr>
            <a:grpSpLocks/>
          </p:cNvGrpSpPr>
          <p:nvPr/>
        </p:nvGrpSpPr>
        <p:grpSpPr bwMode="auto">
          <a:xfrm>
            <a:off x="0" y="3886200"/>
            <a:ext cx="4248150" cy="2971800"/>
            <a:chOff x="0" y="2233"/>
            <a:chExt cx="2868" cy="2068"/>
          </a:xfrm>
        </p:grpSpPr>
        <p:sp>
          <p:nvSpPr>
            <p:cNvPr id="157705" name="Freeform 9"/>
            <p:cNvSpPr>
              <a:spLocks/>
            </p:cNvSpPr>
            <p:nvPr/>
          </p:nvSpPr>
          <p:spPr bwMode="auto">
            <a:xfrm>
              <a:off x="439" y="2683"/>
              <a:ext cx="44" cy="104"/>
            </a:xfrm>
            <a:custGeom>
              <a:avLst/>
              <a:gdLst>
                <a:gd name="T0" fmla="*/ 40 w 88"/>
                <a:gd name="T1" fmla="*/ 0 h 209"/>
                <a:gd name="T2" fmla="*/ 82 w 88"/>
                <a:gd name="T3" fmla="*/ 114 h 209"/>
                <a:gd name="T4" fmla="*/ 88 w 88"/>
                <a:gd name="T5" fmla="*/ 209 h 209"/>
                <a:gd name="T6" fmla="*/ 0 w 88"/>
                <a:gd name="T7" fmla="*/ 91 h 209"/>
                <a:gd name="T8" fmla="*/ 14 w 88"/>
                <a:gd name="T9" fmla="*/ 36 h 209"/>
                <a:gd name="T10" fmla="*/ 40 w 88"/>
                <a:gd name="T11" fmla="*/ 0 h 209"/>
                <a:gd name="T12" fmla="*/ 40 w 88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09">
                  <a:moveTo>
                    <a:pt x="40" y="0"/>
                  </a:moveTo>
                  <a:lnTo>
                    <a:pt x="82" y="114"/>
                  </a:lnTo>
                  <a:lnTo>
                    <a:pt x="88" y="209"/>
                  </a:lnTo>
                  <a:lnTo>
                    <a:pt x="0" y="91"/>
                  </a:lnTo>
                  <a:lnTo>
                    <a:pt x="14" y="3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auto">
            <a:xfrm>
              <a:off x="4" y="3145"/>
              <a:ext cx="2353" cy="1156"/>
            </a:xfrm>
            <a:custGeom>
              <a:avLst/>
              <a:gdLst>
                <a:gd name="T0" fmla="*/ 7 w 4705"/>
                <a:gd name="T1" fmla="*/ 87 h 2311"/>
                <a:gd name="T2" fmla="*/ 0 w 4705"/>
                <a:gd name="T3" fmla="*/ 2303 h 2311"/>
                <a:gd name="T4" fmla="*/ 4705 w 4705"/>
                <a:gd name="T5" fmla="*/ 2311 h 2311"/>
                <a:gd name="T6" fmla="*/ 4580 w 4705"/>
                <a:gd name="T7" fmla="*/ 131 h 2311"/>
                <a:gd name="T8" fmla="*/ 2030 w 4705"/>
                <a:gd name="T9" fmla="*/ 51 h 2311"/>
                <a:gd name="T10" fmla="*/ 1281 w 4705"/>
                <a:gd name="T11" fmla="*/ 0 h 2311"/>
                <a:gd name="T12" fmla="*/ 7 w 4705"/>
                <a:gd name="T13" fmla="*/ 87 h 2311"/>
                <a:gd name="T14" fmla="*/ 7 w 4705"/>
                <a:gd name="T15" fmla="*/ 87 h 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05" h="2311">
                  <a:moveTo>
                    <a:pt x="7" y="87"/>
                  </a:moveTo>
                  <a:lnTo>
                    <a:pt x="0" y="2303"/>
                  </a:lnTo>
                  <a:lnTo>
                    <a:pt x="4705" y="2311"/>
                  </a:lnTo>
                  <a:lnTo>
                    <a:pt x="4580" y="131"/>
                  </a:lnTo>
                  <a:lnTo>
                    <a:pt x="2030" y="51"/>
                  </a:lnTo>
                  <a:lnTo>
                    <a:pt x="1281" y="0"/>
                  </a:lnTo>
                  <a:lnTo>
                    <a:pt x="7" y="87"/>
                  </a:lnTo>
                  <a:lnTo>
                    <a:pt x="7" y="8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7" name="Freeform 11"/>
            <p:cNvSpPr>
              <a:spLocks/>
            </p:cNvSpPr>
            <p:nvPr/>
          </p:nvSpPr>
          <p:spPr bwMode="auto">
            <a:xfrm>
              <a:off x="11" y="3307"/>
              <a:ext cx="1261" cy="249"/>
            </a:xfrm>
            <a:custGeom>
              <a:avLst/>
              <a:gdLst>
                <a:gd name="T0" fmla="*/ 11 w 2521"/>
                <a:gd name="T1" fmla="*/ 228 h 498"/>
                <a:gd name="T2" fmla="*/ 357 w 2521"/>
                <a:gd name="T3" fmla="*/ 0 h 498"/>
                <a:gd name="T4" fmla="*/ 2521 w 2521"/>
                <a:gd name="T5" fmla="*/ 372 h 498"/>
                <a:gd name="T6" fmla="*/ 2447 w 2521"/>
                <a:gd name="T7" fmla="*/ 498 h 498"/>
                <a:gd name="T8" fmla="*/ 0 w 2521"/>
                <a:gd name="T9" fmla="*/ 351 h 498"/>
                <a:gd name="T10" fmla="*/ 11 w 2521"/>
                <a:gd name="T11" fmla="*/ 228 h 498"/>
                <a:gd name="T12" fmla="*/ 11 w 2521"/>
                <a:gd name="T13" fmla="*/ 2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1" h="498">
                  <a:moveTo>
                    <a:pt x="11" y="228"/>
                  </a:moveTo>
                  <a:lnTo>
                    <a:pt x="357" y="0"/>
                  </a:lnTo>
                  <a:lnTo>
                    <a:pt x="2521" y="372"/>
                  </a:lnTo>
                  <a:lnTo>
                    <a:pt x="2447" y="498"/>
                  </a:lnTo>
                  <a:lnTo>
                    <a:pt x="0" y="351"/>
                  </a:lnTo>
                  <a:lnTo>
                    <a:pt x="11" y="228"/>
                  </a:lnTo>
                  <a:lnTo>
                    <a:pt x="11" y="228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8" name="Freeform 12"/>
            <p:cNvSpPr>
              <a:spLocks/>
            </p:cNvSpPr>
            <p:nvPr/>
          </p:nvSpPr>
          <p:spPr bwMode="auto">
            <a:xfrm>
              <a:off x="70" y="2667"/>
              <a:ext cx="990" cy="1098"/>
            </a:xfrm>
            <a:custGeom>
              <a:avLst/>
              <a:gdLst>
                <a:gd name="T0" fmla="*/ 739 w 1979"/>
                <a:gd name="T1" fmla="*/ 325 h 2195"/>
                <a:gd name="T2" fmla="*/ 918 w 1979"/>
                <a:gd name="T3" fmla="*/ 534 h 2195"/>
                <a:gd name="T4" fmla="*/ 905 w 1979"/>
                <a:gd name="T5" fmla="*/ 355 h 2195"/>
                <a:gd name="T6" fmla="*/ 1142 w 1979"/>
                <a:gd name="T7" fmla="*/ 488 h 2195"/>
                <a:gd name="T8" fmla="*/ 1268 w 1979"/>
                <a:gd name="T9" fmla="*/ 515 h 2195"/>
                <a:gd name="T10" fmla="*/ 1351 w 1979"/>
                <a:gd name="T11" fmla="*/ 560 h 2195"/>
                <a:gd name="T12" fmla="*/ 1412 w 1979"/>
                <a:gd name="T13" fmla="*/ 610 h 2195"/>
                <a:gd name="T14" fmla="*/ 1511 w 1979"/>
                <a:gd name="T15" fmla="*/ 646 h 2195"/>
                <a:gd name="T16" fmla="*/ 1627 w 1979"/>
                <a:gd name="T17" fmla="*/ 659 h 2195"/>
                <a:gd name="T18" fmla="*/ 1726 w 1979"/>
                <a:gd name="T19" fmla="*/ 707 h 2195"/>
                <a:gd name="T20" fmla="*/ 1768 w 1979"/>
                <a:gd name="T21" fmla="*/ 693 h 2195"/>
                <a:gd name="T22" fmla="*/ 1806 w 1979"/>
                <a:gd name="T23" fmla="*/ 724 h 2195"/>
                <a:gd name="T24" fmla="*/ 1821 w 1979"/>
                <a:gd name="T25" fmla="*/ 749 h 2195"/>
                <a:gd name="T26" fmla="*/ 1924 w 1979"/>
                <a:gd name="T27" fmla="*/ 773 h 2195"/>
                <a:gd name="T28" fmla="*/ 1966 w 1979"/>
                <a:gd name="T29" fmla="*/ 790 h 2195"/>
                <a:gd name="T30" fmla="*/ 1979 w 1979"/>
                <a:gd name="T31" fmla="*/ 857 h 2195"/>
                <a:gd name="T32" fmla="*/ 1937 w 1979"/>
                <a:gd name="T33" fmla="*/ 895 h 2195"/>
                <a:gd name="T34" fmla="*/ 1815 w 1979"/>
                <a:gd name="T35" fmla="*/ 880 h 2195"/>
                <a:gd name="T36" fmla="*/ 1678 w 1979"/>
                <a:gd name="T37" fmla="*/ 927 h 2195"/>
                <a:gd name="T38" fmla="*/ 1521 w 1979"/>
                <a:gd name="T39" fmla="*/ 880 h 2195"/>
                <a:gd name="T40" fmla="*/ 1196 w 1979"/>
                <a:gd name="T41" fmla="*/ 857 h 2195"/>
                <a:gd name="T42" fmla="*/ 1043 w 1979"/>
                <a:gd name="T43" fmla="*/ 1104 h 2195"/>
                <a:gd name="T44" fmla="*/ 1256 w 1979"/>
                <a:gd name="T45" fmla="*/ 1663 h 2195"/>
                <a:gd name="T46" fmla="*/ 1521 w 1979"/>
                <a:gd name="T47" fmla="*/ 1845 h 2195"/>
                <a:gd name="T48" fmla="*/ 1606 w 1979"/>
                <a:gd name="T49" fmla="*/ 2033 h 2195"/>
                <a:gd name="T50" fmla="*/ 1648 w 1979"/>
                <a:gd name="T51" fmla="*/ 2056 h 2195"/>
                <a:gd name="T52" fmla="*/ 1637 w 1979"/>
                <a:gd name="T53" fmla="*/ 2089 h 2195"/>
                <a:gd name="T54" fmla="*/ 1595 w 1979"/>
                <a:gd name="T55" fmla="*/ 2153 h 2195"/>
                <a:gd name="T56" fmla="*/ 1524 w 1979"/>
                <a:gd name="T57" fmla="*/ 2195 h 2195"/>
                <a:gd name="T58" fmla="*/ 1376 w 1979"/>
                <a:gd name="T59" fmla="*/ 2098 h 2195"/>
                <a:gd name="T60" fmla="*/ 996 w 1979"/>
                <a:gd name="T61" fmla="*/ 1992 h 2195"/>
                <a:gd name="T62" fmla="*/ 853 w 1979"/>
                <a:gd name="T63" fmla="*/ 2028 h 2195"/>
                <a:gd name="T64" fmla="*/ 703 w 1979"/>
                <a:gd name="T65" fmla="*/ 2033 h 2195"/>
                <a:gd name="T66" fmla="*/ 454 w 1979"/>
                <a:gd name="T67" fmla="*/ 1961 h 2195"/>
                <a:gd name="T68" fmla="*/ 346 w 1979"/>
                <a:gd name="T69" fmla="*/ 1900 h 2195"/>
                <a:gd name="T70" fmla="*/ 159 w 1979"/>
                <a:gd name="T71" fmla="*/ 1570 h 2195"/>
                <a:gd name="T72" fmla="*/ 99 w 1979"/>
                <a:gd name="T73" fmla="*/ 1231 h 2195"/>
                <a:gd name="T74" fmla="*/ 9 w 1979"/>
                <a:gd name="T75" fmla="*/ 876 h 2195"/>
                <a:gd name="T76" fmla="*/ 0 w 1979"/>
                <a:gd name="T77" fmla="*/ 712 h 2195"/>
                <a:gd name="T78" fmla="*/ 3 w 1979"/>
                <a:gd name="T79" fmla="*/ 538 h 2195"/>
                <a:gd name="T80" fmla="*/ 9 w 1979"/>
                <a:gd name="T81" fmla="*/ 460 h 2195"/>
                <a:gd name="T82" fmla="*/ 51 w 1979"/>
                <a:gd name="T83" fmla="*/ 349 h 2195"/>
                <a:gd name="T84" fmla="*/ 112 w 1979"/>
                <a:gd name="T85" fmla="*/ 266 h 2195"/>
                <a:gd name="T86" fmla="*/ 220 w 1979"/>
                <a:gd name="T87" fmla="*/ 140 h 2195"/>
                <a:gd name="T88" fmla="*/ 340 w 1979"/>
                <a:gd name="T89" fmla="*/ 79 h 2195"/>
                <a:gd name="T90" fmla="*/ 599 w 1979"/>
                <a:gd name="T91" fmla="*/ 0 h 2195"/>
                <a:gd name="T92" fmla="*/ 739 w 1979"/>
                <a:gd name="T93" fmla="*/ 325 h 2195"/>
                <a:gd name="T94" fmla="*/ 739 w 1979"/>
                <a:gd name="T95" fmla="*/ 325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195">
                  <a:moveTo>
                    <a:pt x="739" y="325"/>
                  </a:moveTo>
                  <a:lnTo>
                    <a:pt x="918" y="534"/>
                  </a:lnTo>
                  <a:lnTo>
                    <a:pt x="905" y="355"/>
                  </a:lnTo>
                  <a:lnTo>
                    <a:pt x="1142" y="488"/>
                  </a:lnTo>
                  <a:lnTo>
                    <a:pt x="1268" y="515"/>
                  </a:lnTo>
                  <a:lnTo>
                    <a:pt x="1351" y="560"/>
                  </a:lnTo>
                  <a:lnTo>
                    <a:pt x="1412" y="610"/>
                  </a:lnTo>
                  <a:lnTo>
                    <a:pt x="1511" y="646"/>
                  </a:lnTo>
                  <a:lnTo>
                    <a:pt x="1627" y="659"/>
                  </a:lnTo>
                  <a:lnTo>
                    <a:pt x="1726" y="707"/>
                  </a:lnTo>
                  <a:lnTo>
                    <a:pt x="1768" y="693"/>
                  </a:lnTo>
                  <a:lnTo>
                    <a:pt x="1806" y="724"/>
                  </a:lnTo>
                  <a:lnTo>
                    <a:pt x="1821" y="749"/>
                  </a:lnTo>
                  <a:lnTo>
                    <a:pt x="1924" y="773"/>
                  </a:lnTo>
                  <a:lnTo>
                    <a:pt x="1966" y="790"/>
                  </a:lnTo>
                  <a:lnTo>
                    <a:pt x="1979" y="857"/>
                  </a:lnTo>
                  <a:lnTo>
                    <a:pt x="1937" y="895"/>
                  </a:lnTo>
                  <a:lnTo>
                    <a:pt x="1815" y="880"/>
                  </a:lnTo>
                  <a:lnTo>
                    <a:pt x="1678" y="927"/>
                  </a:lnTo>
                  <a:lnTo>
                    <a:pt x="1521" y="880"/>
                  </a:lnTo>
                  <a:lnTo>
                    <a:pt x="1196" y="857"/>
                  </a:lnTo>
                  <a:lnTo>
                    <a:pt x="1043" y="1104"/>
                  </a:lnTo>
                  <a:lnTo>
                    <a:pt x="1256" y="1663"/>
                  </a:lnTo>
                  <a:lnTo>
                    <a:pt x="1521" y="1845"/>
                  </a:lnTo>
                  <a:lnTo>
                    <a:pt x="1606" y="2033"/>
                  </a:lnTo>
                  <a:lnTo>
                    <a:pt x="1648" y="2056"/>
                  </a:lnTo>
                  <a:lnTo>
                    <a:pt x="1637" y="2089"/>
                  </a:lnTo>
                  <a:lnTo>
                    <a:pt x="1595" y="2153"/>
                  </a:lnTo>
                  <a:lnTo>
                    <a:pt x="1524" y="2195"/>
                  </a:lnTo>
                  <a:lnTo>
                    <a:pt x="1376" y="2098"/>
                  </a:lnTo>
                  <a:lnTo>
                    <a:pt x="996" y="1992"/>
                  </a:lnTo>
                  <a:lnTo>
                    <a:pt x="853" y="2028"/>
                  </a:lnTo>
                  <a:lnTo>
                    <a:pt x="703" y="2033"/>
                  </a:lnTo>
                  <a:lnTo>
                    <a:pt x="454" y="1961"/>
                  </a:lnTo>
                  <a:lnTo>
                    <a:pt x="346" y="1900"/>
                  </a:lnTo>
                  <a:lnTo>
                    <a:pt x="159" y="1570"/>
                  </a:lnTo>
                  <a:lnTo>
                    <a:pt x="99" y="1231"/>
                  </a:lnTo>
                  <a:lnTo>
                    <a:pt x="9" y="876"/>
                  </a:lnTo>
                  <a:lnTo>
                    <a:pt x="0" y="712"/>
                  </a:lnTo>
                  <a:lnTo>
                    <a:pt x="3" y="538"/>
                  </a:lnTo>
                  <a:lnTo>
                    <a:pt x="9" y="460"/>
                  </a:lnTo>
                  <a:lnTo>
                    <a:pt x="51" y="349"/>
                  </a:lnTo>
                  <a:lnTo>
                    <a:pt x="112" y="266"/>
                  </a:lnTo>
                  <a:lnTo>
                    <a:pt x="220" y="140"/>
                  </a:lnTo>
                  <a:lnTo>
                    <a:pt x="340" y="79"/>
                  </a:lnTo>
                  <a:lnTo>
                    <a:pt x="599" y="0"/>
                  </a:lnTo>
                  <a:lnTo>
                    <a:pt x="739" y="325"/>
                  </a:lnTo>
                  <a:lnTo>
                    <a:pt x="739" y="325"/>
                  </a:lnTo>
                  <a:close/>
                </a:path>
              </a:pathLst>
            </a:custGeom>
            <a:solidFill>
              <a:srgbClr val="A5B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9" name="Freeform 13"/>
            <p:cNvSpPr>
              <a:spLocks/>
            </p:cNvSpPr>
            <p:nvPr/>
          </p:nvSpPr>
          <p:spPr bwMode="auto">
            <a:xfrm>
              <a:off x="66" y="2233"/>
              <a:ext cx="633" cy="622"/>
            </a:xfrm>
            <a:custGeom>
              <a:avLst/>
              <a:gdLst>
                <a:gd name="T0" fmla="*/ 696 w 1266"/>
                <a:gd name="T1" fmla="*/ 566 h 1243"/>
                <a:gd name="T2" fmla="*/ 658 w 1266"/>
                <a:gd name="T3" fmla="*/ 679 h 1243"/>
                <a:gd name="T4" fmla="*/ 647 w 1266"/>
                <a:gd name="T5" fmla="*/ 753 h 1243"/>
                <a:gd name="T6" fmla="*/ 637 w 1266"/>
                <a:gd name="T7" fmla="*/ 827 h 1243"/>
                <a:gd name="T8" fmla="*/ 637 w 1266"/>
                <a:gd name="T9" fmla="*/ 871 h 1243"/>
                <a:gd name="T10" fmla="*/ 652 w 1266"/>
                <a:gd name="T11" fmla="*/ 929 h 1243"/>
                <a:gd name="T12" fmla="*/ 574 w 1266"/>
                <a:gd name="T13" fmla="*/ 878 h 1243"/>
                <a:gd name="T14" fmla="*/ 510 w 1266"/>
                <a:gd name="T15" fmla="*/ 924 h 1243"/>
                <a:gd name="T16" fmla="*/ 445 w 1266"/>
                <a:gd name="T17" fmla="*/ 973 h 1243"/>
                <a:gd name="T18" fmla="*/ 409 w 1266"/>
                <a:gd name="T19" fmla="*/ 1091 h 1243"/>
                <a:gd name="T20" fmla="*/ 306 w 1266"/>
                <a:gd name="T21" fmla="*/ 1040 h 1243"/>
                <a:gd name="T22" fmla="*/ 272 w 1266"/>
                <a:gd name="T23" fmla="*/ 1078 h 1243"/>
                <a:gd name="T24" fmla="*/ 169 w 1266"/>
                <a:gd name="T25" fmla="*/ 1144 h 1243"/>
                <a:gd name="T26" fmla="*/ 141 w 1266"/>
                <a:gd name="T27" fmla="*/ 1116 h 1243"/>
                <a:gd name="T28" fmla="*/ 86 w 1266"/>
                <a:gd name="T29" fmla="*/ 1196 h 1243"/>
                <a:gd name="T30" fmla="*/ 44 w 1266"/>
                <a:gd name="T31" fmla="*/ 1243 h 1243"/>
                <a:gd name="T32" fmla="*/ 0 w 1266"/>
                <a:gd name="T33" fmla="*/ 1218 h 1243"/>
                <a:gd name="T34" fmla="*/ 44 w 1266"/>
                <a:gd name="T35" fmla="*/ 1158 h 1243"/>
                <a:gd name="T36" fmla="*/ 55 w 1266"/>
                <a:gd name="T37" fmla="*/ 1044 h 1243"/>
                <a:gd name="T38" fmla="*/ 71 w 1266"/>
                <a:gd name="T39" fmla="*/ 992 h 1243"/>
                <a:gd name="T40" fmla="*/ 105 w 1266"/>
                <a:gd name="T41" fmla="*/ 939 h 1243"/>
                <a:gd name="T42" fmla="*/ 181 w 1266"/>
                <a:gd name="T43" fmla="*/ 791 h 1243"/>
                <a:gd name="T44" fmla="*/ 152 w 1266"/>
                <a:gd name="T45" fmla="*/ 732 h 1243"/>
                <a:gd name="T46" fmla="*/ 154 w 1266"/>
                <a:gd name="T47" fmla="*/ 656 h 1243"/>
                <a:gd name="T48" fmla="*/ 181 w 1266"/>
                <a:gd name="T49" fmla="*/ 597 h 1243"/>
                <a:gd name="T50" fmla="*/ 251 w 1266"/>
                <a:gd name="T51" fmla="*/ 517 h 1243"/>
                <a:gd name="T52" fmla="*/ 291 w 1266"/>
                <a:gd name="T53" fmla="*/ 473 h 1243"/>
                <a:gd name="T54" fmla="*/ 312 w 1266"/>
                <a:gd name="T55" fmla="*/ 431 h 1243"/>
                <a:gd name="T56" fmla="*/ 342 w 1266"/>
                <a:gd name="T57" fmla="*/ 295 h 1243"/>
                <a:gd name="T58" fmla="*/ 380 w 1266"/>
                <a:gd name="T59" fmla="*/ 240 h 1243"/>
                <a:gd name="T60" fmla="*/ 436 w 1266"/>
                <a:gd name="T61" fmla="*/ 177 h 1243"/>
                <a:gd name="T62" fmla="*/ 498 w 1266"/>
                <a:gd name="T63" fmla="*/ 99 h 1243"/>
                <a:gd name="T64" fmla="*/ 553 w 1266"/>
                <a:gd name="T65" fmla="*/ 48 h 1243"/>
                <a:gd name="T66" fmla="*/ 622 w 1266"/>
                <a:gd name="T67" fmla="*/ 17 h 1243"/>
                <a:gd name="T68" fmla="*/ 690 w 1266"/>
                <a:gd name="T69" fmla="*/ 0 h 1243"/>
                <a:gd name="T70" fmla="*/ 759 w 1266"/>
                <a:gd name="T71" fmla="*/ 4 h 1243"/>
                <a:gd name="T72" fmla="*/ 848 w 1266"/>
                <a:gd name="T73" fmla="*/ 27 h 1243"/>
                <a:gd name="T74" fmla="*/ 1019 w 1266"/>
                <a:gd name="T75" fmla="*/ 91 h 1243"/>
                <a:gd name="T76" fmla="*/ 1135 w 1266"/>
                <a:gd name="T77" fmla="*/ 160 h 1243"/>
                <a:gd name="T78" fmla="*/ 1225 w 1266"/>
                <a:gd name="T79" fmla="*/ 240 h 1243"/>
                <a:gd name="T80" fmla="*/ 1266 w 1266"/>
                <a:gd name="T81" fmla="*/ 298 h 1243"/>
                <a:gd name="T82" fmla="*/ 1219 w 1266"/>
                <a:gd name="T83" fmla="*/ 333 h 1243"/>
                <a:gd name="T84" fmla="*/ 1152 w 1266"/>
                <a:gd name="T85" fmla="*/ 355 h 1243"/>
                <a:gd name="T86" fmla="*/ 1091 w 1266"/>
                <a:gd name="T87" fmla="*/ 365 h 1243"/>
                <a:gd name="T88" fmla="*/ 1000 w 1266"/>
                <a:gd name="T89" fmla="*/ 367 h 1243"/>
                <a:gd name="T90" fmla="*/ 928 w 1266"/>
                <a:gd name="T91" fmla="*/ 380 h 1243"/>
                <a:gd name="T92" fmla="*/ 802 w 1266"/>
                <a:gd name="T93" fmla="*/ 433 h 1243"/>
                <a:gd name="T94" fmla="*/ 753 w 1266"/>
                <a:gd name="T95" fmla="*/ 458 h 1243"/>
                <a:gd name="T96" fmla="*/ 725 w 1266"/>
                <a:gd name="T97" fmla="*/ 513 h 1243"/>
                <a:gd name="T98" fmla="*/ 696 w 1266"/>
                <a:gd name="T99" fmla="*/ 566 h 1243"/>
                <a:gd name="T100" fmla="*/ 696 w 1266"/>
                <a:gd name="T101" fmla="*/ 56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6" h="1243">
                  <a:moveTo>
                    <a:pt x="696" y="566"/>
                  </a:moveTo>
                  <a:lnTo>
                    <a:pt x="658" y="679"/>
                  </a:lnTo>
                  <a:lnTo>
                    <a:pt x="647" y="753"/>
                  </a:lnTo>
                  <a:lnTo>
                    <a:pt x="637" y="827"/>
                  </a:lnTo>
                  <a:lnTo>
                    <a:pt x="637" y="871"/>
                  </a:lnTo>
                  <a:lnTo>
                    <a:pt x="652" y="929"/>
                  </a:lnTo>
                  <a:lnTo>
                    <a:pt x="574" y="878"/>
                  </a:lnTo>
                  <a:lnTo>
                    <a:pt x="510" y="924"/>
                  </a:lnTo>
                  <a:lnTo>
                    <a:pt x="445" y="973"/>
                  </a:lnTo>
                  <a:lnTo>
                    <a:pt x="409" y="1091"/>
                  </a:lnTo>
                  <a:lnTo>
                    <a:pt x="306" y="1040"/>
                  </a:lnTo>
                  <a:lnTo>
                    <a:pt x="272" y="1078"/>
                  </a:lnTo>
                  <a:lnTo>
                    <a:pt x="169" y="1144"/>
                  </a:lnTo>
                  <a:lnTo>
                    <a:pt x="141" y="1116"/>
                  </a:lnTo>
                  <a:lnTo>
                    <a:pt x="86" y="1196"/>
                  </a:lnTo>
                  <a:lnTo>
                    <a:pt x="44" y="1243"/>
                  </a:lnTo>
                  <a:lnTo>
                    <a:pt x="0" y="1218"/>
                  </a:lnTo>
                  <a:lnTo>
                    <a:pt x="44" y="1158"/>
                  </a:lnTo>
                  <a:lnTo>
                    <a:pt x="55" y="1044"/>
                  </a:lnTo>
                  <a:lnTo>
                    <a:pt x="71" y="992"/>
                  </a:lnTo>
                  <a:lnTo>
                    <a:pt x="105" y="939"/>
                  </a:lnTo>
                  <a:lnTo>
                    <a:pt x="181" y="791"/>
                  </a:lnTo>
                  <a:lnTo>
                    <a:pt x="152" y="732"/>
                  </a:lnTo>
                  <a:lnTo>
                    <a:pt x="154" y="656"/>
                  </a:lnTo>
                  <a:lnTo>
                    <a:pt x="181" y="597"/>
                  </a:lnTo>
                  <a:lnTo>
                    <a:pt x="251" y="517"/>
                  </a:lnTo>
                  <a:lnTo>
                    <a:pt x="291" y="473"/>
                  </a:lnTo>
                  <a:lnTo>
                    <a:pt x="312" y="431"/>
                  </a:lnTo>
                  <a:lnTo>
                    <a:pt x="342" y="295"/>
                  </a:lnTo>
                  <a:lnTo>
                    <a:pt x="380" y="240"/>
                  </a:lnTo>
                  <a:lnTo>
                    <a:pt x="436" y="177"/>
                  </a:lnTo>
                  <a:lnTo>
                    <a:pt x="498" y="99"/>
                  </a:lnTo>
                  <a:lnTo>
                    <a:pt x="553" y="48"/>
                  </a:lnTo>
                  <a:lnTo>
                    <a:pt x="622" y="17"/>
                  </a:lnTo>
                  <a:lnTo>
                    <a:pt x="690" y="0"/>
                  </a:lnTo>
                  <a:lnTo>
                    <a:pt x="759" y="4"/>
                  </a:lnTo>
                  <a:lnTo>
                    <a:pt x="848" y="27"/>
                  </a:lnTo>
                  <a:lnTo>
                    <a:pt x="1019" y="91"/>
                  </a:lnTo>
                  <a:lnTo>
                    <a:pt x="1135" y="160"/>
                  </a:lnTo>
                  <a:lnTo>
                    <a:pt x="1225" y="240"/>
                  </a:lnTo>
                  <a:lnTo>
                    <a:pt x="1266" y="298"/>
                  </a:lnTo>
                  <a:lnTo>
                    <a:pt x="1219" y="333"/>
                  </a:lnTo>
                  <a:lnTo>
                    <a:pt x="1152" y="355"/>
                  </a:lnTo>
                  <a:lnTo>
                    <a:pt x="1091" y="365"/>
                  </a:lnTo>
                  <a:lnTo>
                    <a:pt x="1000" y="367"/>
                  </a:lnTo>
                  <a:lnTo>
                    <a:pt x="928" y="380"/>
                  </a:lnTo>
                  <a:lnTo>
                    <a:pt x="802" y="433"/>
                  </a:lnTo>
                  <a:lnTo>
                    <a:pt x="753" y="458"/>
                  </a:lnTo>
                  <a:lnTo>
                    <a:pt x="725" y="513"/>
                  </a:lnTo>
                  <a:lnTo>
                    <a:pt x="696" y="566"/>
                  </a:lnTo>
                  <a:lnTo>
                    <a:pt x="696" y="56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0" name="Freeform 14"/>
            <p:cNvSpPr>
              <a:spLocks/>
            </p:cNvSpPr>
            <p:nvPr/>
          </p:nvSpPr>
          <p:spPr bwMode="auto">
            <a:xfrm>
              <a:off x="932" y="2836"/>
              <a:ext cx="1011" cy="1056"/>
            </a:xfrm>
            <a:custGeom>
              <a:avLst/>
              <a:gdLst>
                <a:gd name="T0" fmla="*/ 0 w 2023"/>
                <a:gd name="T1" fmla="*/ 857 h 2114"/>
                <a:gd name="T2" fmla="*/ 200 w 2023"/>
                <a:gd name="T3" fmla="*/ 810 h 2114"/>
                <a:gd name="T4" fmla="*/ 120 w 2023"/>
                <a:gd name="T5" fmla="*/ 741 h 2114"/>
                <a:gd name="T6" fmla="*/ 120 w 2023"/>
                <a:gd name="T7" fmla="*/ 612 h 2114"/>
                <a:gd name="T8" fmla="*/ 561 w 2023"/>
                <a:gd name="T9" fmla="*/ 352 h 2114"/>
                <a:gd name="T10" fmla="*/ 660 w 2023"/>
                <a:gd name="T11" fmla="*/ 0 h 2114"/>
                <a:gd name="T12" fmla="*/ 1605 w 2023"/>
                <a:gd name="T13" fmla="*/ 4 h 2114"/>
                <a:gd name="T14" fmla="*/ 1907 w 2023"/>
                <a:gd name="T15" fmla="*/ 131 h 2114"/>
                <a:gd name="T16" fmla="*/ 2023 w 2023"/>
                <a:gd name="T17" fmla="*/ 935 h 2114"/>
                <a:gd name="T18" fmla="*/ 1265 w 2023"/>
                <a:gd name="T19" fmla="*/ 1188 h 2114"/>
                <a:gd name="T20" fmla="*/ 1419 w 2023"/>
                <a:gd name="T21" fmla="*/ 1232 h 2114"/>
                <a:gd name="T22" fmla="*/ 1685 w 2023"/>
                <a:gd name="T23" fmla="*/ 1357 h 2114"/>
                <a:gd name="T24" fmla="*/ 1685 w 2023"/>
                <a:gd name="T25" fmla="*/ 1889 h 2114"/>
                <a:gd name="T26" fmla="*/ 426 w 2023"/>
                <a:gd name="T27" fmla="*/ 2114 h 2114"/>
                <a:gd name="T28" fmla="*/ 200 w 2023"/>
                <a:gd name="T29" fmla="*/ 1775 h 2114"/>
                <a:gd name="T30" fmla="*/ 574 w 2023"/>
                <a:gd name="T31" fmla="*/ 1597 h 2114"/>
                <a:gd name="T32" fmla="*/ 711 w 2023"/>
                <a:gd name="T33" fmla="*/ 1123 h 2114"/>
                <a:gd name="T34" fmla="*/ 27 w 2023"/>
                <a:gd name="T35" fmla="*/ 1011 h 2114"/>
                <a:gd name="T36" fmla="*/ 0 w 2023"/>
                <a:gd name="T37" fmla="*/ 857 h 2114"/>
                <a:gd name="T38" fmla="*/ 0 w 2023"/>
                <a:gd name="T39" fmla="*/ 857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3" h="2114">
                  <a:moveTo>
                    <a:pt x="0" y="857"/>
                  </a:moveTo>
                  <a:lnTo>
                    <a:pt x="200" y="810"/>
                  </a:lnTo>
                  <a:lnTo>
                    <a:pt x="120" y="741"/>
                  </a:lnTo>
                  <a:lnTo>
                    <a:pt x="120" y="612"/>
                  </a:lnTo>
                  <a:lnTo>
                    <a:pt x="561" y="352"/>
                  </a:lnTo>
                  <a:lnTo>
                    <a:pt x="660" y="0"/>
                  </a:lnTo>
                  <a:lnTo>
                    <a:pt x="1605" y="4"/>
                  </a:lnTo>
                  <a:lnTo>
                    <a:pt x="1907" y="131"/>
                  </a:lnTo>
                  <a:lnTo>
                    <a:pt x="2023" y="935"/>
                  </a:lnTo>
                  <a:lnTo>
                    <a:pt x="1265" y="1188"/>
                  </a:lnTo>
                  <a:lnTo>
                    <a:pt x="1419" y="1232"/>
                  </a:lnTo>
                  <a:lnTo>
                    <a:pt x="1685" y="1357"/>
                  </a:lnTo>
                  <a:lnTo>
                    <a:pt x="1685" y="1889"/>
                  </a:lnTo>
                  <a:lnTo>
                    <a:pt x="426" y="2114"/>
                  </a:lnTo>
                  <a:lnTo>
                    <a:pt x="200" y="1775"/>
                  </a:lnTo>
                  <a:lnTo>
                    <a:pt x="574" y="1597"/>
                  </a:lnTo>
                  <a:lnTo>
                    <a:pt x="711" y="1123"/>
                  </a:lnTo>
                  <a:lnTo>
                    <a:pt x="27" y="1011"/>
                  </a:lnTo>
                  <a:lnTo>
                    <a:pt x="0" y="857"/>
                  </a:lnTo>
                  <a:lnTo>
                    <a:pt x="0" y="85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1" name="Freeform 15"/>
            <p:cNvSpPr>
              <a:spLocks/>
            </p:cNvSpPr>
            <p:nvPr/>
          </p:nvSpPr>
          <p:spPr bwMode="auto">
            <a:xfrm>
              <a:off x="992" y="2836"/>
              <a:ext cx="745" cy="352"/>
            </a:xfrm>
            <a:custGeom>
              <a:avLst/>
              <a:gdLst>
                <a:gd name="T0" fmla="*/ 538 w 1489"/>
                <a:gd name="T1" fmla="*/ 0 h 703"/>
                <a:gd name="T2" fmla="*/ 447 w 1489"/>
                <a:gd name="T3" fmla="*/ 340 h 703"/>
                <a:gd name="T4" fmla="*/ 0 w 1489"/>
                <a:gd name="T5" fmla="*/ 622 h 703"/>
                <a:gd name="T6" fmla="*/ 956 w 1489"/>
                <a:gd name="T7" fmla="*/ 703 h 703"/>
                <a:gd name="T8" fmla="*/ 1420 w 1489"/>
                <a:gd name="T9" fmla="*/ 393 h 703"/>
                <a:gd name="T10" fmla="*/ 1489 w 1489"/>
                <a:gd name="T11" fmla="*/ 6 h 703"/>
                <a:gd name="T12" fmla="*/ 538 w 1489"/>
                <a:gd name="T13" fmla="*/ 0 h 703"/>
                <a:gd name="T14" fmla="*/ 538 w 1489"/>
                <a:gd name="T15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9" h="703">
                  <a:moveTo>
                    <a:pt x="538" y="0"/>
                  </a:moveTo>
                  <a:lnTo>
                    <a:pt x="447" y="340"/>
                  </a:lnTo>
                  <a:lnTo>
                    <a:pt x="0" y="622"/>
                  </a:lnTo>
                  <a:lnTo>
                    <a:pt x="956" y="703"/>
                  </a:lnTo>
                  <a:lnTo>
                    <a:pt x="1420" y="393"/>
                  </a:lnTo>
                  <a:lnTo>
                    <a:pt x="1489" y="6"/>
                  </a:lnTo>
                  <a:lnTo>
                    <a:pt x="538" y="0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2" name="Freeform 16"/>
            <p:cNvSpPr>
              <a:spLocks/>
            </p:cNvSpPr>
            <p:nvPr/>
          </p:nvSpPr>
          <p:spPr bwMode="auto">
            <a:xfrm>
              <a:off x="846" y="3662"/>
              <a:ext cx="1323" cy="635"/>
            </a:xfrm>
            <a:custGeom>
              <a:avLst/>
              <a:gdLst>
                <a:gd name="T0" fmla="*/ 74 w 2647"/>
                <a:gd name="T1" fmla="*/ 1167 h 1269"/>
                <a:gd name="T2" fmla="*/ 2647 w 2647"/>
                <a:gd name="T3" fmla="*/ 0 h 1269"/>
                <a:gd name="T4" fmla="*/ 2580 w 2647"/>
                <a:gd name="T5" fmla="*/ 1262 h 1269"/>
                <a:gd name="T6" fmla="*/ 0 w 2647"/>
                <a:gd name="T7" fmla="*/ 1269 h 1269"/>
                <a:gd name="T8" fmla="*/ 74 w 2647"/>
                <a:gd name="T9" fmla="*/ 1167 h 1269"/>
                <a:gd name="T10" fmla="*/ 74 w 2647"/>
                <a:gd name="T11" fmla="*/ 1167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7" h="1269">
                  <a:moveTo>
                    <a:pt x="74" y="1167"/>
                  </a:moveTo>
                  <a:lnTo>
                    <a:pt x="2647" y="0"/>
                  </a:lnTo>
                  <a:lnTo>
                    <a:pt x="2580" y="1262"/>
                  </a:lnTo>
                  <a:lnTo>
                    <a:pt x="0" y="1269"/>
                  </a:lnTo>
                  <a:lnTo>
                    <a:pt x="74" y="1167"/>
                  </a:lnTo>
                  <a:lnTo>
                    <a:pt x="74" y="1167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3" name="Freeform 17"/>
            <p:cNvSpPr>
              <a:spLocks/>
            </p:cNvSpPr>
            <p:nvPr/>
          </p:nvSpPr>
          <p:spPr bwMode="auto">
            <a:xfrm>
              <a:off x="849" y="3696"/>
              <a:ext cx="279" cy="157"/>
            </a:xfrm>
            <a:custGeom>
              <a:avLst/>
              <a:gdLst>
                <a:gd name="T0" fmla="*/ 0 w 559"/>
                <a:gd name="T1" fmla="*/ 126 h 316"/>
                <a:gd name="T2" fmla="*/ 28 w 559"/>
                <a:gd name="T3" fmla="*/ 173 h 316"/>
                <a:gd name="T4" fmla="*/ 78 w 559"/>
                <a:gd name="T5" fmla="*/ 194 h 316"/>
                <a:gd name="T6" fmla="*/ 158 w 559"/>
                <a:gd name="T7" fmla="*/ 209 h 316"/>
                <a:gd name="T8" fmla="*/ 180 w 559"/>
                <a:gd name="T9" fmla="*/ 228 h 316"/>
                <a:gd name="T10" fmla="*/ 258 w 559"/>
                <a:gd name="T11" fmla="*/ 310 h 316"/>
                <a:gd name="T12" fmla="*/ 293 w 559"/>
                <a:gd name="T13" fmla="*/ 316 h 316"/>
                <a:gd name="T14" fmla="*/ 338 w 559"/>
                <a:gd name="T15" fmla="*/ 301 h 316"/>
                <a:gd name="T16" fmla="*/ 382 w 559"/>
                <a:gd name="T17" fmla="*/ 295 h 316"/>
                <a:gd name="T18" fmla="*/ 410 w 559"/>
                <a:gd name="T19" fmla="*/ 266 h 316"/>
                <a:gd name="T20" fmla="*/ 475 w 559"/>
                <a:gd name="T21" fmla="*/ 236 h 316"/>
                <a:gd name="T22" fmla="*/ 549 w 559"/>
                <a:gd name="T23" fmla="*/ 245 h 316"/>
                <a:gd name="T24" fmla="*/ 559 w 559"/>
                <a:gd name="T25" fmla="*/ 228 h 316"/>
                <a:gd name="T26" fmla="*/ 521 w 559"/>
                <a:gd name="T27" fmla="*/ 133 h 316"/>
                <a:gd name="T28" fmla="*/ 405 w 559"/>
                <a:gd name="T29" fmla="*/ 55 h 316"/>
                <a:gd name="T30" fmla="*/ 89 w 559"/>
                <a:gd name="T31" fmla="*/ 0 h 316"/>
                <a:gd name="T32" fmla="*/ 0 w 559"/>
                <a:gd name="T33" fmla="*/ 126 h 316"/>
                <a:gd name="T34" fmla="*/ 0 w 559"/>
                <a:gd name="T35" fmla="*/ 1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9" h="316">
                  <a:moveTo>
                    <a:pt x="0" y="126"/>
                  </a:moveTo>
                  <a:lnTo>
                    <a:pt x="28" y="173"/>
                  </a:lnTo>
                  <a:lnTo>
                    <a:pt x="78" y="194"/>
                  </a:lnTo>
                  <a:lnTo>
                    <a:pt x="158" y="209"/>
                  </a:lnTo>
                  <a:lnTo>
                    <a:pt x="180" y="228"/>
                  </a:lnTo>
                  <a:lnTo>
                    <a:pt x="258" y="310"/>
                  </a:lnTo>
                  <a:lnTo>
                    <a:pt x="293" y="316"/>
                  </a:lnTo>
                  <a:lnTo>
                    <a:pt x="338" y="301"/>
                  </a:lnTo>
                  <a:lnTo>
                    <a:pt x="382" y="295"/>
                  </a:lnTo>
                  <a:lnTo>
                    <a:pt x="410" y="266"/>
                  </a:lnTo>
                  <a:lnTo>
                    <a:pt x="475" y="236"/>
                  </a:lnTo>
                  <a:lnTo>
                    <a:pt x="549" y="245"/>
                  </a:lnTo>
                  <a:lnTo>
                    <a:pt x="559" y="228"/>
                  </a:lnTo>
                  <a:lnTo>
                    <a:pt x="521" y="133"/>
                  </a:lnTo>
                  <a:lnTo>
                    <a:pt x="405" y="55"/>
                  </a:lnTo>
                  <a:lnTo>
                    <a:pt x="89" y="0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4" name="Freeform 18"/>
            <p:cNvSpPr>
              <a:spLocks/>
            </p:cNvSpPr>
            <p:nvPr/>
          </p:nvSpPr>
          <p:spPr bwMode="auto">
            <a:xfrm>
              <a:off x="1050" y="3030"/>
              <a:ext cx="174" cy="87"/>
            </a:xfrm>
            <a:custGeom>
              <a:avLst/>
              <a:gdLst>
                <a:gd name="T0" fmla="*/ 0 w 348"/>
                <a:gd name="T1" fmla="*/ 161 h 173"/>
                <a:gd name="T2" fmla="*/ 26 w 348"/>
                <a:gd name="T3" fmla="*/ 169 h 173"/>
                <a:gd name="T4" fmla="*/ 99 w 348"/>
                <a:gd name="T5" fmla="*/ 173 h 173"/>
                <a:gd name="T6" fmla="*/ 148 w 348"/>
                <a:gd name="T7" fmla="*/ 167 h 173"/>
                <a:gd name="T8" fmla="*/ 179 w 348"/>
                <a:gd name="T9" fmla="*/ 154 h 173"/>
                <a:gd name="T10" fmla="*/ 218 w 348"/>
                <a:gd name="T11" fmla="*/ 144 h 173"/>
                <a:gd name="T12" fmla="*/ 249 w 348"/>
                <a:gd name="T13" fmla="*/ 133 h 173"/>
                <a:gd name="T14" fmla="*/ 274 w 348"/>
                <a:gd name="T15" fmla="*/ 129 h 173"/>
                <a:gd name="T16" fmla="*/ 289 w 348"/>
                <a:gd name="T17" fmla="*/ 118 h 173"/>
                <a:gd name="T18" fmla="*/ 295 w 348"/>
                <a:gd name="T19" fmla="*/ 110 h 173"/>
                <a:gd name="T20" fmla="*/ 295 w 348"/>
                <a:gd name="T21" fmla="*/ 106 h 173"/>
                <a:gd name="T22" fmla="*/ 277 w 348"/>
                <a:gd name="T23" fmla="*/ 99 h 173"/>
                <a:gd name="T24" fmla="*/ 258 w 348"/>
                <a:gd name="T25" fmla="*/ 95 h 173"/>
                <a:gd name="T26" fmla="*/ 239 w 348"/>
                <a:gd name="T27" fmla="*/ 93 h 173"/>
                <a:gd name="T28" fmla="*/ 218 w 348"/>
                <a:gd name="T29" fmla="*/ 95 h 173"/>
                <a:gd name="T30" fmla="*/ 199 w 348"/>
                <a:gd name="T31" fmla="*/ 102 h 173"/>
                <a:gd name="T32" fmla="*/ 188 w 348"/>
                <a:gd name="T33" fmla="*/ 102 h 173"/>
                <a:gd name="T34" fmla="*/ 207 w 348"/>
                <a:gd name="T35" fmla="*/ 81 h 173"/>
                <a:gd name="T36" fmla="*/ 251 w 348"/>
                <a:gd name="T37" fmla="*/ 61 h 173"/>
                <a:gd name="T38" fmla="*/ 289 w 348"/>
                <a:gd name="T39" fmla="*/ 68 h 173"/>
                <a:gd name="T40" fmla="*/ 321 w 348"/>
                <a:gd name="T41" fmla="*/ 91 h 173"/>
                <a:gd name="T42" fmla="*/ 336 w 348"/>
                <a:gd name="T43" fmla="*/ 102 h 173"/>
                <a:gd name="T44" fmla="*/ 348 w 348"/>
                <a:gd name="T45" fmla="*/ 102 h 173"/>
                <a:gd name="T46" fmla="*/ 346 w 348"/>
                <a:gd name="T47" fmla="*/ 93 h 173"/>
                <a:gd name="T48" fmla="*/ 331 w 348"/>
                <a:gd name="T49" fmla="*/ 64 h 173"/>
                <a:gd name="T50" fmla="*/ 317 w 348"/>
                <a:gd name="T51" fmla="*/ 42 h 173"/>
                <a:gd name="T52" fmla="*/ 289 w 348"/>
                <a:gd name="T53" fmla="*/ 19 h 173"/>
                <a:gd name="T54" fmla="*/ 274 w 348"/>
                <a:gd name="T55" fmla="*/ 5 h 173"/>
                <a:gd name="T56" fmla="*/ 266 w 348"/>
                <a:gd name="T57" fmla="*/ 2 h 173"/>
                <a:gd name="T58" fmla="*/ 255 w 348"/>
                <a:gd name="T59" fmla="*/ 2 h 173"/>
                <a:gd name="T60" fmla="*/ 232 w 348"/>
                <a:gd name="T61" fmla="*/ 4 h 173"/>
                <a:gd name="T62" fmla="*/ 199 w 348"/>
                <a:gd name="T63" fmla="*/ 9 h 173"/>
                <a:gd name="T64" fmla="*/ 165 w 348"/>
                <a:gd name="T65" fmla="*/ 0 h 173"/>
                <a:gd name="T66" fmla="*/ 146 w 348"/>
                <a:gd name="T67" fmla="*/ 2 h 173"/>
                <a:gd name="T68" fmla="*/ 110 w 348"/>
                <a:gd name="T69" fmla="*/ 7 h 173"/>
                <a:gd name="T70" fmla="*/ 64 w 348"/>
                <a:gd name="T71" fmla="*/ 28 h 173"/>
                <a:gd name="T72" fmla="*/ 9 w 348"/>
                <a:gd name="T73" fmla="*/ 62 h 173"/>
                <a:gd name="T74" fmla="*/ 6 w 348"/>
                <a:gd name="T75" fmla="*/ 70 h 173"/>
                <a:gd name="T76" fmla="*/ 0 w 348"/>
                <a:gd name="T77" fmla="*/ 161 h 173"/>
                <a:gd name="T78" fmla="*/ 0 w 348"/>
                <a:gd name="T79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8" h="173">
                  <a:moveTo>
                    <a:pt x="0" y="161"/>
                  </a:moveTo>
                  <a:lnTo>
                    <a:pt x="26" y="169"/>
                  </a:lnTo>
                  <a:lnTo>
                    <a:pt x="99" y="173"/>
                  </a:lnTo>
                  <a:lnTo>
                    <a:pt x="148" y="167"/>
                  </a:lnTo>
                  <a:lnTo>
                    <a:pt x="179" y="154"/>
                  </a:lnTo>
                  <a:lnTo>
                    <a:pt x="218" y="144"/>
                  </a:lnTo>
                  <a:lnTo>
                    <a:pt x="249" y="133"/>
                  </a:lnTo>
                  <a:lnTo>
                    <a:pt x="274" y="129"/>
                  </a:lnTo>
                  <a:lnTo>
                    <a:pt x="289" y="118"/>
                  </a:lnTo>
                  <a:lnTo>
                    <a:pt x="295" y="110"/>
                  </a:lnTo>
                  <a:lnTo>
                    <a:pt x="295" y="106"/>
                  </a:lnTo>
                  <a:lnTo>
                    <a:pt x="277" y="99"/>
                  </a:lnTo>
                  <a:lnTo>
                    <a:pt x="258" y="95"/>
                  </a:lnTo>
                  <a:lnTo>
                    <a:pt x="239" y="93"/>
                  </a:lnTo>
                  <a:lnTo>
                    <a:pt x="218" y="95"/>
                  </a:lnTo>
                  <a:lnTo>
                    <a:pt x="199" y="102"/>
                  </a:lnTo>
                  <a:lnTo>
                    <a:pt x="188" y="102"/>
                  </a:lnTo>
                  <a:lnTo>
                    <a:pt x="207" y="81"/>
                  </a:lnTo>
                  <a:lnTo>
                    <a:pt x="251" y="61"/>
                  </a:lnTo>
                  <a:lnTo>
                    <a:pt x="289" y="68"/>
                  </a:lnTo>
                  <a:lnTo>
                    <a:pt x="321" y="91"/>
                  </a:lnTo>
                  <a:lnTo>
                    <a:pt x="336" y="102"/>
                  </a:lnTo>
                  <a:lnTo>
                    <a:pt x="348" y="102"/>
                  </a:lnTo>
                  <a:lnTo>
                    <a:pt x="346" y="93"/>
                  </a:lnTo>
                  <a:lnTo>
                    <a:pt x="331" y="64"/>
                  </a:lnTo>
                  <a:lnTo>
                    <a:pt x="317" y="42"/>
                  </a:lnTo>
                  <a:lnTo>
                    <a:pt x="289" y="19"/>
                  </a:lnTo>
                  <a:lnTo>
                    <a:pt x="274" y="5"/>
                  </a:lnTo>
                  <a:lnTo>
                    <a:pt x="266" y="2"/>
                  </a:lnTo>
                  <a:lnTo>
                    <a:pt x="255" y="2"/>
                  </a:lnTo>
                  <a:lnTo>
                    <a:pt x="232" y="4"/>
                  </a:lnTo>
                  <a:lnTo>
                    <a:pt x="199" y="9"/>
                  </a:lnTo>
                  <a:lnTo>
                    <a:pt x="165" y="0"/>
                  </a:lnTo>
                  <a:lnTo>
                    <a:pt x="146" y="2"/>
                  </a:lnTo>
                  <a:lnTo>
                    <a:pt x="110" y="7"/>
                  </a:lnTo>
                  <a:lnTo>
                    <a:pt x="64" y="28"/>
                  </a:lnTo>
                  <a:lnTo>
                    <a:pt x="9" y="62"/>
                  </a:lnTo>
                  <a:lnTo>
                    <a:pt x="6" y="70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5" name="Freeform 19"/>
            <p:cNvSpPr>
              <a:spLocks/>
            </p:cNvSpPr>
            <p:nvPr/>
          </p:nvSpPr>
          <p:spPr bwMode="auto">
            <a:xfrm>
              <a:off x="211" y="3641"/>
              <a:ext cx="388" cy="275"/>
            </a:xfrm>
            <a:custGeom>
              <a:avLst/>
              <a:gdLst>
                <a:gd name="T0" fmla="*/ 89 w 776"/>
                <a:gd name="T1" fmla="*/ 0 h 549"/>
                <a:gd name="T2" fmla="*/ 318 w 776"/>
                <a:gd name="T3" fmla="*/ 72 h 549"/>
                <a:gd name="T4" fmla="*/ 492 w 776"/>
                <a:gd name="T5" fmla="*/ 85 h 549"/>
                <a:gd name="T6" fmla="*/ 637 w 776"/>
                <a:gd name="T7" fmla="*/ 66 h 549"/>
                <a:gd name="T8" fmla="*/ 776 w 776"/>
                <a:gd name="T9" fmla="*/ 36 h 549"/>
                <a:gd name="T10" fmla="*/ 776 w 776"/>
                <a:gd name="T11" fmla="*/ 275 h 549"/>
                <a:gd name="T12" fmla="*/ 29 w 776"/>
                <a:gd name="T13" fmla="*/ 549 h 549"/>
                <a:gd name="T14" fmla="*/ 0 w 776"/>
                <a:gd name="T15" fmla="*/ 380 h 549"/>
                <a:gd name="T16" fmla="*/ 0 w 776"/>
                <a:gd name="T17" fmla="*/ 266 h 549"/>
                <a:gd name="T18" fmla="*/ 29 w 776"/>
                <a:gd name="T19" fmla="*/ 97 h 549"/>
                <a:gd name="T20" fmla="*/ 89 w 776"/>
                <a:gd name="T21" fmla="*/ 0 h 549"/>
                <a:gd name="T22" fmla="*/ 89 w 776"/>
                <a:gd name="T23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6" h="549">
                  <a:moveTo>
                    <a:pt x="89" y="0"/>
                  </a:moveTo>
                  <a:lnTo>
                    <a:pt x="318" y="72"/>
                  </a:lnTo>
                  <a:lnTo>
                    <a:pt x="492" y="85"/>
                  </a:lnTo>
                  <a:lnTo>
                    <a:pt x="637" y="66"/>
                  </a:lnTo>
                  <a:lnTo>
                    <a:pt x="776" y="36"/>
                  </a:lnTo>
                  <a:lnTo>
                    <a:pt x="776" y="275"/>
                  </a:lnTo>
                  <a:lnTo>
                    <a:pt x="29" y="549"/>
                  </a:lnTo>
                  <a:lnTo>
                    <a:pt x="0" y="380"/>
                  </a:lnTo>
                  <a:lnTo>
                    <a:pt x="0" y="266"/>
                  </a:lnTo>
                  <a:lnTo>
                    <a:pt x="29" y="97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6" name="Freeform 20"/>
            <p:cNvSpPr>
              <a:spLocks/>
            </p:cNvSpPr>
            <p:nvPr/>
          </p:nvSpPr>
          <p:spPr bwMode="auto">
            <a:xfrm>
              <a:off x="253" y="3639"/>
              <a:ext cx="500" cy="162"/>
            </a:xfrm>
            <a:custGeom>
              <a:avLst/>
              <a:gdLst>
                <a:gd name="T0" fmla="*/ 0 w 1000"/>
                <a:gd name="T1" fmla="*/ 42 h 325"/>
                <a:gd name="T2" fmla="*/ 70 w 1000"/>
                <a:gd name="T3" fmla="*/ 91 h 325"/>
                <a:gd name="T4" fmla="*/ 173 w 1000"/>
                <a:gd name="T5" fmla="*/ 139 h 325"/>
                <a:gd name="T6" fmla="*/ 302 w 1000"/>
                <a:gd name="T7" fmla="*/ 169 h 325"/>
                <a:gd name="T8" fmla="*/ 422 w 1000"/>
                <a:gd name="T9" fmla="*/ 181 h 325"/>
                <a:gd name="T10" fmla="*/ 591 w 1000"/>
                <a:gd name="T11" fmla="*/ 169 h 325"/>
                <a:gd name="T12" fmla="*/ 591 w 1000"/>
                <a:gd name="T13" fmla="*/ 325 h 325"/>
                <a:gd name="T14" fmla="*/ 1000 w 1000"/>
                <a:gd name="T15" fmla="*/ 175 h 325"/>
                <a:gd name="T16" fmla="*/ 625 w 1000"/>
                <a:gd name="T17" fmla="*/ 34 h 325"/>
                <a:gd name="T18" fmla="*/ 481 w 1000"/>
                <a:gd name="T19" fmla="*/ 78 h 325"/>
                <a:gd name="T20" fmla="*/ 367 w 1000"/>
                <a:gd name="T21" fmla="*/ 91 h 325"/>
                <a:gd name="T22" fmla="*/ 254 w 1000"/>
                <a:gd name="T23" fmla="*/ 78 h 325"/>
                <a:gd name="T24" fmla="*/ 127 w 1000"/>
                <a:gd name="T25" fmla="*/ 42 h 325"/>
                <a:gd name="T26" fmla="*/ 11 w 1000"/>
                <a:gd name="T27" fmla="*/ 0 h 325"/>
                <a:gd name="T28" fmla="*/ 0 w 1000"/>
                <a:gd name="T29" fmla="*/ 42 h 325"/>
                <a:gd name="T30" fmla="*/ 0 w 1000"/>
                <a:gd name="T31" fmla="*/ 4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0" h="325">
                  <a:moveTo>
                    <a:pt x="0" y="42"/>
                  </a:moveTo>
                  <a:lnTo>
                    <a:pt x="70" y="91"/>
                  </a:lnTo>
                  <a:lnTo>
                    <a:pt x="173" y="139"/>
                  </a:lnTo>
                  <a:lnTo>
                    <a:pt x="302" y="169"/>
                  </a:lnTo>
                  <a:lnTo>
                    <a:pt x="422" y="181"/>
                  </a:lnTo>
                  <a:lnTo>
                    <a:pt x="591" y="169"/>
                  </a:lnTo>
                  <a:lnTo>
                    <a:pt x="591" y="325"/>
                  </a:lnTo>
                  <a:lnTo>
                    <a:pt x="1000" y="175"/>
                  </a:lnTo>
                  <a:lnTo>
                    <a:pt x="625" y="34"/>
                  </a:lnTo>
                  <a:lnTo>
                    <a:pt x="481" y="78"/>
                  </a:lnTo>
                  <a:lnTo>
                    <a:pt x="367" y="91"/>
                  </a:lnTo>
                  <a:lnTo>
                    <a:pt x="254" y="78"/>
                  </a:lnTo>
                  <a:lnTo>
                    <a:pt x="127" y="42"/>
                  </a:lnTo>
                  <a:lnTo>
                    <a:pt x="1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Freeform 21"/>
            <p:cNvSpPr>
              <a:spLocks/>
            </p:cNvSpPr>
            <p:nvPr/>
          </p:nvSpPr>
          <p:spPr bwMode="auto">
            <a:xfrm>
              <a:off x="537" y="2883"/>
              <a:ext cx="523" cy="253"/>
            </a:xfrm>
            <a:custGeom>
              <a:avLst/>
              <a:gdLst>
                <a:gd name="T0" fmla="*/ 0 w 1046"/>
                <a:gd name="T1" fmla="*/ 0 h 506"/>
                <a:gd name="T2" fmla="*/ 287 w 1046"/>
                <a:gd name="T3" fmla="*/ 262 h 506"/>
                <a:gd name="T4" fmla="*/ 365 w 1046"/>
                <a:gd name="T5" fmla="*/ 268 h 506"/>
                <a:gd name="T6" fmla="*/ 563 w 1046"/>
                <a:gd name="T7" fmla="*/ 245 h 506"/>
                <a:gd name="T8" fmla="*/ 455 w 1046"/>
                <a:gd name="T9" fmla="*/ 213 h 506"/>
                <a:gd name="T10" fmla="*/ 396 w 1046"/>
                <a:gd name="T11" fmla="*/ 129 h 506"/>
                <a:gd name="T12" fmla="*/ 327 w 1046"/>
                <a:gd name="T13" fmla="*/ 93 h 506"/>
                <a:gd name="T14" fmla="*/ 215 w 1046"/>
                <a:gd name="T15" fmla="*/ 65 h 506"/>
                <a:gd name="T16" fmla="*/ 310 w 1046"/>
                <a:gd name="T17" fmla="*/ 74 h 506"/>
                <a:gd name="T18" fmla="*/ 388 w 1046"/>
                <a:gd name="T19" fmla="*/ 99 h 506"/>
                <a:gd name="T20" fmla="*/ 455 w 1046"/>
                <a:gd name="T21" fmla="*/ 148 h 506"/>
                <a:gd name="T22" fmla="*/ 527 w 1046"/>
                <a:gd name="T23" fmla="*/ 186 h 506"/>
                <a:gd name="T24" fmla="*/ 620 w 1046"/>
                <a:gd name="T25" fmla="*/ 215 h 506"/>
                <a:gd name="T26" fmla="*/ 690 w 1046"/>
                <a:gd name="T27" fmla="*/ 234 h 506"/>
                <a:gd name="T28" fmla="*/ 793 w 1046"/>
                <a:gd name="T29" fmla="*/ 281 h 506"/>
                <a:gd name="T30" fmla="*/ 601 w 1046"/>
                <a:gd name="T31" fmla="*/ 348 h 506"/>
                <a:gd name="T32" fmla="*/ 643 w 1046"/>
                <a:gd name="T33" fmla="*/ 384 h 506"/>
                <a:gd name="T34" fmla="*/ 715 w 1046"/>
                <a:gd name="T35" fmla="*/ 348 h 506"/>
                <a:gd name="T36" fmla="*/ 804 w 1046"/>
                <a:gd name="T37" fmla="*/ 394 h 506"/>
                <a:gd name="T38" fmla="*/ 873 w 1046"/>
                <a:gd name="T39" fmla="*/ 318 h 506"/>
                <a:gd name="T40" fmla="*/ 901 w 1046"/>
                <a:gd name="T41" fmla="*/ 390 h 506"/>
                <a:gd name="T42" fmla="*/ 1046 w 1046"/>
                <a:gd name="T43" fmla="*/ 413 h 506"/>
                <a:gd name="T44" fmla="*/ 1042 w 1046"/>
                <a:gd name="T45" fmla="*/ 449 h 506"/>
                <a:gd name="T46" fmla="*/ 1004 w 1046"/>
                <a:gd name="T47" fmla="*/ 481 h 506"/>
                <a:gd name="T48" fmla="*/ 873 w 1046"/>
                <a:gd name="T49" fmla="*/ 464 h 506"/>
                <a:gd name="T50" fmla="*/ 757 w 1046"/>
                <a:gd name="T51" fmla="*/ 506 h 506"/>
                <a:gd name="T52" fmla="*/ 685 w 1046"/>
                <a:gd name="T53" fmla="*/ 496 h 506"/>
                <a:gd name="T54" fmla="*/ 588 w 1046"/>
                <a:gd name="T55" fmla="*/ 454 h 506"/>
                <a:gd name="T56" fmla="*/ 468 w 1046"/>
                <a:gd name="T57" fmla="*/ 439 h 506"/>
                <a:gd name="T58" fmla="*/ 318 w 1046"/>
                <a:gd name="T59" fmla="*/ 426 h 506"/>
                <a:gd name="T60" fmla="*/ 257 w 1046"/>
                <a:gd name="T61" fmla="*/ 384 h 506"/>
                <a:gd name="T62" fmla="*/ 202 w 1046"/>
                <a:gd name="T63" fmla="*/ 281 h 506"/>
                <a:gd name="T64" fmla="*/ 0 w 1046"/>
                <a:gd name="T65" fmla="*/ 0 h 506"/>
                <a:gd name="T66" fmla="*/ 0 w 1046"/>
                <a:gd name="T6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6" h="506">
                  <a:moveTo>
                    <a:pt x="0" y="0"/>
                  </a:moveTo>
                  <a:lnTo>
                    <a:pt x="287" y="262"/>
                  </a:lnTo>
                  <a:lnTo>
                    <a:pt x="365" y="268"/>
                  </a:lnTo>
                  <a:lnTo>
                    <a:pt x="563" y="245"/>
                  </a:lnTo>
                  <a:lnTo>
                    <a:pt x="455" y="213"/>
                  </a:lnTo>
                  <a:lnTo>
                    <a:pt x="396" y="129"/>
                  </a:lnTo>
                  <a:lnTo>
                    <a:pt x="327" y="93"/>
                  </a:lnTo>
                  <a:lnTo>
                    <a:pt x="215" y="65"/>
                  </a:lnTo>
                  <a:lnTo>
                    <a:pt x="310" y="74"/>
                  </a:lnTo>
                  <a:lnTo>
                    <a:pt x="388" y="99"/>
                  </a:lnTo>
                  <a:lnTo>
                    <a:pt x="455" y="148"/>
                  </a:lnTo>
                  <a:lnTo>
                    <a:pt x="527" y="186"/>
                  </a:lnTo>
                  <a:lnTo>
                    <a:pt x="620" y="215"/>
                  </a:lnTo>
                  <a:lnTo>
                    <a:pt x="690" y="234"/>
                  </a:lnTo>
                  <a:lnTo>
                    <a:pt x="793" y="281"/>
                  </a:lnTo>
                  <a:lnTo>
                    <a:pt x="601" y="348"/>
                  </a:lnTo>
                  <a:lnTo>
                    <a:pt x="643" y="384"/>
                  </a:lnTo>
                  <a:lnTo>
                    <a:pt x="715" y="348"/>
                  </a:lnTo>
                  <a:lnTo>
                    <a:pt x="804" y="394"/>
                  </a:lnTo>
                  <a:lnTo>
                    <a:pt x="873" y="318"/>
                  </a:lnTo>
                  <a:lnTo>
                    <a:pt x="901" y="390"/>
                  </a:lnTo>
                  <a:lnTo>
                    <a:pt x="1046" y="413"/>
                  </a:lnTo>
                  <a:lnTo>
                    <a:pt x="1042" y="449"/>
                  </a:lnTo>
                  <a:lnTo>
                    <a:pt x="1004" y="481"/>
                  </a:lnTo>
                  <a:lnTo>
                    <a:pt x="873" y="464"/>
                  </a:lnTo>
                  <a:lnTo>
                    <a:pt x="757" y="506"/>
                  </a:lnTo>
                  <a:lnTo>
                    <a:pt x="685" y="496"/>
                  </a:lnTo>
                  <a:lnTo>
                    <a:pt x="588" y="454"/>
                  </a:lnTo>
                  <a:lnTo>
                    <a:pt x="468" y="439"/>
                  </a:lnTo>
                  <a:lnTo>
                    <a:pt x="318" y="426"/>
                  </a:lnTo>
                  <a:lnTo>
                    <a:pt x="257" y="384"/>
                  </a:lnTo>
                  <a:lnTo>
                    <a:pt x="202" y="2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Freeform 22"/>
            <p:cNvSpPr>
              <a:spLocks/>
            </p:cNvSpPr>
            <p:nvPr/>
          </p:nvSpPr>
          <p:spPr bwMode="auto">
            <a:xfrm>
              <a:off x="106" y="3096"/>
              <a:ext cx="755" cy="666"/>
            </a:xfrm>
            <a:custGeom>
              <a:avLst/>
              <a:gdLst>
                <a:gd name="T0" fmla="*/ 46 w 1512"/>
                <a:gd name="T1" fmla="*/ 0 h 1332"/>
                <a:gd name="T2" fmla="*/ 78 w 1512"/>
                <a:gd name="T3" fmla="*/ 192 h 1332"/>
                <a:gd name="T4" fmla="*/ 137 w 1512"/>
                <a:gd name="T5" fmla="*/ 409 h 1332"/>
                <a:gd name="T6" fmla="*/ 179 w 1512"/>
                <a:gd name="T7" fmla="*/ 519 h 1332"/>
                <a:gd name="T8" fmla="*/ 221 w 1512"/>
                <a:gd name="T9" fmla="*/ 566 h 1332"/>
                <a:gd name="T10" fmla="*/ 300 w 1512"/>
                <a:gd name="T11" fmla="*/ 627 h 1332"/>
                <a:gd name="T12" fmla="*/ 342 w 1512"/>
                <a:gd name="T13" fmla="*/ 663 h 1332"/>
                <a:gd name="T14" fmla="*/ 397 w 1512"/>
                <a:gd name="T15" fmla="*/ 722 h 1332"/>
                <a:gd name="T16" fmla="*/ 422 w 1512"/>
                <a:gd name="T17" fmla="*/ 777 h 1332"/>
                <a:gd name="T18" fmla="*/ 422 w 1512"/>
                <a:gd name="T19" fmla="*/ 819 h 1332"/>
                <a:gd name="T20" fmla="*/ 403 w 1512"/>
                <a:gd name="T21" fmla="*/ 838 h 1332"/>
                <a:gd name="T22" fmla="*/ 356 w 1512"/>
                <a:gd name="T23" fmla="*/ 849 h 1332"/>
                <a:gd name="T24" fmla="*/ 314 w 1512"/>
                <a:gd name="T25" fmla="*/ 832 h 1332"/>
                <a:gd name="T26" fmla="*/ 192 w 1512"/>
                <a:gd name="T27" fmla="*/ 773 h 1332"/>
                <a:gd name="T28" fmla="*/ 127 w 1512"/>
                <a:gd name="T29" fmla="*/ 680 h 1332"/>
                <a:gd name="T30" fmla="*/ 84 w 1512"/>
                <a:gd name="T31" fmla="*/ 566 h 1332"/>
                <a:gd name="T32" fmla="*/ 46 w 1512"/>
                <a:gd name="T33" fmla="*/ 391 h 1332"/>
                <a:gd name="T34" fmla="*/ 0 w 1512"/>
                <a:gd name="T35" fmla="*/ 224 h 1332"/>
                <a:gd name="T36" fmla="*/ 46 w 1512"/>
                <a:gd name="T37" fmla="*/ 566 h 1332"/>
                <a:gd name="T38" fmla="*/ 46 w 1512"/>
                <a:gd name="T39" fmla="*/ 773 h 1332"/>
                <a:gd name="T40" fmla="*/ 108 w 1512"/>
                <a:gd name="T41" fmla="*/ 918 h 1332"/>
                <a:gd name="T42" fmla="*/ 247 w 1512"/>
                <a:gd name="T43" fmla="*/ 1013 h 1332"/>
                <a:gd name="T44" fmla="*/ 270 w 1512"/>
                <a:gd name="T45" fmla="*/ 1078 h 1332"/>
                <a:gd name="T46" fmla="*/ 375 w 1512"/>
                <a:gd name="T47" fmla="*/ 1116 h 1332"/>
                <a:gd name="T48" fmla="*/ 722 w 1512"/>
                <a:gd name="T49" fmla="*/ 1176 h 1332"/>
                <a:gd name="T50" fmla="*/ 844 w 1512"/>
                <a:gd name="T51" fmla="*/ 1157 h 1332"/>
                <a:gd name="T52" fmla="*/ 915 w 1512"/>
                <a:gd name="T53" fmla="*/ 1135 h 1332"/>
                <a:gd name="T54" fmla="*/ 806 w 1512"/>
                <a:gd name="T55" fmla="*/ 1135 h 1332"/>
                <a:gd name="T56" fmla="*/ 736 w 1512"/>
                <a:gd name="T57" fmla="*/ 1119 h 1332"/>
                <a:gd name="T58" fmla="*/ 751 w 1512"/>
                <a:gd name="T59" fmla="*/ 1074 h 1332"/>
                <a:gd name="T60" fmla="*/ 837 w 1512"/>
                <a:gd name="T61" fmla="*/ 1091 h 1332"/>
                <a:gd name="T62" fmla="*/ 703 w 1512"/>
                <a:gd name="T63" fmla="*/ 1007 h 1332"/>
                <a:gd name="T64" fmla="*/ 639 w 1512"/>
                <a:gd name="T65" fmla="*/ 1043 h 1332"/>
                <a:gd name="T66" fmla="*/ 553 w 1512"/>
                <a:gd name="T67" fmla="*/ 1074 h 1332"/>
                <a:gd name="T68" fmla="*/ 525 w 1512"/>
                <a:gd name="T69" fmla="*/ 1049 h 1332"/>
                <a:gd name="T70" fmla="*/ 652 w 1512"/>
                <a:gd name="T71" fmla="*/ 946 h 1332"/>
                <a:gd name="T72" fmla="*/ 800 w 1512"/>
                <a:gd name="T73" fmla="*/ 899 h 1332"/>
                <a:gd name="T74" fmla="*/ 934 w 1512"/>
                <a:gd name="T75" fmla="*/ 1007 h 1332"/>
                <a:gd name="T76" fmla="*/ 1097 w 1512"/>
                <a:gd name="T77" fmla="*/ 1188 h 1332"/>
                <a:gd name="T78" fmla="*/ 1190 w 1512"/>
                <a:gd name="T79" fmla="*/ 1247 h 1332"/>
                <a:gd name="T80" fmla="*/ 1276 w 1512"/>
                <a:gd name="T81" fmla="*/ 1254 h 1332"/>
                <a:gd name="T82" fmla="*/ 1432 w 1512"/>
                <a:gd name="T83" fmla="*/ 1332 h 1332"/>
                <a:gd name="T84" fmla="*/ 1512 w 1512"/>
                <a:gd name="T85" fmla="*/ 1296 h 1332"/>
                <a:gd name="T86" fmla="*/ 1454 w 1512"/>
                <a:gd name="T87" fmla="*/ 1237 h 1332"/>
                <a:gd name="T88" fmla="*/ 1506 w 1512"/>
                <a:gd name="T89" fmla="*/ 1232 h 1332"/>
                <a:gd name="T90" fmla="*/ 1413 w 1512"/>
                <a:gd name="T91" fmla="*/ 1144 h 1332"/>
                <a:gd name="T92" fmla="*/ 1361 w 1512"/>
                <a:gd name="T93" fmla="*/ 1171 h 1332"/>
                <a:gd name="T94" fmla="*/ 1295 w 1512"/>
                <a:gd name="T95" fmla="*/ 1171 h 1332"/>
                <a:gd name="T96" fmla="*/ 1251 w 1512"/>
                <a:gd name="T97" fmla="*/ 1138 h 1332"/>
                <a:gd name="T98" fmla="*/ 1264 w 1512"/>
                <a:gd name="T99" fmla="*/ 1078 h 1332"/>
                <a:gd name="T100" fmla="*/ 1107 w 1512"/>
                <a:gd name="T101" fmla="*/ 1013 h 1332"/>
                <a:gd name="T102" fmla="*/ 947 w 1512"/>
                <a:gd name="T103" fmla="*/ 874 h 1332"/>
                <a:gd name="T104" fmla="*/ 597 w 1512"/>
                <a:gd name="T105" fmla="*/ 713 h 1332"/>
                <a:gd name="T106" fmla="*/ 487 w 1512"/>
                <a:gd name="T107" fmla="*/ 585 h 1332"/>
                <a:gd name="T108" fmla="*/ 365 w 1512"/>
                <a:gd name="T109" fmla="*/ 454 h 1332"/>
                <a:gd name="T110" fmla="*/ 266 w 1512"/>
                <a:gd name="T111" fmla="*/ 380 h 1332"/>
                <a:gd name="T112" fmla="*/ 192 w 1512"/>
                <a:gd name="T113" fmla="*/ 300 h 1332"/>
                <a:gd name="T114" fmla="*/ 120 w 1512"/>
                <a:gd name="T115" fmla="*/ 179 h 1332"/>
                <a:gd name="T116" fmla="*/ 78 w 1512"/>
                <a:gd name="T117" fmla="*/ 84 h 1332"/>
                <a:gd name="T118" fmla="*/ 46 w 1512"/>
                <a:gd name="T119" fmla="*/ 0 h 1332"/>
                <a:gd name="T120" fmla="*/ 46 w 1512"/>
                <a:gd name="T121" fmla="*/ 0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2" h="1332">
                  <a:moveTo>
                    <a:pt x="46" y="0"/>
                  </a:moveTo>
                  <a:lnTo>
                    <a:pt x="78" y="192"/>
                  </a:lnTo>
                  <a:lnTo>
                    <a:pt x="137" y="409"/>
                  </a:lnTo>
                  <a:lnTo>
                    <a:pt x="179" y="519"/>
                  </a:lnTo>
                  <a:lnTo>
                    <a:pt x="221" y="566"/>
                  </a:lnTo>
                  <a:lnTo>
                    <a:pt x="300" y="627"/>
                  </a:lnTo>
                  <a:lnTo>
                    <a:pt x="342" y="663"/>
                  </a:lnTo>
                  <a:lnTo>
                    <a:pt x="397" y="722"/>
                  </a:lnTo>
                  <a:lnTo>
                    <a:pt x="422" y="777"/>
                  </a:lnTo>
                  <a:lnTo>
                    <a:pt x="422" y="819"/>
                  </a:lnTo>
                  <a:lnTo>
                    <a:pt x="403" y="838"/>
                  </a:lnTo>
                  <a:lnTo>
                    <a:pt x="356" y="849"/>
                  </a:lnTo>
                  <a:lnTo>
                    <a:pt x="314" y="832"/>
                  </a:lnTo>
                  <a:lnTo>
                    <a:pt x="192" y="773"/>
                  </a:lnTo>
                  <a:lnTo>
                    <a:pt x="127" y="680"/>
                  </a:lnTo>
                  <a:lnTo>
                    <a:pt x="84" y="566"/>
                  </a:lnTo>
                  <a:lnTo>
                    <a:pt x="46" y="391"/>
                  </a:lnTo>
                  <a:lnTo>
                    <a:pt x="0" y="224"/>
                  </a:lnTo>
                  <a:lnTo>
                    <a:pt x="46" y="566"/>
                  </a:lnTo>
                  <a:lnTo>
                    <a:pt x="46" y="773"/>
                  </a:lnTo>
                  <a:lnTo>
                    <a:pt x="108" y="918"/>
                  </a:lnTo>
                  <a:lnTo>
                    <a:pt x="247" y="1013"/>
                  </a:lnTo>
                  <a:lnTo>
                    <a:pt x="270" y="1078"/>
                  </a:lnTo>
                  <a:lnTo>
                    <a:pt x="375" y="1116"/>
                  </a:lnTo>
                  <a:lnTo>
                    <a:pt x="722" y="1176"/>
                  </a:lnTo>
                  <a:lnTo>
                    <a:pt x="844" y="1157"/>
                  </a:lnTo>
                  <a:lnTo>
                    <a:pt x="915" y="1135"/>
                  </a:lnTo>
                  <a:lnTo>
                    <a:pt x="806" y="1135"/>
                  </a:lnTo>
                  <a:lnTo>
                    <a:pt x="736" y="1119"/>
                  </a:lnTo>
                  <a:lnTo>
                    <a:pt x="751" y="1074"/>
                  </a:lnTo>
                  <a:lnTo>
                    <a:pt x="837" y="1091"/>
                  </a:lnTo>
                  <a:lnTo>
                    <a:pt x="703" y="1007"/>
                  </a:lnTo>
                  <a:lnTo>
                    <a:pt x="639" y="1043"/>
                  </a:lnTo>
                  <a:lnTo>
                    <a:pt x="553" y="1074"/>
                  </a:lnTo>
                  <a:lnTo>
                    <a:pt x="525" y="1049"/>
                  </a:lnTo>
                  <a:lnTo>
                    <a:pt x="652" y="946"/>
                  </a:lnTo>
                  <a:lnTo>
                    <a:pt x="800" y="899"/>
                  </a:lnTo>
                  <a:lnTo>
                    <a:pt x="934" y="1007"/>
                  </a:lnTo>
                  <a:lnTo>
                    <a:pt x="1097" y="1188"/>
                  </a:lnTo>
                  <a:lnTo>
                    <a:pt x="1190" y="1247"/>
                  </a:lnTo>
                  <a:lnTo>
                    <a:pt x="1276" y="1254"/>
                  </a:lnTo>
                  <a:lnTo>
                    <a:pt x="1432" y="1332"/>
                  </a:lnTo>
                  <a:lnTo>
                    <a:pt x="1512" y="1296"/>
                  </a:lnTo>
                  <a:lnTo>
                    <a:pt x="1454" y="1237"/>
                  </a:lnTo>
                  <a:lnTo>
                    <a:pt x="1506" y="1232"/>
                  </a:lnTo>
                  <a:lnTo>
                    <a:pt x="1413" y="1144"/>
                  </a:lnTo>
                  <a:lnTo>
                    <a:pt x="1361" y="1171"/>
                  </a:lnTo>
                  <a:lnTo>
                    <a:pt x="1295" y="1171"/>
                  </a:lnTo>
                  <a:lnTo>
                    <a:pt x="1251" y="1138"/>
                  </a:lnTo>
                  <a:lnTo>
                    <a:pt x="1264" y="1078"/>
                  </a:lnTo>
                  <a:lnTo>
                    <a:pt x="1107" y="1013"/>
                  </a:lnTo>
                  <a:lnTo>
                    <a:pt x="947" y="874"/>
                  </a:lnTo>
                  <a:lnTo>
                    <a:pt x="597" y="713"/>
                  </a:lnTo>
                  <a:lnTo>
                    <a:pt x="487" y="585"/>
                  </a:lnTo>
                  <a:lnTo>
                    <a:pt x="365" y="454"/>
                  </a:lnTo>
                  <a:lnTo>
                    <a:pt x="266" y="380"/>
                  </a:lnTo>
                  <a:lnTo>
                    <a:pt x="192" y="300"/>
                  </a:lnTo>
                  <a:lnTo>
                    <a:pt x="120" y="179"/>
                  </a:lnTo>
                  <a:lnTo>
                    <a:pt x="78" y="8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597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9" name="Freeform 23"/>
            <p:cNvSpPr>
              <a:spLocks/>
            </p:cNvSpPr>
            <p:nvPr/>
          </p:nvSpPr>
          <p:spPr bwMode="auto">
            <a:xfrm>
              <a:off x="279" y="2957"/>
              <a:ext cx="542" cy="684"/>
            </a:xfrm>
            <a:custGeom>
              <a:avLst/>
              <a:gdLst>
                <a:gd name="T0" fmla="*/ 116 w 1084"/>
                <a:gd name="T1" fmla="*/ 0 h 1369"/>
                <a:gd name="T2" fmla="*/ 158 w 1084"/>
                <a:gd name="T3" fmla="*/ 409 h 1369"/>
                <a:gd name="T4" fmla="*/ 0 w 1084"/>
                <a:gd name="T5" fmla="*/ 339 h 1369"/>
                <a:gd name="T6" fmla="*/ 163 w 1084"/>
                <a:gd name="T7" fmla="*/ 514 h 1369"/>
                <a:gd name="T8" fmla="*/ 295 w 1084"/>
                <a:gd name="T9" fmla="*/ 620 h 1369"/>
                <a:gd name="T10" fmla="*/ 308 w 1084"/>
                <a:gd name="T11" fmla="*/ 652 h 1369"/>
                <a:gd name="T12" fmla="*/ 243 w 1084"/>
                <a:gd name="T13" fmla="*/ 662 h 1369"/>
                <a:gd name="T14" fmla="*/ 549 w 1084"/>
                <a:gd name="T15" fmla="*/ 713 h 1369"/>
                <a:gd name="T16" fmla="*/ 561 w 1084"/>
                <a:gd name="T17" fmla="*/ 736 h 1369"/>
                <a:gd name="T18" fmla="*/ 530 w 1084"/>
                <a:gd name="T19" fmla="*/ 766 h 1369"/>
                <a:gd name="T20" fmla="*/ 483 w 1084"/>
                <a:gd name="T21" fmla="*/ 791 h 1369"/>
                <a:gd name="T22" fmla="*/ 333 w 1084"/>
                <a:gd name="T23" fmla="*/ 774 h 1369"/>
                <a:gd name="T24" fmla="*/ 211 w 1084"/>
                <a:gd name="T25" fmla="*/ 736 h 1369"/>
                <a:gd name="T26" fmla="*/ 355 w 1084"/>
                <a:gd name="T27" fmla="*/ 816 h 1369"/>
                <a:gd name="T28" fmla="*/ 350 w 1084"/>
                <a:gd name="T29" fmla="*/ 833 h 1369"/>
                <a:gd name="T30" fmla="*/ 205 w 1084"/>
                <a:gd name="T31" fmla="*/ 802 h 1369"/>
                <a:gd name="T32" fmla="*/ 361 w 1084"/>
                <a:gd name="T33" fmla="*/ 899 h 1369"/>
                <a:gd name="T34" fmla="*/ 483 w 1084"/>
                <a:gd name="T35" fmla="*/ 953 h 1369"/>
                <a:gd name="T36" fmla="*/ 586 w 1084"/>
                <a:gd name="T37" fmla="*/ 941 h 1369"/>
                <a:gd name="T38" fmla="*/ 610 w 1084"/>
                <a:gd name="T39" fmla="*/ 966 h 1369"/>
                <a:gd name="T40" fmla="*/ 603 w 1084"/>
                <a:gd name="T41" fmla="*/ 1032 h 1369"/>
                <a:gd name="T42" fmla="*/ 958 w 1084"/>
                <a:gd name="T43" fmla="*/ 1272 h 1369"/>
                <a:gd name="T44" fmla="*/ 958 w 1084"/>
                <a:gd name="T45" fmla="*/ 1352 h 1369"/>
                <a:gd name="T46" fmla="*/ 1084 w 1084"/>
                <a:gd name="T47" fmla="*/ 1369 h 1369"/>
                <a:gd name="T48" fmla="*/ 1032 w 1084"/>
                <a:gd name="T49" fmla="*/ 1224 h 1369"/>
                <a:gd name="T50" fmla="*/ 802 w 1084"/>
                <a:gd name="T51" fmla="*/ 1061 h 1369"/>
                <a:gd name="T52" fmla="*/ 802 w 1084"/>
                <a:gd name="T53" fmla="*/ 983 h 1369"/>
                <a:gd name="T54" fmla="*/ 766 w 1084"/>
                <a:gd name="T55" fmla="*/ 917 h 1369"/>
                <a:gd name="T56" fmla="*/ 688 w 1084"/>
                <a:gd name="T57" fmla="*/ 531 h 1369"/>
                <a:gd name="T58" fmla="*/ 783 w 1084"/>
                <a:gd name="T59" fmla="*/ 265 h 1369"/>
                <a:gd name="T60" fmla="*/ 622 w 1084"/>
                <a:gd name="T61" fmla="*/ 246 h 1369"/>
                <a:gd name="T62" fmla="*/ 496 w 1084"/>
                <a:gd name="T63" fmla="*/ 352 h 1369"/>
                <a:gd name="T64" fmla="*/ 354 w 1084"/>
                <a:gd name="T65" fmla="*/ 206 h 1369"/>
                <a:gd name="T66" fmla="*/ 181 w 1084"/>
                <a:gd name="T67" fmla="*/ 120 h 1369"/>
                <a:gd name="T68" fmla="*/ 116 w 1084"/>
                <a:gd name="T69" fmla="*/ 0 h 1369"/>
                <a:gd name="T70" fmla="*/ 116 w 1084"/>
                <a:gd name="T71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4" h="1369">
                  <a:moveTo>
                    <a:pt x="116" y="0"/>
                  </a:moveTo>
                  <a:lnTo>
                    <a:pt x="158" y="409"/>
                  </a:lnTo>
                  <a:lnTo>
                    <a:pt x="0" y="339"/>
                  </a:lnTo>
                  <a:lnTo>
                    <a:pt x="163" y="514"/>
                  </a:lnTo>
                  <a:lnTo>
                    <a:pt x="295" y="620"/>
                  </a:lnTo>
                  <a:lnTo>
                    <a:pt x="308" y="652"/>
                  </a:lnTo>
                  <a:lnTo>
                    <a:pt x="243" y="662"/>
                  </a:lnTo>
                  <a:lnTo>
                    <a:pt x="549" y="713"/>
                  </a:lnTo>
                  <a:lnTo>
                    <a:pt x="561" y="736"/>
                  </a:lnTo>
                  <a:lnTo>
                    <a:pt x="530" y="766"/>
                  </a:lnTo>
                  <a:lnTo>
                    <a:pt x="483" y="791"/>
                  </a:lnTo>
                  <a:lnTo>
                    <a:pt x="333" y="774"/>
                  </a:lnTo>
                  <a:lnTo>
                    <a:pt x="211" y="736"/>
                  </a:lnTo>
                  <a:lnTo>
                    <a:pt x="355" y="816"/>
                  </a:lnTo>
                  <a:lnTo>
                    <a:pt x="350" y="833"/>
                  </a:lnTo>
                  <a:lnTo>
                    <a:pt x="205" y="802"/>
                  </a:lnTo>
                  <a:lnTo>
                    <a:pt x="361" y="899"/>
                  </a:lnTo>
                  <a:lnTo>
                    <a:pt x="483" y="953"/>
                  </a:lnTo>
                  <a:lnTo>
                    <a:pt x="586" y="941"/>
                  </a:lnTo>
                  <a:lnTo>
                    <a:pt x="610" y="966"/>
                  </a:lnTo>
                  <a:lnTo>
                    <a:pt x="603" y="1032"/>
                  </a:lnTo>
                  <a:lnTo>
                    <a:pt x="958" y="1272"/>
                  </a:lnTo>
                  <a:lnTo>
                    <a:pt x="958" y="1352"/>
                  </a:lnTo>
                  <a:lnTo>
                    <a:pt x="1084" y="1369"/>
                  </a:lnTo>
                  <a:lnTo>
                    <a:pt x="1032" y="1224"/>
                  </a:lnTo>
                  <a:lnTo>
                    <a:pt x="802" y="1061"/>
                  </a:lnTo>
                  <a:lnTo>
                    <a:pt x="802" y="983"/>
                  </a:lnTo>
                  <a:lnTo>
                    <a:pt x="766" y="917"/>
                  </a:lnTo>
                  <a:lnTo>
                    <a:pt x="688" y="531"/>
                  </a:lnTo>
                  <a:lnTo>
                    <a:pt x="783" y="265"/>
                  </a:lnTo>
                  <a:lnTo>
                    <a:pt x="622" y="246"/>
                  </a:lnTo>
                  <a:lnTo>
                    <a:pt x="496" y="352"/>
                  </a:lnTo>
                  <a:lnTo>
                    <a:pt x="354" y="206"/>
                  </a:lnTo>
                  <a:lnTo>
                    <a:pt x="181" y="12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597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0" name="Freeform 24"/>
            <p:cNvSpPr>
              <a:spLocks/>
            </p:cNvSpPr>
            <p:nvPr/>
          </p:nvSpPr>
          <p:spPr bwMode="auto">
            <a:xfrm>
              <a:off x="274" y="2674"/>
              <a:ext cx="254" cy="250"/>
            </a:xfrm>
            <a:custGeom>
              <a:avLst/>
              <a:gdLst>
                <a:gd name="T0" fmla="*/ 0 w 507"/>
                <a:gd name="T1" fmla="*/ 82 h 500"/>
                <a:gd name="T2" fmla="*/ 93 w 507"/>
                <a:gd name="T3" fmla="*/ 123 h 500"/>
                <a:gd name="T4" fmla="*/ 165 w 507"/>
                <a:gd name="T5" fmla="*/ 182 h 500"/>
                <a:gd name="T6" fmla="*/ 197 w 507"/>
                <a:gd name="T7" fmla="*/ 236 h 500"/>
                <a:gd name="T8" fmla="*/ 211 w 507"/>
                <a:gd name="T9" fmla="*/ 287 h 500"/>
                <a:gd name="T10" fmla="*/ 277 w 507"/>
                <a:gd name="T11" fmla="*/ 257 h 500"/>
                <a:gd name="T12" fmla="*/ 507 w 507"/>
                <a:gd name="T13" fmla="*/ 500 h 500"/>
                <a:gd name="T14" fmla="*/ 446 w 507"/>
                <a:gd name="T15" fmla="*/ 276 h 500"/>
                <a:gd name="T16" fmla="*/ 456 w 507"/>
                <a:gd name="T17" fmla="*/ 173 h 500"/>
                <a:gd name="T18" fmla="*/ 144 w 507"/>
                <a:gd name="T19" fmla="*/ 0 h 500"/>
                <a:gd name="T20" fmla="*/ 78 w 507"/>
                <a:gd name="T21" fmla="*/ 17 h 500"/>
                <a:gd name="T22" fmla="*/ 0 w 507"/>
                <a:gd name="T23" fmla="*/ 82 h 500"/>
                <a:gd name="T24" fmla="*/ 0 w 507"/>
                <a:gd name="T25" fmla="*/ 8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7" h="500">
                  <a:moveTo>
                    <a:pt x="0" y="82"/>
                  </a:moveTo>
                  <a:lnTo>
                    <a:pt x="93" y="123"/>
                  </a:lnTo>
                  <a:lnTo>
                    <a:pt x="165" y="182"/>
                  </a:lnTo>
                  <a:lnTo>
                    <a:pt x="197" y="236"/>
                  </a:lnTo>
                  <a:lnTo>
                    <a:pt x="211" y="287"/>
                  </a:lnTo>
                  <a:lnTo>
                    <a:pt x="277" y="257"/>
                  </a:lnTo>
                  <a:lnTo>
                    <a:pt x="507" y="500"/>
                  </a:lnTo>
                  <a:lnTo>
                    <a:pt x="446" y="276"/>
                  </a:lnTo>
                  <a:lnTo>
                    <a:pt x="456" y="173"/>
                  </a:lnTo>
                  <a:lnTo>
                    <a:pt x="144" y="0"/>
                  </a:lnTo>
                  <a:lnTo>
                    <a:pt x="78" y="17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1" name="Freeform 25"/>
            <p:cNvSpPr>
              <a:spLocks/>
            </p:cNvSpPr>
            <p:nvPr/>
          </p:nvSpPr>
          <p:spPr bwMode="auto">
            <a:xfrm>
              <a:off x="368" y="2412"/>
              <a:ext cx="261" cy="314"/>
            </a:xfrm>
            <a:custGeom>
              <a:avLst/>
              <a:gdLst>
                <a:gd name="T0" fmla="*/ 511 w 523"/>
                <a:gd name="T1" fmla="*/ 0 h 629"/>
                <a:gd name="T2" fmla="*/ 523 w 523"/>
                <a:gd name="T3" fmla="*/ 76 h 629"/>
                <a:gd name="T4" fmla="*/ 515 w 523"/>
                <a:gd name="T5" fmla="*/ 145 h 629"/>
                <a:gd name="T6" fmla="*/ 488 w 523"/>
                <a:gd name="T7" fmla="*/ 179 h 629"/>
                <a:gd name="T8" fmla="*/ 481 w 523"/>
                <a:gd name="T9" fmla="*/ 202 h 629"/>
                <a:gd name="T10" fmla="*/ 494 w 523"/>
                <a:gd name="T11" fmla="*/ 327 h 629"/>
                <a:gd name="T12" fmla="*/ 488 w 523"/>
                <a:gd name="T13" fmla="*/ 337 h 629"/>
                <a:gd name="T14" fmla="*/ 471 w 523"/>
                <a:gd name="T15" fmla="*/ 342 h 629"/>
                <a:gd name="T16" fmla="*/ 429 w 523"/>
                <a:gd name="T17" fmla="*/ 342 h 629"/>
                <a:gd name="T18" fmla="*/ 407 w 523"/>
                <a:gd name="T19" fmla="*/ 401 h 629"/>
                <a:gd name="T20" fmla="*/ 369 w 523"/>
                <a:gd name="T21" fmla="*/ 409 h 629"/>
                <a:gd name="T22" fmla="*/ 359 w 523"/>
                <a:gd name="T23" fmla="*/ 453 h 629"/>
                <a:gd name="T24" fmla="*/ 334 w 523"/>
                <a:gd name="T25" fmla="*/ 472 h 629"/>
                <a:gd name="T26" fmla="*/ 338 w 523"/>
                <a:gd name="T27" fmla="*/ 495 h 629"/>
                <a:gd name="T28" fmla="*/ 334 w 523"/>
                <a:gd name="T29" fmla="*/ 525 h 629"/>
                <a:gd name="T30" fmla="*/ 323 w 523"/>
                <a:gd name="T31" fmla="*/ 544 h 629"/>
                <a:gd name="T32" fmla="*/ 302 w 523"/>
                <a:gd name="T33" fmla="*/ 565 h 629"/>
                <a:gd name="T34" fmla="*/ 264 w 523"/>
                <a:gd name="T35" fmla="*/ 563 h 629"/>
                <a:gd name="T36" fmla="*/ 213 w 523"/>
                <a:gd name="T37" fmla="*/ 552 h 629"/>
                <a:gd name="T38" fmla="*/ 184 w 523"/>
                <a:gd name="T39" fmla="*/ 542 h 629"/>
                <a:gd name="T40" fmla="*/ 156 w 523"/>
                <a:gd name="T41" fmla="*/ 569 h 629"/>
                <a:gd name="T42" fmla="*/ 142 w 523"/>
                <a:gd name="T43" fmla="*/ 629 h 629"/>
                <a:gd name="T44" fmla="*/ 13 w 523"/>
                <a:gd name="T45" fmla="*/ 536 h 629"/>
                <a:gd name="T46" fmla="*/ 0 w 523"/>
                <a:gd name="T47" fmla="*/ 361 h 629"/>
                <a:gd name="T48" fmla="*/ 38 w 523"/>
                <a:gd name="T49" fmla="*/ 147 h 629"/>
                <a:gd name="T50" fmla="*/ 350 w 523"/>
                <a:gd name="T51" fmla="*/ 12 h 629"/>
                <a:gd name="T52" fmla="*/ 511 w 523"/>
                <a:gd name="T53" fmla="*/ 0 h 629"/>
                <a:gd name="T54" fmla="*/ 511 w 523"/>
                <a:gd name="T55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3" h="629">
                  <a:moveTo>
                    <a:pt x="511" y="0"/>
                  </a:moveTo>
                  <a:lnTo>
                    <a:pt x="523" y="76"/>
                  </a:lnTo>
                  <a:lnTo>
                    <a:pt x="515" y="145"/>
                  </a:lnTo>
                  <a:lnTo>
                    <a:pt x="488" y="179"/>
                  </a:lnTo>
                  <a:lnTo>
                    <a:pt x="481" y="202"/>
                  </a:lnTo>
                  <a:lnTo>
                    <a:pt x="494" y="327"/>
                  </a:lnTo>
                  <a:lnTo>
                    <a:pt x="488" y="337"/>
                  </a:lnTo>
                  <a:lnTo>
                    <a:pt x="471" y="342"/>
                  </a:lnTo>
                  <a:lnTo>
                    <a:pt x="429" y="342"/>
                  </a:lnTo>
                  <a:lnTo>
                    <a:pt x="407" y="401"/>
                  </a:lnTo>
                  <a:lnTo>
                    <a:pt x="369" y="409"/>
                  </a:lnTo>
                  <a:lnTo>
                    <a:pt x="359" y="453"/>
                  </a:lnTo>
                  <a:lnTo>
                    <a:pt x="334" y="472"/>
                  </a:lnTo>
                  <a:lnTo>
                    <a:pt x="338" y="495"/>
                  </a:lnTo>
                  <a:lnTo>
                    <a:pt x="334" y="525"/>
                  </a:lnTo>
                  <a:lnTo>
                    <a:pt x="323" y="544"/>
                  </a:lnTo>
                  <a:lnTo>
                    <a:pt x="302" y="565"/>
                  </a:lnTo>
                  <a:lnTo>
                    <a:pt x="264" y="563"/>
                  </a:lnTo>
                  <a:lnTo>
                    <a:pt x="213" y="552"/>
                  </a:lnTo>
                  <a:lnTo>
                    <a:pt x="184" y="542"/>
                  </a:lnTo>
                  <a:lnTo>
                    <a:pt x="156" y="569"/>
                  </a:lnTo>
                  <a:lnTo>
                    <a:pt x="142" y="629"/>
                  </a:lnTo>
                  <a:lnTo>
                    <a:pt x="13" y="536"/>
                  </a:lnTo>
                  <a:lnTo>
                    <a:pt x="0" y="361"/>
                  </a:lnTo>
                  <a:lnTo>
                    <a:pt x="38" y="147"/>
                  </a:lnTo>
                  <a:lnTo>
                    <a:pt x="350" y="12"/>
                  </a:lnTo>
                  <a:lnTo>
                    <a:pt x="511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2" name="Freeform 26"/>
            <p:cNvSpPr>
              <a:spLocks/>
            </p:cNvSpPr>
            <p:nvPr/>
          </p:nvSpPr>
          <p:spPr bwMode="auto">
            <a:xfrm>
              <a:off x="520" y="2599"/>
              <a:ext cx="39" cy="37"/>
            </a:xfrm>
            <a:custGeom>
              <a:avLst/>
              <a:gdLst>
                <a:gd name="T0" fmla="*/ 0 w 78"/>
                <a:gd name="T1" fmla="*/ 0 h 74"/>
                <a:gd name="T2" fmla="*/ 17 w 78"/>
                <a:gd name="T3" fmla="*/ 34 h 74"/>
                <a:gd name="T4" fmla="*/ 57 w 78"/>
                <a:gd name="T5" fmla="*/ 74 h 74"/>
                <a:gd name="T6" fmla="*/ 78 w 78"/>
                <a:gd name="T7" fmla="*/ 64 h 74"/>
                <a:gd name="T8" fmla="*/ 78 w 78"/>
                <a:gd name="T9" fmla="*/ 32 h 74"/>
                <a:gd name="T10" fmla="*/ 0 w 78"/>
                <a:gd name="T11" fmla="*/ 0 h 74"/>
                <a:gd name="T12" fmla="*/ 0 w 78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4">
                  <a:moveTo>
                    <a:pt x="0" y="0"/>
                  </a:moveTo>
                  <a:lnTo>
                    <a:pt x="17" y="34"/>
                  </a:lnTo>
                  <a:lnTo>
                    <a:pt x="57" y="74"/>
                  </a:lnTo>
                  <a:lnTo>
                    <a:pt x="78" y="64"/>
                  </a:lnTo>
                  <a:lnTo>
                    <a:pt x="78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3" name="Freeform 27"/>
            <p:cNvSpPr>
              <a:spLocks/>
            </p:cNvSpPr>
            <p:nvPr/>
          </p:nvSpPr>
          <p:spPr bwMode="auto">
            <a:xfrm>
              <a:off x="1863" y="3645"/>
              <a:ext cx="216" cy="104"/>
            </a:xfrm>
            <a:custGeom>
              <a:avLst/>
              <a:gdLst>
                <a:gd name="T0" fmla="*/ 422 w 432"/>
                <a:gd name="T1" fmla="*/ 198 h 208"/>
                <a:gd name="T2" fmla="*/ 388 w 432"/>
                <a:gd name="T3" fmla="*/ 208 h 208"/>
                <a:gd name="T4" fmla="*/ 339 w 432"/>
                <a:gd name="T5" fmla="*/ 206 h 208"/>
                <a:gd name="T6" fmla="*/ 297 w 432"/>
                <a:gd name="T7" fmla="*/ 179 h 208"/>
                <a:gd name="T8" fmla="*/ 246 w 432"/>
                <a:gd name="T9" fmla="*/ 143 h 208"/>
                <a:gd name="T10" fmla="*/ 208 w 432"/>
                <a:gd name="T11" fmla="*/ 134 h 208"/>
                <a:gd name="T12" fmla="*/ 164 w 432"/>
                <a:gd name="T13" fmla="*/ 132 h 208"/>
                <a:gd name="T14" fmla="*/ 105 w 432"/>
                <a:gd name="T15" fmla="*/ 134 h 208"/>
                <a:gd name="T16" fmla="*/ 65 w 432"/>
                <a:gd name="T17" fmla="*/ 120 h 208"/>
                <a:gd name="T18" fmla="*/ 48 w 432"/>
                <a:gd name="T19" fmla="*/ 115 h 208"/>
                <a:gd name="T20" fmla="*/ 23 w 432"/>
                <a:gd name="T21" fmla="*/ 90 h 208"/>
                <a:gd name="T22" fmla="*/ 4 w 432"/>
                <a:gd name="T23" fmla="*/ 73 h 208"/>
                <a:gd name="T24" fmla="*/ 0 w 432"/>
                <a:gd name="T25" fmla="*/ 58 h 208"/>
                <a:gd name="T26" fmla="*/ 42 w 432"/>
                <a:gd name="T27" fmla="*/ 56 h 208"/>
                <a:gd name="T28" fmla="*/ 164 w 432"/>
                <a:gd name="T29" fmla="*/ 6 h 208"/>
                <a:gd name="T30" fmla="*/ 230 w 432"/>
                <a:gd name="T31" fmla="*/ 0 h 208"/>
                <a:gd name="T32" fmla="*/ 289 w 432"/>
                <a:gd name="T33" fmla="*/ 6 h 208"/>
                <a:gd name="T34" fmla="*/ 360 w 432"/>
                <a:gd name="T35" fmla="*/ 27 h 208"/>
                <a:gd name="T36" fmla="*/ 432 w 432"/>
                <a:gd name="T37" fmla="*/ 46 h 208"/>
                <a:gd name="T38" fmla="*/ 422 w 432"/>
                <a:gd name="T39" fmla="*/ 198 h 208"/>
                <a:gd name="T40" fmla="*/ 422 w 432"/>
                <a:gd name="T41" fmla="*/ 19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208">
                  <a:moveTo>
                    <a:pt x="422" y="198"/>
                  </a:moveTo>
                  <a:lnTo>
                    <a:pt x="388" y="208"/>
                  </a:lnTo>
                  <a:lnTo>
                    <a:pt x="339" y="206"/>
                  </a:lnTo>
                  <a:lnTo>
                    <a:pt x="297" y="179"/>
                  </a:lnTo>
                  <a:lnTo>
                    <a:pt x="246" y="143"/>
                  </a:lnTo>
                  <a:lnTo>
                    <a:pt x="208" y="134"/>
                  </a:lnTo>
                  <a:lnTo>
                    <a:pt x="164" y="132"/>
                  </a:lnTo>
                  <a:lnTo>
                    <a:pt x="105" y="134"/>
                  </a:lnTo>
                  <a:lnTo>
                    <a:pt x="65" y="120"/>
                  </a:lnTo>
                  <a:lnTo>
                    <a:pt x="48" y="115"/>
                  </a:lnTo>
                  <a:lnTo>
                    <a:pt x="23" y="90"/>
                  </a:lnTo>
                  <a:lnTo>
                    <a:pt x="4" y="73"/>
                  </a:lnTo>
                  <a:lnTo>
                    <a:pt x="0" y="58"/>
                  </a:lnTo>
                  <a:lnTo>
                    <a:pt x="42" y="56"/>
                  </a:lnTo>
                  <a:lnTo>
                    <a:pt x="164" y="6"/>
                  </a:lnTo>
                  <a:lnTo>
                    <a:pt x="230" y="0"/>
                  </a:lnTo>
                  <a:lnTo>
                    <a:pt x="289" y="6"/>
                  </a:lnTo>
                  <a:lnTo>
                    <a:pt x="360" y="27"/>
                  </a:lnTo>
                  <a:lnTo>
                    <a:pt x="432" y="46"/>
                  </a:lnTo>
                  <a:lnTo>
                    <a:pt x="422" y="198"/>
                  </a:lnTo>
                  <a:lnTo>
                    <a:pt x="422" y="19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Freeform 28"/>
            <p:cNvSpPr>
              <a:spLocks/>
            </p:cNvSpPr>
            <p:nvPr/>
          </p:nvSpPr>
          <p:spPr bwMode="auto">
            <a:xfrm>
              <a:off x="1533" y="3167"/>
              <a:ext cx="202" cy="178"/>
            </a:xfrm>
            <a:custGeom>
              <a:avLst/>
              <a:gdLst>
                <a:gd name="T0" fmla="*/ 5 w 403"/>
                <a:gd name="T1" fmla="*/ 133 h 356"/>
                <a:gd name="T2" fmla="*/ 97 w 403"/>
                <a:gd name="T3" fmla="*/ 97 h 356"/>
                <a:gd name="T4" fmla="*/ 159 w 403"/>
                <a:gd name="T5" fmla="*/ 27 h 356"/>
                <a:gd name="T6" fmla="*/ 253 w 403"/>
                <a:gd name="T7" fmla="*/ 0 h 356"/>
                <a:gd name="T8" fmla="*/ 311 w 403"/>
                <a:gd name="T9" fmla="*/ 2 h 356"/>
                <a:gd name="T10" fmla="*/ 367 w 403"/>
                <a:gd name="T11" fmla="*/ 37 h 356"/>
                <a:gd name="T12" fmla="*/ 403 w 403"/>
                <a:gd name="T13" fmla="*/ 213 h 356"/>
                <a:gd name="T14" fmla="*/ 363 w 403"/>
                <a:gd name="T15" fmla="*/ 257 h 356"/>
                <a:gd name="T16" fmla="*/ 296 w 403"/>
                <a:gd name="T17" fmla="*/ 295 h 356"/>
                <a:gd name="T18" fmla="*/ 268 w 403"/>
                <a:gd name="T19" fmla="*/ 339 h 356"/>
                <a:gd name="T20" fmla="*/ 222 w 403"/>
                <a:gd name="T21" fmla="*/ 356 h 356"/>
                <a:gd name="T22" fmla="*/ 85 w 403"/>
                <a:gd name="T23" fmla="*/ 316 h 356"/>
                <a:gd name="T24" fmla="*/ 0 w 403"/>
                <a:gd name="T25" fmla="*/ 154 h 356"/>
                <a:gd name="T26" fmla="*/ 5 w 403"/>
                <a:gd name="T27" fmla="*/ 133 h 356"/>
                <a:gd name="T28" fmla="*/ 5 w 403"/>
                <a:gd name="T29" fmla="*/ 13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3" h="356">
                  <a:moveTo>
                    <a:pt x="5" y="133"/>
                  </a:moveTo>
                  <a:lnTo>
                    <a:pt x="97" y="97"/>
                  </a:lnTo>
                  <a:lnTo>
                    <a:pt x="159" y="27"/>
                  </a:lnTo>
                  <a:lnTo>
                    <a:pt x="253" y="0"/>
                  </a:lnTo>
                  <a:lnTo>
                    <a:pt x="311" y="2"/>
                  </a:lnTo>
                  <a:lnTo>
                    <a:pt x="367" y="37"/>
                  </a:lnTo>
                  <a:lnTo>
                    <a:pt x="403" y="213"/>
                  </a:lnTo>
                  <a:lnTo>
                    <a:pt x="363" y="257"/>
                  </a:lnTo>
                  <a:lnTo>
                    <a:pt x="296" y="295"/>
                  </a:lnTo>
                  <a:lnTo>
                    <a:pt x="268" y="339"/>
                  </a:lnTo>
                  <a:lnTo>
                    <a:pt x="222" y="356"/>
                  </a:lnTo>
                  <a:lnTo>
                    <a:pt x="85" y="316"/>
                  </a:lnTo>
                  <a:lnTo>
                    <a:pt x="0" y="154"/>
                  </a:lnTo>
                  <a:lnTo>
                    <a:pt x="5" y="133"/>
                  </a:lnTo>
                  <a:lnTo>
                    <a:pt x="5" y="13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Freeform 29"/>
            <p:cNvSpPr>
              <a:spLocks/>
            </p:cNvSpPr>
            <p:nvPr/>
          </p:nvSpPr>
          <p:spPr bwMode="auto">
            <a:xfrm>
              <a:off x="1437" y="3189"/>
              <a:ext cx="199" cy="180"/>
            </a:xfrm>
            <a:custGeom>
              <a:avLst/>
              <a:gdLst>
                <a:gd name="T0" fmla="*/ 256 w 397"/>
                <a:gd name="T1" fmla="*/ 4 h 359"/>
                <a:gd name="T2" fmla="*/ 251 w 397"/>
                <a:gd name="T3" fmla="*/ 2 h 359"/>
                <a:gd name="T4" fmla="*/ 237 w 397"/>
                <a:gd name="T5" fmla="*/ 0 h 359"/>
                <a:gd name="T6" fmla="*/ 233 w 397"/>
                <a:gd name="T7" fmla="*/ 4 h 359"/>
                <a:gd name="T8" fmla="*/ 11 w 397"/>
                <a:gd name="T9" fmla="*/ 169 h 359"/>
                <a:gd name="T10" fmla="*/ 2 w 397"/>
                <a:gd name="T11" fmla="*/ 177 h 359"/>
                <a:gd name="T12" fmla="*/ 0 w 397"/>
                <a:gd name="T13" fmla="*/ 186 h 359"/>
                <a:gd name="T14" fmla="*/ 0 w 397"/>
                <a:gd name="T15" fmla="*/ 194 h 359"/>
                <a:gd name="T16" fmla="*/ 3 w 397"/>
                <a:gd name="T17" fmla="*/ 205 h 359"/>
                <a:gd name="T18" fmla="*/ 118 w 397"/>
                <a:gd name="T19" fmla="*/ 354 h 359"/>
                <a:gd name="T20" fmla="*/ 125 w 397"/>
                <a:gd name="T21" fmla="*/ 357 h 359"/>
                <a:gd name="T22" fmla="*/ 135 w 397"/>
                <a:gd name="T23" fmla="*/ 359 h 359"/>
                <a:gd name="T24" fmla="*/ 144 w 397"/>
                <a:gd name="T25" fmla="*/ 357 h 359"/>
                <a:gd name="T26" fmla="*/ 157 w 397"/>
                <a:gd name="T27" fmla="*/ 354 h 359"/>
                <a:gd name="T28" fmla="*/ 163 w 397"/>
                <a:gd name="T29" fmla="*/ 348 h 359"/>
                <a:gd name="T30" fmla="*/ 384 w 397"/>
                <a:gd name="T31" fmla="*/ 204 h 359"/>
                <a:gd name="T32" fmla="*/ 389 w 397"/>
                <a:gd name="T33" fmla="*/ 194 h 359"/>
                <a:gd name="T34" fmla="*/ 397 w 397"/>
                <a:gd name="T35" fmla="*/ 185 h 359"/>
                <a:gd name="T36" fmla="*/ 397 w 397"/>
                <a:gd name="T37" fmla="*/ 166 h 359"/>
                <a:gd name="T38" fmla="*/ 389 w 397"/>
                <a:gd name="T39" fmla="*/ 145 h 359"/>
                <a:gd name="T40" fmla="*/ 342 w 397"/>
                <a:gd name="T41" fmla="*/ 93 h 359"/>
                <a:gd name="T42" fmla="*/ 306 w 397"/>
                <a:gd name="T43" fmla="*/ 110 h 359"/>
                <a:gd name="T44" fmla="*/ 251 w 397"/>
                <a:gd name="T45" fmla="*/ 131 h 359"/>
                <a:gd name="T46" fmla="*/ 224 w 397"/>
                <a:gd name="T47" fmla="*/ 124 h 359"/>
                <a:gd name="T48" fmla="*/ 205 w 397"/>
                <a:gd name="T49" fmla="*/ 114 h 359"/>
                <a:gd name="T50" fmla="*/ 197 w 397"/>
                <a:gd name="T51" fmla="*/ 88 h 359"/>
                <a:gd name="T52" fmla="*/ 273 w 397"/>
                <a:gd name="T53" fmla="*/ 65 h 359"/>
                <a:gd name="T54" fmla="*/ 300 w 397"/>
                <a:gd name="T55" fmla="*/ 42 h 359"/>
                <a:gd name="T56" fmla="*/ 268 w 397"/>
                <a:gd name="T57" fmla="*/ 6 h 359"/>
                <a:gd name="T58" fmla="*/ 256 w 397"/>
                <a:gd name="T59" fmla="*/ 4 h 359"/>
                <a:gd name="T60" fmla="*/ 256 w 397"/>
                <a:gd name="T61" fmla="*/ 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7" h="359">
                  <a:moveTo>
                    <a:pt x="256" y="4"/>
                  </a:moveTo>
                  <a:lnTo>
                    <a:pt x="251" y="2"/>
                  </a:lnTo>
                  <a:lnTo>
                    <a:pt x="237" y="0"/>
                  </a:lnTo>
                  <a:lnTo>
                    <a:pt x="233" y="4"/>
                  </a:lnTo>
                  <a:lnTo>
                    <a:pt x="11" y="169"/>
                  </a:lnTo>
                  <a:lnTo>
                    <a:pt x="2" y="177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3" y="205"/>
                  </a:lnTo>
                  <a:lnTo>
                    <a:pt x="118" y="354"/>
                  </a:lnTo>
                  <a:lnTo>
                    <a:pt x="125" y="357"/>
                  </a:lnTo>
                  <a:lnTo>
                    <a:pt x="135" y="359"/>
                  </a:lnTo>
                  <a:lnTo>
                    <a:pt x="144" y="357"/>
                  </a:lnTo>
                  <a:lnTo>
                    <a:pt x="157" y="354"/>
                  </a:lnTo>
                  <a:lnTo>
                    <a:pt x="163" y="348"/>
                  </a:lnTo>
                  <a:lnTo>
                    <a:pt x="384" y="204"/>
                  </a:lnTo>
                  <a:lnTo>
                    <a:pt x="389" y="194"/>
                  </a:lnTo>
                  <a:lnTo>
                    <a:pt x="397" y="185"/>
                  </a:lnTo>
                  <a:lnTo>
                    <a:pt x="397" y="166"/>
                  </a:lnTo>
                  <a:lnTo>
                    <a:pt x="389" y="145"/>
                  </a:lnTo>
                  <a:lnTo>
                    <a:pt x="342" y="93"/>
                  </a:lnTo>
                  <a:lnTo>
                    <a:pt x="306" y="110"/>
                  </a:lnTo>
                  <a:lnTo>
                    <a:pt x="251" y="131"/>
                  </a:lnTo>
                  <a:lnTo>
                    <a:pt x="224" y="124"/>
                  </a:lnTo>
                  <a:lnTo>
                    <a:pt x="205" y="114"/>
                  </a:lnTo>
                  <a:lnTo>
                    <a:pt x="197" y="88"/>
                  </a:lnTo>
                  <a:lnTo>
                    <a:pt x="273" y="65"/>
                  </a:lnTo>
                  <a:lnTo>
                    <a:pt x="300" y="42"/>
                  </a:lnTo>
                  <a:lnTo>
                    <a:pt x="268" y="6"/>
                  </a:lnTo>
                  <a:lnTo>
                    <a:pt x="256" y="4"/>
                  </a:lnTo>
                  <a:lnTo>
                    <a:pt x="256" y="4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Freeform 30"/>
            <p:cNvSpPr>
              <a:spLocks/>
            </p:cNvSpPr>
            <p:nvPr/>
          </p:nvSpPr>
          <p:spPr bwMode="auto">
            <a:xfrm>
              <a:off x="1596" y="3236"/>
              <a:ext cx="17" cy="78"/>
            </a:xfrm>
            <a:custGeom>
              <a:avLst/>
              <a:gdLst>
                <a:gd name="T0" fmla="*/ 17 w 34"/>
                <a:gd name="T1" fmla="*/ 6 h 156"/>
                <a:gd name="T2" fmla="*/ 0 w 34"/>
                <a:gd name="T3" fmla="*/ 156 h 156"/>
                <a:gd name="T4" fmla="*/ 17 w 34"/>
                <a:gd name="T5" fmla="*/ 141 h 156"/>
                <a:gd name="T6" fmla="*/ 34 w 34"/>
                <a:gd name="T7" fmla="*/ 4 h 156"/>
                <a:gd name="T8" fmla="*/ 25 w 34"/>
                <a:gd name="T9" fmla="*/ 0 h 156"/>
                <a:gd name="T10" fmla="*/ 17 w 34"/>
                <a:gd name="T11" fmla="*/ 6 h 156"/>
                <a:gd name="T12" fmla="*/ 17 w 34"/>
                <a:gd name="T13" fmla="*/ 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56">
                  <a:moveTo>
                    <a:pt x="17" y="6"/>
                  </a:moveTo>
                  <a:lnTo>
                    <a:pt x="0" y="156"/>
                  </a:lnTo>
                  <a:lnTo>
                    <a:pt x="17" y="141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1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7" name="Freeform 31"/>
            <p:cNvSpPr>
              <a:spLocks/>
            </p:cNvSpPr>
            <p:nvPr/>
          </p:nvSpPr>
          <p:spPr bwMode="auto">
            <a:xfrm>
              <a:off x="1560" y="3190"/>
              <a:ext cx="27" cy="34"/>
            </a:xfrm>
            <a:custGeom>
              <a:avLst/>
              <a:gdLst>
                <a:gd name="T0" fmla="*/ 8 w 53"/>
                <a:gd name="T1" fmla="*/ 0 h 68"/>
                <a:gd name="T2" fmla="*/ 0 w 53"/>
                <a:gd name="T3" fmla="*/ 68 h 68"/>
                <a:gd name="T4" fmla="*/ 44 w 53"/>
                <a:gd name="T5" fmla="*/ 48 h 68"/>
                <a:gd name="T6" fmla="*/ 53 w 53"/>
                <a:gd name="T7" fmla="*/ 34 h 68"/>
                <a:gd name="T8" fmla="*/ 23 w 53"/>
                <a:gd name="T9" fmla="*/ 4 h 68"/>
                <a:gd name="T10" fmla="*/ 8 w 53"/>
                <a:gd name="T11" fmla="*/ 0 h 68"/>
                <a:gd name="T12" fmla="*/ 8 w 5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8">
                  <a:moveTo>
                    <a:pt x="8" y="0"/>
                  </a:moveTo>
                  <a:lnTo>
                    <a:pt x="0" y="68"/>
                  </a:lnTo>
                  <a:lnTo>
                    <a:pt x="44" y="48"/>
                  </a:lnTo>
                  <a:lnTo>
                    <a:pt x="53" y="34"/>
                  </a:lnTo>
                  <a:lnTo>
                    <a:pt x="23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8" name="Freeform 32"/>
            <p:cNvSpPr>
              <a:spLocks/>
            </p:cNvSpPr>
            <p:nvPr/>
          </p:nvSpPr>
          <p:spPr bwMode="auto">
            <a:xfrm>
              <a:off x="1545" y="3244"/>
              <a:ext cx="47" cy="103"/>
            </a:xfrm>
            <a:custGeom>
              <a:avLst/>
              <a:gdLst>
                <a:gd name="T0" fmla="*/ 23 w 96"/>
                <a:gd name="T1" fmla="*/ 17 h 206"/>
                <a:gd name="T2" fmla="*/ 0 w 96"/>
                <a:gd name="T3" fmla="*/ 206 h 206"/>
                <a:gd name="T4" fmla="*/ 75 w 96"/>
                <a:gd name="T5" fmla="*/ 158 h 206"/>
                <a:gd name="T6" fmla="*/ 96 w 96"/>
                <a:gd name="T7" fmla="*/ 0 h 206"/>
                <a:gd name="T8" fmla="*/ 59 w 96"/>
                <a:gd name="T9" fmla="*/ 12 h 206"/>
                <a:gd name="T10" fmla="*/ 37 w 96"/>
                <a:gd name="T11" fmla="*/ 17 h 206"/>
                <a:gd name="T12" fmla="*/ 23 w 96"/>
                <a:gd name="T13" fmla="*/ 17 h 206"/>
                <a:gd name="T14" fmla="*/ 23 w 96"/>
                <a:gd name="T15" fmla="*/ 1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06">
                  <a:moveTo>
                    <a:pt x="23" y="17"/>
                  </a:moveTo>
                  <a:lnTo>
                    <a:pt x="0" y="206"/>
                  </a:lnTo>
                  <a:lnTo>
                    <a:pt x="75" y="158"/>
                  </a:lnTo>
                  <a:lnTo>
                    <a:pt x="96" y="0"/>
                  </a:lnTo>
                  <a:lnTo>
                    <a:pt x="59" y="12"/>
                  </a:lnTo>
                  <a:lnTo>
                    <a:pt x="37" y="17"/>
                  </a:lnTo>
                  <a:lnTo>
                    <a:pt x="23" y="17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9" name="Freeform 33"/>
            <p:cNvSpPr>
              <a:spLocks/>
            </p:cNvSpPr>
            <p:nvPr/>
          </p:nvSpPr>
          <p:spPr bwMode="auto">
            <a:xfrm>
              <a:off x="1717" y="2664"/>
              <a:ext cx="1151" cy="1636"/>
            </a:xfrm>
            <a:custGeom>
              <a:avLst/>
              <a:gdLst>
                <a:gd name="T0" fmla="*/ 2302 w 2302"/>
                <a:gd name="T1" fmla="*/ 3273 h 3273"/>
                <a:gd name="T2" fmla="*/ 823 w 2302"/>
                <a:gd name="T3" fmla="*/ 3273 h 3273"/>
                <a:gd name="T4" fmla="*/ 823 w 2302"/>
                <a:gd name="T5" fmla="*/ 2258 h 3273"/>
                <a:gd name="T6" fmla="*/ 714 w 2302"/>
                <a:gd name="T7" fmla="*/ 2190 h 3273"/>
                <a:gd name="T8" fmla="*/ 692 w 2302"/>
                <a:gd name="T9" fmla="*/ 2110 h 3273"/>
                <a:gd name="T10" fmla="*/ 692 w 2302"/>
                <a:gd name="T11" fmla="*/ 2036 h 3273"/>
                <a:gd name="T12" fmla="*/ 709 w 2302"/>
                <a:gd name="T13" fmla="*/ 2009 h 3273"/>
                <a:gd name="T14" fmla="*/ 783 w 2302"/>
                <a:gd name="T15" fmla="*/ 1946 h 3273"/>
                <a:gd name="T16" fmla="*/ 895 w 2302"/>
                <a:gd name="T17" fmla="*/ 1730 h 3273"/>
                <a:gd name="T18" fmla="*/ 948 w 2302"/>
                <a:gd name="T19" fmla="*/ 1207 h 3273"/>
                <a:gd name="T20" fmla="*/ 964 w 2302"/>
                <a:gd name="T21" fmla="*/ 1116 h 3273"/>
                <a:gd name="T22" fmla="*/ 68 w 2302"/>
                <a:gd name="T23" fmla="*/ 1270 h 3273"/>
                <a:gd name="T24" fmla="*/ 22 w 2302"/>
                <a:gd name="T25" fmla="*/ 1184 h 3273"/>
                <a:gd name="T26" fmla="*/ 7 w 2302"/>
                <a:gd name="T27" fmla="*/ 1121 h 3273"/>
                <a:gd name="T28" fmla="*/ 0 w 2302"/>
                <a:gd name="T29" fmla="*/ 1044 h 3273"/>
                <a:gd name="T30" fmla="*/ 7 w 2302"/>
                <a:gd name="T31" fmla="*/ 990 h 3273"/>
                <a:gd name="T32" fmla="*/ 256 w 2302"/>
                <a:gd name="T33" fmla="*/ 920 h 3273"/>
                <a:gd name="T34" fmla="*/ 327 w 2302"/>
                <a:gd name="T35" fmla="*/ 920 h 3273"/>
                <a:gd name="T36" fmla="*/ 697 w 2302"/>
                <a:gd name="T37" fmla="*/ 774 h 3273"/>
                <a:gd name="T38" fmla="*/ 762 w 2302"/>
                <a:gd name="T39" fmla="*/ 701 h 3273"/>
                <a:gd name="T40" fmla="*/ 823 w 2302"/>
                <a:gd name="T41" fmla="*/ 717 h 3273"/>
                <a:gd name="T42" fmla="*/ 918 w 2302"/>
                <a:gd name="T43" fmla="*/ 648 h 3273"/>
                <a:gd name="T44" fmla="*/ 1127 w 2302"/>
                <a:gd name="T45" fmla="*/ 559 h 3273"/>
                <a:gd name="T46" fmla="*/ 1188 w 2302"/>
                <a:gd name="T47" fmla="*/ 437 h 3273"/>
                <a:gd name="T48" fmla="*/ 1585 w 2302"/>
                <a:gd name="T49" fmla="*/ 53 h 3273"/>
                <a:gd name="T50" fmla="*/ 1772 w 2302"/>
                <a:gd name="T51" fmla="*/ 0 h 3273"/>
                <a:gd name="T52" fmla="*/ 1859 w 2302"/>
                <a:gd name="T53" fmla="*/ 30 h 3273"/>
                <a:gd name="T54" fmla="*/ 1897 w 2302"/>
                <a:gd name="T55" fmla="*/ 93 h 3273"/>
                <a:gd name="T56" fmla="*/ 1912 w 2302"/>
                <a:gd name="T57" fmla="*/ 165 h 3273"/>
                <a:gd name="T58" fmla="*/ 1960 w 2302"/>
                <a:gd name="T59" fmla="*/ 251 h 3273"/>
                <a:gd name="T60" fmla="*/ 2061 w 2302"/>
                <a:gd name="T61" fmla="*/ 451 h 3273"/>
                <a:gd name="T62" fmla="*/ 2131 w 2302"/>
                <a:gd name="T63" fmla="*/ 717 h 3273"/>
                <a:gd name="T64" fmla="*/ 2171 w 2302"/>
                <a:gd name="T65" fmla="*/ 990 h 3273"/>
                <a:gd name="T66" fmla="*/ 2176 w 2302"/>
                <a:gd name="T67" fmla="*/ 1285 h 3273"/>
                <a:gd name="T68" fmla="*/ 2171 w 2302"/>
                <a:gd name="T69" fmla="*/ 1581 h 3273"/>
                <a:gd name="T70" fmla="*/ 2123 w 2302"/>
                <a:gd name="T71" fmla="*/ 2081 h 3273"/>
                <a:gd name="T72" fmla="*/ 2131 w 2302"/>
                <a:gd name="T73" fmla="*/ 2431 h 3273"/>
                <a:gd name="T74" fmla="*/ 2144 w 2302"/>
                <a:gd name="T75" fmla="*/ 2830 h 3273"/>
                <a:gd name="T76" fmla="*/ 2199 w 2302"/>
                <a:gd name="T77" fmla="*/ 3093 h 3273"/>
                <a:gd name="T78" fmla="*/ 2302 w 2302"/>
                <a:gd name="T79" fmla="*/ 3273 h 3273"/>
                <a:gd name="T80" fmla="*/ 2302 w 2302"/>
                <a:gd name="T81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2" h="3273">
                  <a:moveTo>
                    <a:pt x="2302" y="3273"/>
                  </a:moveTo>
                  <a:lnTo>
                    <a:pt x="823" y="3273"/>
                  </a:lnTo>
                  <a:lnTo>
                    <a:pt x="823" y="2258"/>
                  </a:lnTo>
                  <a:lnTo>
                    <a:pt x="714" y="2190"/>
                  </a:lnTo>
                  <a:lnTo>
                    <a:pt x="692" y="2110"/>
                  </a:lnTo>
                  <a:lnTo>
                    <a:pt x="692" y="2036"/>
                  </a:lnTo>
                  <a:lnTo>
                    <a:pt x="709" y="2009"/>
                  </a:lnTo>
                  <a:lnTo>
                    <a:pt x="783" y="1946"/>
                  </a:lnTo>
                  <a:lnTo>
                    <a:pt x="895" y="1730"/>
                  </a:lnTo>
                  <a:lnTo>
                    <a:pt x="948" y="1207"/>
                  </a:lnTo>
                  <a:lnTo>
                    <a:pt x="964" y="1116"/>
                  </a:lnTo>
                  <a:lnTo>
                    <a:pt x="68" y="1270"/>
                  </a:lnTo>
                  <a:lnTo>
                    <a:pt x="22" y="1184"/>
                  </a:lnTo>
                  <a:lnTo>
                    <a:pt x="7" y="1121"/>
                  </a:lnTo>
                  <a:lnTo>
                    <a:pt x="0" y="1044"/>
                  </a:lnTo>
                  <a:lnTo>
                    <a:pt x="7" y="990"/>
                  </a:lnTo>
                  <a:lnTo>
                    <a:pt x="256" y="920"/>
                  </a:lnTo>
                  <a:lnTo>
                    <a:pt x="327" y="920"/>
                  </a:lnTo>
                  <a:lnTo>
                    <a:pt x="697" y="774"/>
                  </a:lnTo>
                  <a:lnTo>
                    <a:pt x="762" y="701"/>
                  </a:lnTo>
                  <a:lnTo>
                    <a:pt x="823" y="717"/>
                  </a:lnTo>
                  <a:lnTo>
                    <a:pt x="918" y="648"/>
                  </a:lnTo>
                  <a:lnTo>
                    <a:pt x="1127" y="559"/>
                  </a:lnTo>
                  <a:lnTo>
                    <a:pt x="1188" y="437"/>
                  </a:lnTo>
                  <a:lnTo>
                    <a:pt x="1585" y="53"/>
                  </a:lnTo>
                  <a:lnTo>
                    <a:pt x="1772" y="0"/>
                  </a:lnTo>
                  <a:lnTo>
                    <a:pt x="1859" y="30"/>
                  </a:lnTo>
                  <a:lnTo>
                    <a:pt x="1897" y="93"/>
                  </a:lnTo>
                  <a:lnTo>
                    <a:pt x="1912" y="165"/>
                  </a:lnTo>
                  <a:lnTo>
                    <a:pt x="1960" y="251"/>
                  </a:lnTo>
                  <a:lnTo>
                    <a:pt x="2061" y="451"/>
                  </a:lnTo>
                  <a:lnTo>
                    <a:pt x="2131" y="717"/>
                  </a:lnTo>
                  <a:lnTo>
                    <a:pt x="2171" y="990"/>
                  </a:lnTo>
                  <a:lnTo>
                    <a:pt x="2176" y="1285"/>
                  </a:lnTo>
                  <a:lnTo>
                    <a:pt x="2171" y="1581"/>
                  </a:lnTo>
                  <a:lnTo>
                    <a:pt x="2123" y="2081"/>
                  </a:lnTo>
                  <a:lnTo>
                    <a:pt x="2131" y="2431"/>
                  </a:lnTo>
                  <a:lnTo>
                    <a:pt x="2144" y="2830"/>
                  </a:lnTo>
                  <a:lnTo>
                    <a:pt x="2199" y="3093"/>
                  </a:lnTo>
                  <a:lnTo>
                    <a:pt x="2302" y="3273"/>
                  </a:lnTo>
                  <a:lnTo>
                    <a:pt x="2302" y="3273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0" name="Freeform 34"/>
            <p:cNvSpPr>
              <a:spLocks/>
            </p:cNvSpPr>
            <p:nvPr/>
          </p:nvSpPr>
          <p:spPr bwMode="auto">
            <a:xfrm>
              <a:off x="1728" y="3014"/>
              <a:ext cx="540" cy="289"/>
            </a:xfrm>
            <a:custGeom>
              <a:avLst/>
              <a:gdLst>
                <a:gd name="T0" fmla="*/ 1080 w 1080"/>
                <a:gd name="T1" fmla="*/ 0 h 578"/>
                <a:gd name="T2" fmla="*/ 981 w 1080"/>
                <a:gd name="T3" fmla="*/ 23 h 578"/>
                <a:gd name="T4" fmla="*/ 848 w 1080"/>
                <a:gd name="T5" fmla="*/ 124 h 578"/>
                <a:gd name="T6" fmla="*/ 770 w 1080"/>
                <a:gd name="T7" fmla="*/ 23 h 578"/>
                <a:gd name="T8" fmla="*/ 833 w 1080"/>
                <a:gd name="T9" fmla="*/ 257 h 578"/>
                <a:gd name="T10" fmla="*/ 795 w 1080"/>
                <a:gd name="T11" fmla="*/ 272 h 578"/>
                <a:gd name="T12" fmla="*/ 748 w 1080"/>
                <a:gd name="T13" fmla="*/ 111 h 578"/>
                <a:gd name="T14" fmla="*/ 675 w 1080"/>
                <a:gd name="T15" fmla="*/ 305 h 578"/>
                <a:gd name="T16" fmla="*/ 421 w 1080"/>
                <a:gd name="T17" fmla="*/ 384 h 578"/>
                <a:gd name="T18" fmla="*/ 272 w 1080"/>
                <a:gd name="T19" fmla="*/ 289 h 578"/>
                <a:gd name="T20" fmla="*/ 187 w 1080"/>
                <a:gd name="T21" fmla="*/ 318 h 578"/>
                <a:gd name="T22" fmla="*/ 187 w 1080"/>
                <a:gd name="T23" fmla="*/ 343 h 578"/>
                <a:gd name="T24" fmla="*/ 234 w 1080"/>
                <a:gd name="T25" fmla="*/ 318 h 578"/>
                <a:gd name="T26" fmla="*/ 234 w 1080"/>
                <a:gd name="T27" fmla="*/ 367 h 578"/>
                <a:gd name="T28" fmla="*/ 0 w 1080"/>
                <a:gd name="T29" fmla="*/ 453 h 578"/>
                <a:gd name="T30" fmla="*/ 31 w 1080"/>
                <a:gd name="T31" fmla="*/ 544 h 578"/>
                <a:gd name="T32" fmla="*/ 54 w 1080"/>
                <a:gd name="T33" fmla="*/ 578 h 578"/>
                <a:gd name="T34" fmla="*/ 310 w 1080"/>
                <a:gd name="T35" fmla="*/ 516 h 578"/>
                <a:gd name="T36" fmla="*/ 531 w 1080"/>
                <a:gd name="T37" fmla="*/ 523 h 578"/>
                <a:gd name="T38" fmla="*/ 981 w 1080"/>
                <a:gd name="T39" fmla="*/ 327 h 578"/>
                <a:gd name="T40" fmla="*/ 1080 w 1080"/>
                <a:gd name="T41" fmla="*/ 0 h 578"/>
                <a:gd name="T42" fmla="*/ 1080 w 1080"/>
                <a:gd name="T4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0" h="578">
                  <a:moveTo>
                    <a:pt x="1080" y="0"/>
                  </a:moveTo>
                  <a:lnTo>
                    <a:pt x="981" y="23"/>
                  </a:lnTo>
                  <a:lnTo>
                    <a:pt x="848" y="124"/>
                  </a:lnTo>
                  <a:lnTo>
                    <a:pt x="770" y="23"/>
                  </a:lnTo>
                  <a:lnTo>
                    <a:pt x="833" y="257"/>
                  </a:lnTo>
                  <a:lnTo>
                    <a:pt x="795" y="272"/>
                  </a:lnTo>
                  <a:lnTo>
                    <a:pt x="748" y="111"/>
                  </a:lnTo>
                  <a:lnTo>
                    <a:pt x="675" y="305"/>
                  </a:lnTo>
                  <a:lnTo>
                    <a:pt x="421" y="384"/>
                  </a:lnTo>
                  <a:lnTo>
                    <a:pt x="272" y="289"/>
                  </a:lnTo>
                  <a:lnTo>
                    <a:pt x="187" y="318"/>
                  </a:lnTo>
                  <a:lnTo>
                    <a:pt x="187" y="343"/>
                  </a:lnTo>
                  <a:lnTo>
                    <a:pt x="234" y="318"/>
                  </a:lnTo>
                  <a:lnTo>
                    <a:pt x="234" y="367"/>
                  </a:lnTo>
                  <a:lnTo>
                    <a:pt x="0" y="453"/>
                  </a:lnTo>
                  <a:lnTo>
                    <a:pt x="31" y="544"/>
                  </a:lnTo>
                  <a:lnTo>
                    <a:pt x="54" y="578"/>
                  </a:lnTo>
                  <a:lnTo>
                    <a:pt x="310" y="516"/>
                  </a:lnTo>
                  <a:lnTo>
                    <a:pt x="531" y="523"/>
                  </a:lnTo>
                  <a:lnTo>
                    <a:pt x="981" y="327"/>
                  </a:lnTo>
                  <a:lnTo>
                    <a:pt x="1080" y="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1" name="Freeform 35"/>
            <p:cNvSpPr>
              <a:spLocks/>
            </p:cNvSpPr>
            <p:nvPr/>
          </p:nvSpPr>
          <p:spPr bwMode="auto">
            <a:xfrm>
              <a:off x="2160" y="2932"/>
              <a:ext cx="248" cy="615"/>
            </a:xfrm>
            <a:custGeom>
              <a:avLst/>
              <a:gdLst>
                <a:gd name="T0" fmla="*/ 496 w 496"/>
                <a:gd name="T1" fmla="*/ 0 h 1232"/>
                <a:gd name="T2" fmla="*/ 374 w 496"/>
                <a:gd name="T3" fmla="*/ 141 h 1232"/>
                <a:gd name="T4" fmla="*/ 256 w 496"/>
                <a:gd name="T5" fmla="*/ 321 h 1232"/>
                <a:gd name="T6" fmla="*/ 209 w 496"/>
                <a:gd name="T7" fmla="*/ 470 h 1232"/>
                <a:gd name="T8" fmla="*/ 154 w 496"/>
                <a:gd name="T9" fmla="*/ 585 h 1232"/>
                <a:gd name="T10" fmla="*/ 68 w 496"/>
                <a:gd name="T11" fmla="*/ 663 h 1232"/>
                <a:gd name="T12" fmla="*/ 0 w 496"/>
                <a:gd name="T13" fmla="*/ 1232 h 1232"/>
                <a:gd name="T14" fmla="*/ 188 w 496"/>
                <a:gd name="T15" fmla="*/ 983 h 1232"/>
                <a:gd name="T16" fmla="*/ 188 w 496"/>
                <a:gd name="T17" fmla="*/ 796 h 1232"/>
                <a:gd name="T18" fmla="*/ 273 w 496"/>
                <a:gd name="T19" fmla="*/ 570 h 1232"/>
                <a:gd name="T20" fmla="*/ 302 w 496"/>
                <a:gd name="T21" fmla="*/ 384 h 1232"/>
                <a:gd name="T22" fmla="*/ 460 w 496"/>
                <a:gd name="T23" fmla="*/ 78 h 1232"/>
                <a:gd name="T24" fmla="*/ 496 w 496"/>
                <a:gd name="T25" fmla="*/ 0 h 1232"/>
                <a:gd name="T26" fmla="*/ 496 w 496"/>
                <a:gd name="T27" fmla="*/ 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1232">
                  <a:moveTo>
                    <a:pt x="496" y="0"/>
                  </a:moveTo>
                  <a:lnTo>
                    <a:pt x="374" y="141"/>
                  </a:lnTo>
                  <a:lnTo>
                    <a:pt x="256" y="321"/>
                  </a:lnTo>
                  <a:lnTo>
                    <a:pt x="209" y="470"/>
                  </a:lnTo>
                  <a:lnTo>
                    <a:pt x="154" y="585"/>
                  </a:lnTo>
                  <a:lnTo>
                    <a:pt x="68" y="663"/>
                  </a:lnTo>
                  <a:lnTo>
                    <a:pt x="0" y="1232"/>
                  </a:lnTo>
                  <a:lnTo>
                    <a:pt x="188" y="983"/>
                  </a:lnTo>
                  <a:lnTo>
                    <a:pt x="188" y="796"/>
                  </a:lnTo>
                  <a:lnTo>
                    <a:pt x="273" y="570"/>
                  </a:lnTo>
                  <a:lnTo>
                    <a:pt x="302" y="384"/>
                  </a:lnTo>
                  <a:lnTo>
                    <a:pt x="460" y="78"/>
                  </a:lnTo>
                  <a:lnTo>
                    <a:pt x="496" y="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2" name="Freeform 36"/>
            <p:cNvSpPr>
              <a:spLocks/>
            </p:cNvSpPr>
            <p:nvPr/>
          </p:nvSpPr>
          <p:spPr bwMode="auto">
            <a:xfrm>
              <a:off x="2541" y="2659"/>
              <a:ext cx="121" cy="133"/>
            </a:xfrm>
            <a:custGeom>
              <a:avLst/>
              <a:gdLst>
                <a:gd name="T0" fmla="*/ 108 w 241"/>
                <a:gd name="T1" fmla="*/ 0 h 266"/>
                <a:gd name="T2" fmla="*/ 154 w 241"/>
                <a:gd name="T3" fmla="*/ 49 h 266"/>
                <a:gd name="T4" fmla="*/ 154 w 241"/>
                <a:gd name="T5" fmla="*/ 79 h 266"/>
                <a:gd name="T6" fmla="*/ 141 w 241"/>
                <a:gd name="T7" fmla="*/ 134 h 266"/>
                <a:gd name="T8" fmla="*/ 101 w 241"/>
                <a:gd name="T9" fmla="*/ 165 h 266"/>
                <a:gd name="T10" fmla="*/ 0 w 241"/>
                <a:gd name="T11" fmla="*/ 266 h 266"/>
                <a:gd name="T12" fmla="*/ 148 w 241"/>
                <a:gd name="T13" fmla="*/ 212 h 266"/>
                <a:gd name="T14" fmla="*/ 241 w 241"/>
                <a:gd name="T15" fmla="*/ 148 h 266"/>
                <a:gd name="T16" fmla="*/ 241 w 241"/>
                <a:gd name="T17" fmla="*/ 112 h 266"/>
                <a:gd name="T18" fmla="*/ 211 w 241"/>
                <a:gd name="T19" fmla="*/ 49 h 266"/>
                <a:gd name="T20" fmla="*/ 171 w 241"/>
                <a:gd name="T21" fmla="*/ 17 h 266"/>
                <a:gd name="T22" fmla="*/ 108 w 241"/>
                <a:gd name="T23" fmla="*/ 0 h 266"/>
                <a:gd name="T24" fmla="*/ 108 w 241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66">
                  <a:moveTo>
                    <a:pt x="108" y="0"/>
                  </a:moveTo>
                  <a:lnTo>
                    <a:pt x="154" y="49"/>
                  </a:lnTo>
                  <a:lnTo>
                    <a:pt x="154" y="79"/>
                  </a:lnTo>
                  <a:lnTo>
                    <a:pt x="141" y="134"/>
                  </a:lnTo>
                  <a:lnTo>
                    <a:pt x="101" y="165"/>
                  </a:lnTo>
                  <a:lnTo>
                    <a:pt x="0" y="266"/>
                  </a:lnTo>
                  <a:lnTo>
                    <a:pt x="148" y="212"/>
                  </a:lnTo>
                  <a:lnTo>
                    <a:pt x="241" y="148"/>
                  </a:lnTo>
                  <a:lnTo>
                    <a:pt x="241" y="112"/>
                  </a:lnTo>
                  <a:lnTo>
                    <a:pt x="211" y="49"/>
                  </a:lnTo>
                  <a:lnTo>
                    <a:pt x="171" y="17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3" name="Freeform 37"/>
            <p:cNvSpPr>
              <a:spLocks/>
            </p:cNvSpPr>
            <p:nvPr/>
          </p:nvSpPr>
          <p:spPr bwMode="auto">
            <a:xfrm>
              <a:off x="2063" y="2917"/>
              <a:ext cx="673" cy="1383"/>
            </a:xfrm>
            <a:custGeom>
              <a:avLst/>
              <a:gdLst>
                <a:gd name="T0" fmla="*/ 948 w 1346"/>
                <a:gd name="T1" fmla="*/ 68 h 2765"/>
                <a:gd name="T2" fmla="*/ 996 w 1346"/>
                <a:gd name="T3" fmla="*/ 102 h 2765"/>
                <a:gd name="T4" fmla="*/ 926 w 1346"/>
                <a:gd name="T5" fmla="*/ 342 h 2765"/>
                <a:gd name="T6" fmla="*/ 536 w 1346"/>
                <a:gd name="T7" fmla="*/ 824 h 2765"/>
                <a:gd name="T8" fmla="*/ 576 w 1346"/>
                <a:gd name="T9" fmla="*/ 895 h 2765"/>
                <a:gd name="T10" fmla="*/ 832 w 1346"/>
                <a:gd name="T11" fmla="*/ 965 h 2765"/>
                <a:gd name="T12" fmla="*/ 730 w 1346"/>
                <a:gd name="T13" fmla="*/ 1096 h 2765"/>
                <a:gd name="T14" fmla="*/ 403 w 1346"/>
                <a:gd name="T15" fmla="*/ 1176 h 2765"/>
                <a:gd name="T16" fmla="*/ 608 w 1346"/>
                <a:gd name="T17" fmla="*/ 1284 h 2765"/>
                <a:gd name="T18" fmla="*/ 216 w 1346"/>
                <a:gd name="T19" fmla="*/ 1463 h 2765"/>
                <a:gd name="T20" fmla="*/ 203 w 1346"/>
                <a:gd name="T21" fmla="*/ 1322 h 2765"/>
                <a:gd name="T22" fmla="*/ 186 w 1346"/>
                <a:gd name="T23" fmla="*/ 1267 h 2765"/>
                <a:gd name="T24" fmla="*/ 85 w 1346"/>
                <a:gd name="T25" fmla="*/ 1425 h 2765"/>
                <a:gd name="T26" fmla="*/ 55 w 1346"/>
                <a:gd name="T27" fmla="*/ 1494 h 2765"/>
                <a:gd name="T28" fmla="*/ 32 w 1346"/>
                <a:gd name="T29" fmla="*/ 1551 h 2765"/>
                <a:gd name="T30" fmla="*/ 100 w 1346"/>
                <a:gd name="T31" fmla="*/ 1589 h 2765"/>
                <a:gd name="T32" fmla="*/ 0 w 1346"/>
                <a:gd name="T33" fmla="*/ 1611 h 2765"/>
                <a:gd name="T34" fmla="*/ 38 w 1346"/>
                <a:gd name="T35" fmla="*/ 1704 h 2765"/>
                <a:gd name="T36" fmla="*/ 78 w 1346"/>
                <a:gd name="T37" fmla="*/ 2765 h 2765"/>
                <a:gd name="T38" fmla="*/ 483 w 1346"/>
                <a:gd name="T39" fmla="*/ 1853 h 2765"/>
                <a:gd name="T40" fmla="*/ 576 w 1346"/>
                <a:gd name="T41" fmla="*/ 1790 h 2765"/>
                <a:gd name="T42" fmla="*/ 713 w 1346"/>
                <a:gd name="T43" fmla="*/ 1782 h 2765"/>
                <a:gd name="T44" fmla="*/ 770 w 1346"/>
                <a:gd name="T45" fmla="*/ 1760 h 2765"/>
                <a:gd name="T46" fmla="*/ 878 w 1346"/>
                <a:gd name="T47" fmla="*/ 1953 h 2765"/>
                <a:gd name="T48" fmla="*/ 933 w 1346"/>
                <a:gd name="T49" fmla="*/ 1511 h 2765"/>
                <a:gd name="T50" fmla="*/ 986 w 1346"/>
                <a:gd name="T51" fmla="*/ 1338 h 2765"/>
                <a:gd name="T52" fmla="*/ 1072 w 1346"/>
                <a:gd name="T53" fmla="*/ 1370 h 2765"/>
                <a:gd name="T54" fmla="*/ 1346 w 1346"/>
                <a:gd name="T55" fmla="*/ 1589 h 2765"/>
                <a:gd name="T56" fmla="*/ 1213 w 1346"/>
                <a:gd name="T57" fmla="*/ 1106 h 2765"/>
                <a:gd name="T58" fmla="*/ 1245 w 1346"/>
                <a:gd name="T59" fmla="*/ 980 h 2765"/>
                <a:gd name="T60" fmla="*/ 1275 w 1346"/>
                <a:gd name="T61" fmla="*/ 762 h 2765"/>
                <a:gd name="T62" fmla="*/ 1230 w 1346"/>
                <a:gd name="T63" fmla="*/ 176 h 2765"/>
                <a:gd name="T64" fmla="*/ 1175 w 1346"/>
                <a:gd name="T65" fmla="*/ 249 h 2765"/>
                <a:gd name="T66" fmla="*/ 1087 w 1346"/>
                <a:gd name="T67" fmla="*/ 794 h 2765"/>
                <a:gd name="T68" fmla="*/ 1127 w 1346"/>
                <a:gd name="T69" fmla="*/ 226 h 2765"/>
                <a:gd name="T70" fmla="*/ 1057 w 1346"/>
                <a:gd name="T71" fmla="*/ 0 h 2765"/>
                <a:gd name="T72" fmla="*/ 933 w 1346"/>
                <a:gd name="T73" fmla="*/ 38 h 2765"/>
                <a:gd name="T74" fmla="*/ 832 w 1346"/>
                <a:gd name="T75" fmla="*/ 117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6" h="2765">
                  <a:moveTo>
                    <a:pt x="832" y="117"/>
                  </a:moveTo>
                  <a:lnTo>
                    <a:pt x="948" y="68"/>
                  </a:lnTo>
                  <a:lnTo>
                    <a:pt x="981" y="68"/>
                  </a:lnTo>
                  <a:lnTo>
                    <a:pt x="996" y="102"/>
                  </a:lnTo>
                  <a:lnTo>
                    <a:pt x="996" y="169"/>
                  </a:lnTo>
                  <a:lnTo>
                    <a:pt x="926" y="342"/>
                  </a:lnTo>
                  <a:lnTo>
                    <a:pt x="762" y="551"/>
                  </a:lnTo>
                  <a:lnTo>
                    <a:pt x="536" y="824"/>
                  </a:lnTo>
                  <a:lnTo>
                    <a:pt x="536" y="857"/>
                  </a:lnTo>
                  <a:lnTo>
                    <a:pt x="576" y="895"/>
                  </a:lnTo>
                  <a:lnTo>
                    <a:pt x="699" y="942"/>
                  </a:lnTo>
                  <a:lnTo>
                    <a:pt x="832" y="965"/>
                  </a:lnTo>
                  <a:lnTo>
                    <a:pt x="802" y="1034"/>
                  </a:lnTo>
                  <a:lnTo>
                    <a:pt x="730" y="1096"/>
                  </a:lnTo>
                  <a:lnTo>
                    <a:pt x="599" y="1136"/>
                  </a:lnTo>
                  <a:lnTo>
                    <a:pt x="403" y="1176"/>
                  </a:lnTo>
                  <a:lnTo>
                    <a:pt x="403" y="1206"/>
                  </a:lnTo>
                  <a:lnTo>
                    <a:pt x="608" y="1284"/>
                  </a:lnTo>
                  <a:lnTo>
                    <a:pt x="551" y="1330"/>
                  </a:lnTo>
                  <a:lnTo>
                    <a:pt x="216" y="1463"/>
                  </a:lnTo>
                  <a:lnTo>
                    <a:pt x="194" y="1402"/>
                  </a:lnTo>
                  <a:lnTo>
                    <a:pt x="203" y="1322"/>
                  </a:lnTo>
                  <a:lnTo>
                    <a:pt x="348" y="1058"/>
                  </a:lnTo>
                  <a:lnTo>
                    <a:pt x="186" y="1267"/>
                  </a:lnTo>
                  <a:lnTo>
                    <a:pt x="116" y="1317"/>
                  </a:lnTo>
                  <a:lnTo>
                    <a:pt x="85" y="1425"/>
                  </a:lnTo>
                  <a:lnTo>
                    <a:pt x="0" y="1511"/>
                  </a:lnTo>
                  <a:lnTo>
                    <a:pt x="55" y="1494"/>
                  </a:lnTo>
                  <a:lnTo>
                    <a:pt x="55" y="1528"/>
                  </a:lnTo>
                  <a:lnTo>
                    <a:pt x="32" y="1551"/>
                  </a:lnTo>
                  <a:lnTo>
                    <a:pt x="78" y="1573"/>
                  </a:lnTo>
                  <a:lnTo>
                    <a:pt x="100" y="1589"/>
                  </a:lnTo>
                  <a:lnTo>
                    <a:pt x="32" y="1651"/>
                  </a:lnTo>
                  <a:lnTo>
                    <a:pt x="0" y="1611"/>
                  </a:lnTo>
                  <a:lnTo>
                    <a:pt x="17" y="1674"/>
                  </a:lnTo>
                  <a:lnTo>
                    <a:pt x="38" y="1704"/>
                  </a:lnTo>
                  <a:lnTo>
                    <a:pt x="156" y="1750"/>
                  </a:lnTo>
                  <a:lnTo>
                    <a:pt x="78" y="2765"/>
                  </a:lnTo>
                  <a:lnTo>
                    <a:pt x="467" y="2765"/>
                  </a:lnTo>
                  <a:lnTo>
                    <a:pt x="483" y="1853"/>
                  </a:lnTo>
                  <a:lnTo>
                    <a:pt x="536" y="1830"/>
                  </a:lnTo>
                  <a:lnTo>
                    <a:pt x="576" y="1790"/>
                  </a:lnTo>
                  <a:lnTo>
                    <a:pt x="644" y="2265"/>
                  </a:lnTo>
                  <a:lnTo>
                    <a:pt x="713" y="1782"/>
                  </a:lnTo>
                  <a:lnTo>
                    <a:pt x="753" y="1697"/>
                  </a:lnTo>
                  <a:lnTo>
                    <a:pt x="770" y="1760"/>
                  </a:lnTo>
                  <a:lnTo>
                    <a:pt x="815" y="1931"/>
                  </a:lnTo>
                  <a:lnTo>
                    <a:pt x="878" y="1953"/>
                  </a:lnTo>
                  <a:lnTo>
                    <a:pt x="901" y="1923"/>
                  </a:lnTo>
                  <a:lnTo>
                    <a:pt x="933" y="1511"/>
                  </a:lnTo>
                  <a:lnTo>
                    <a:pt x="956" y="1385"/>
                  </a:lnTo>
                  <a:lnTo>
                    <a:pt x="986" y="1338"/>
                  </a:lnTo>
                  <a:lnTo>
                    <a:pt x="1026" y="1338"/>
                  </a:lnTo>
                  <a:lnTo>
                    <a:pt x="1072" y="1370"/>
                  </a:lnTo>
                  <a:lnTo>
                    <a:pt x="1321" y="1619"/>
                  </a:lnTo>
                  <a:lnTo>
                    <a:pt x="1346" y="1589"/>
                  </a:lnTo>
                  <a:lnTo>
                    <a:pt x="1330" y="1463"/>
                  </a:lnTo>
                  <a:lnTo>
                    <a:pt x="1213" y="1106"/>
                  </a:lnTo>
                  <a:lnTo>
                    <a:pt x="1213" y="1016"/>
                  </a:lnTo>
                  <a:lnTo>
                    <a:pt x="1245" y="980"/>
                  </a:lnTo>
                  <a:lnTo>
                    <a:pt x="1275" y="885"/>
                  </a:lnTo>
                  <a:lnTo>
                    <a:pt x="1275" y="762"/>
                  </a:lnTo>
                  <a:lnTo>
                    <a:pt x="1268" y="520"/>
                  </a:lnTo>
                  <a:lnTo>
                    <a:pt x="1230" y="176"/>
                  </a:lnTo>
                  <a:lnTo>
                    <a:pt x="1182" y="51"/>
                  </a:lnTo>
                  <a:lnTo>
                    <a:pt x="1175" y="249"/>
                  </a:lnTo>
                  <a:lnTo>
                    <a:pt x="1127" y="631"/>
                  </a:lnTo>
                  <a:lnTo>
                    <a:pt x="1087" y="794"/>
                  </a:lnTo>
                  <a:lnTo>
                    <a:pt x="1110" y="442"/>
                  </a:lnTo>
                  <a:lnTo>
                    <a:pt x="1127" y="226"/>
                  </a:lnTo>
                  <a:lnTo>
                    <a:pt x="1110" y="45"/>
                  </a:lnTo>
                  <a:lnTo>
                    <a:pt x="1057" y="0"/>
                  </a:lnTo>
                  <a:lnTo>
                    <a:pt x="986" y="15"/>
                  </a:lnTo>
                  <a:lnTo>
                    <a:pt x="933" y="38"/>
                  </a:lnTo>
                  <a:lnTo>
                    <a:pt x="832" y="117"/>
                  </a:lnTo>
                  <a:lnTo>
                    <a:pt x="832" y="117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4" name="Freeform 38"/>
            <p:cNvSpPr>
              <a:spLocks/>
            </p:cNvSpPr>
            <p:nvPr/>
          </p:nvSpPr>
          <p:spPr bwMode="auto">
            <a:xfrm>
              <a:off x="2308" y="2633"/>
              <a:ext cx="287" cy="292"/>
            </a:xfrm>
            <a:custGeom>
              <a:avLst/>
              <a:gdLst>
                <a:gd name="T0" fmla="*/ 217 w 574"/>
                <a:gd name="T1" fmla="*/ 177 h 584"/>
                <a:gd name="T2" fmla="*/ 147 w 574"/>
                <a:gd name="T3" fmla="*/ 217 h 584"/>
                <a:gd name="T4" fmla="*/ 55 w 574"/>
                <a:gd name="T5" fmla="*/ 302 h 584"/>
                <a:gd name="T6" fmla="*/ 0 w 574"/>
                <a:gd name="T7" fmla="*/ 350 h 584"/>
                <a:gd name="T8" fmla="*/ 6 w 574"/>
                <a:gd name="T9" fmla="*/ 397 h 584"/>
                <a:gd name="T10" fmla="*/ 32 w 574"/>
                <a:gd name="T11" fmla="*/ 428 h 584"/>
                <a:gd name="T12" fmla="*/ 6 w 574"/>
                <a:gd name="T13" fmla="*/ 481 h 584"/>
                <a:gd name="T14" fmla="*/ 15 w 574"/>
                <a:gd name="T15" fmla="*/ 536 h 584"/>
                <a:gd name="T16" fmla="*/ 61 w 574"/>
                <a:gd name="T17" fmla="*/ 569 h 584"/>
                <a:gd name="T18" fmla="*/ 109 w 574"/>
                <a:gd name="T19" fmla="*/ 584 h 584"/>
                <a:gd name="T20" fmla="*/ 141 w 574"/>
                <a:gd name="T21" fmla="*/ 584 h 584"/>
                <a:gd name="T22" fmla="*/ 164 w 574"/>
                <a:gd name="T23" fmla="*/ 551 h 584"/>
                <a:gd name="T24" fmla="*/ 209 w 574"/>
                <a:gd name="T25" fmla="*/ 475 h 584"/>
                <a:gd name="T26" fmla="*/ 240 w 574"/>
                <a:gd name="T27" fmla="*/ 380 h 584"/>
                <a:gd name="T28" fmla="*/ 312 w 574"/>
                <a:gd name="T29" fmla="*/ 280 h 584"/>
                <a:gd name="T30" fmla="*/ 388 w 574"/>
                <a:gd name="T31" fmla="*/ 186 h 584"/>
                <a:gd name="T32" fmla="*/ 466 w 574"/>
                <a:gd name="T33" fmla="*/ 114 h 584"/>
                <a:gd name="T34" fmla="*/ 574 w 574"/>
                <a:gd name="T35" fmla="*/ 61 h 584"/>
                <a:gd name="T36" fmla="*/ 574 w 574"/>
                <a:gd name="T37" fmla="*/ 0 h 584"/>
                <a:gd name="T38" fmla="*/ 496 w 574"/>
                <a:gd name="T39" fmla="*/ 6 h 584"/>
                <a:gd name="T40" fmla="*/ 217 w 574"/>
                <a:gd name="T41" fmla="*/ 177 h 584"/>
                <a:gd name="T42" fmla="*/ 217 w 574"/>
                <a:gd name="T43" fmla="*/ 17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4" h="584">
                  <a:moveTo>
                    <a:pt x="217" y="177"/>
                  </a:moveTo>
                  <a:lnTo>
                    <a:pt x="147" y="217"/>
                  </a:lnTo>
                  <a:lnTo>
                    <a:pt x="55" y="302"/>
                  </a:lnTo>
                  <a:lnTo>
                    <a:pt x="0" y="350"/>
                  </a:lnTo>
                  <a:lnTo>
                    <a:pt x="6" y="397"/>
                  </a:lnTo>
                  <a:lnTo>
                    <a:pt x="32" y="428"/>
                  </a:lnTo>
                  <a:lnTo>
                    <a:pt x="6" y="481"/>
                  </a:lnTo>
                  <a:lnTo>
                    <a:pt x="15" y="536"/>
                  </a:lnTo>
                  <a:lnTo>
                    <a:pt x="61" y="569"/>
                  </a:lnTo>
                  <a:lnTo>
                    <a:pt x="109" y="584"/>
                  </a:lnTo>
                  <a:lnTo>
                    <a:pt x="141" y="584"/>
                  </a:lnTo>
                  <a:lnTo>
                    <a:pt x="164" y="551"/>
                  </a:lnTo>
                  <a:lnTo>
                    <a:pt x="209" y="475"/>
                  </a:lnTo>
                  <a:lnTo>
                    <a:pt x="240" y="380"/>
                  </a:lnTo>
                  <a:lnTo>
                    <a:pt x="312" y="280"/>
                  </a:lnTo>
                  <a:lnTo>
                    <a:pt x="388" y="186"/>
                  </a:lnTo>
                  <a:lnTo>
                    <a:pt x="466" y="114"/>
                  </a:lnTo>
                  <a:lnTo>
                    <a:pt x="574" y="61"/>
                  </a:lnTo>
                  <a:lnTo>
                    <a:pt x="574" y="0"/>
                  </a:lnTo>
                  <a:lnTo>
                    <a:pt x="496" y="6"/>
                  </a:lnTo>
                  <a:lnTo>
                    <a:pt x="217" y="177"/>
                  </a:lnTo>
                  <a:lnTo>
                    <a:pt x="217" y="177"/>
                  </a:lnTo>
                  <a:close/>
                </a:path>
              </a:pathLst>
            </a:cu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5" name="Freeform 39"/>
            <p:cNvSpPr>
              <a:spLocks/>
            </p:cNvSpPr>
            <p:nvPr/>
          </p:nvSpPr>
          <p:spPr bwMode="auto">
            <a:xfrm>
              <a:off x="2284" y="2275"/>
              <a:ext cx="414" cy="331"/>
            </a:xfrm>
            <a:custGeom>
              <a:avLst/>
              <a:gdLst>
                <a:gd name="T0" fmla="*/ 9 w 827"/>
                <a:gd name="T1" fmla="*/ 119 h 663"/>
                <a:gd name="T2" fmla="*/ 0 w 827"/>
                <a:gd name="T3" fmla="*/ 167 h 663"/>
                <a:gd name="T4" fmla="*/ 13 w 827"/>
                <a:gd name="T5" fmla="*/ 226 h 663"/>
                <a:gd name="T6" fmla="*/ 53 w 827"/>
                <a:gd name="T7" fmla="*/ 256 h 663"/>
                <a:gd name="T8" fmla="*/ 256 w 827"/>
                <a:gd name="T9" fmla="*/ 289 h 663"/>
                <a:gd name="T10" fmla="*/ 359 w 827"/>
                <a:gd name="T11" fmla="*/ 424 h 663"/>
                <a:gd name="T12" fmla="*/ 676 w 827"/>
                <a:gd name="T13" fmla="*/ 663 h 663"/>
                <a:gd name="T14" fmla="*/ 747 w 827"/>
                <a:gd name="T15" fmla="*/ 526 h 663"/>
                <a:gd name="T16" fmla="*/ 775 w 827"/>
                <a:gd name="T17" fmla="*/ 501 h 663"/>
                <a:gd name="T18" fmla="*/ 813 w 827"/>
                <a:gd name="T19" fmla="*/ 458 h 663"/>
                <a:gd name="T20" fmla="*/ 823 w 827"/>
                <a:gd name="T21" fmla="*/ 416 h 663"/>
                <a:gd name="T22" fmla="*/ 827 w 827"/>
                <a:gd name="T23" fmla="*/ 380 h 663"/>
                <a:gd name="T24" fmla="*/ 808 w 827"/>
                <a:gd name="T25" fmla="*/ 355 h 663"/>
                <a:gd name="T26" fmla="*/ 815 w 827"/>
                <a:gd name="T27" fmla="*/ 294 h 663"/>
                <a:gd name="T28" fmla="*/ 823 w 827"/>
                <a:gd name="T29" fmla="*/ 232 h 663"/>
                <a:gd name="T30" fmla="*/ 808 w 827"/>
                <a:gd name="T31" fmla="*/ 163 h 663"/>
                <a:gd name="T32" fmla="*/ 779 w 827"/>
                <a:gd name="T33" fmla="*/ 104 h 663"/>
                <a:gd name="T34" fmla="*/ 739 w 827"/>
                <a:gd name="T35" fmla="*/ 70 h 663"/>
                <a:gd name="T36" fmla="*/ 690 w 827"/>
                <a:gd name="T37" fmla="*/ 59 h 663"/>
                <a:gd name="T38" fmla="*/ 635 w 827"/>
                <a:gd name="T39" fmla="*/ 59 h 663"/>
                <a:gd name="T40" fmla="*/ 597 w 827"/>
                <a:gd name="T41" fmla="*/ 76 h 663"/>
                <a:gd name="T42" fmla="*/ 574 w 827"/>
                <a:gd name="T43" fmla="*/ 24 h 663"/>
                <a:gd name="T44" fmla="*/ 534 w 827"/>
                <a:gd name="T45" fmla="*/ 5 h 663"/>
                <a:gd name="T46" fmla="*/ 469 w 827"/>
                <a:gd name="T47" fmla="*/ 0 h 663"/>
                <a:gd name="T48" fmla="*/ 336 w 827"/>
                <a:gd name="T49" fmla="*/ 19 h 663"/>
                <a:gd name="T50" fmla="*/ 157 w 827"/>
                <a:gd name="T51" fmla="*/ 76 h 663"/>
                <a:gd name="T52" fmla="*/ 9 w 827"/>
                <a:gd name="T53" fmla="*/ 119 h 663"/>
                <a:gd name="T54" fmla="*/ 9 w 827"/>
                <a:gd name="T55" fmla="*/ 11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7" h="663">
                  <a:moveTo>
                    <a:pt x="9" y="119"/>
                  </a:moveTo>
                  <a:lnTo>
                    <a:pt x="0" y="167"/>
                  </a:lnTo>
                  <a:lnTo>
                    <a:pt x="13" y="226"/>
                  </a:lnTo>
                  <a:lnTo>
                    <a:pt x="53" y="256"/>
                  </a:lnTo>
                  <a:lnTo>
                    <a:pt x="256" y="289"/>
                  </a:lnTo>
                  <a:lnTo>
                    <a:pt x="359" y="424"/>
                  </a:lnTo>
                  <a:lnTo>
                    <a:pt x="676" y="663"/>
                  </a:lnTo>
                  <a:lnTo>
                    <a:pt x="747" y="526"/>
                  </a:lnTo>
                  <a:lnTo>
                    <a:pt x="775" y="501"/>
                  </a:lnTo>
                  <a:lnTo>
                    <a:pt x="813" y="458"/>
                  </a:lnTo>
                  <a:lnTo>
                    <a:pt x="823" y="416"/>
                  </a:lnTo>
                  <a:lnTo>
                    <a:pt x="827" y="380"/>
                  </a:lnTo>
                  <a:lnTo>
                    <a:pt x="808" y="355"/>
                  </a:lnTo>
                  <a:lnTo>
                    <a:pt x="815" y="294"/>
                  </a:lnTo>
                  <a:lnTo>
                    <a:pt x="823" y="232"/>
                  </a:lnTo>
                  <a:lnTo>
                    <a:pt x="808" y="163"/>
                  </a:lnTo>
                  <a:lnTo>
                    <a:pt x="779" y="104"/>
                  </a:lnTo>
                  <a:lnTo>
                    <a:pt x="739" y="70"/>
                  </a:lnTo>
                  <a:lnTo>
                    <a:pt x="690" y="59"/>
                  </a:lnTo>
                  <a:lnTo>
                    <a:pt x="635" y="59"/>
                  </a:lnTo>
                  <a:lnTo>
                    <a:pt x="597" y="76"/>
                  </a:lnTo>
                  <a:lnTo>
                    <a:pt x="574" y="24"/>
                  </a:lnTo>
                  <a:lnTo>
                    <a:pt x="534" y="5"/>
                  </a:lnTo>
                  <a:lnTo>
                    <a:pt x="469" y="0"/>
                  </a:lnTo>
                  <a:lnTo>
                    <a:pt x="336" y="19"/>
                  </a:lnTo>
                  <a:lnTo>
                    <a:pt x="157" y="76"/>
                  </a:lnTo>
                  <a:lnTo>
                    <a:pt x="9" y="119"/>
                  </a:lnTo>
                  <a:lnTo>
                    <a:pt x="9" y="119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6" name="Freeform 40"/>
            <p:cNvSpPr>
              <a:spLocks/>
            </p:cNvSpPr>
            <p:nvPr/>
          </p:nvSpPr>
          <p:spPr bwMode="auto">
            <a:xfrm>
              <a:off x="2245" y="2387"/>
              <a:ext cx="322" cy="341"/>
            </a:xfrm>
            <a:custGeom>
              <a:avLst/>
              <a:gdLst>
                <a:gd name="T0" fmla="*/ 83 w 642"/>
                <a:gd name="T1" fmla="*/ 6 h 682"/>
                <a:gd name="T2" fmla="*/ 51 w 642"/>
                <a:gd name="T3" fmla="*/ 142 h 682"/>
                <a:gd name="T4" fmla="*/ 55 w 642"/>
                <a:gd name="T5" fmla="*/ 163 h 682"/>
                <a:gd name="T6" fmla="*/ 70 w 642"/>
                <a:gd name="T7" fmla="*/ 209 h 682"/>
                <a:gd name="T8" fmla="*/ 62 w 642"/>
                <a:gd name="T9" fmla="*/ 222 h 682"/>
                <a:gd name="T10" fmla="*/ 0 w 642"/>
                <a:gd name="T11" fmla="*/ 365 h 682"/>
                <a:gd name="T12" fmla="*/ 9 w 642"/>
                <a:gd name="T13" fmla="*/ 390 h 682"/>
                <a:gd name="T14" fmla="*/ 59 w 642"/>
                <a:gd name="T15" fmla="*/ 410 h 682"/>
                <a:gd name="T16" fmla="*/ 66 w 642"/>
                <a:gd name="T17" fmla="*/ 454 h 682"/>
                <a:gd name="T18" fmla="*/ 199 w 642"/>
                <a:gd name="T19" fmla="*/ 471 h 682"/>
                <a:gd name="T20" fmla="*/ 121 w 642"/>
                <a:gd name="T21" fmla="*/ 574 h 682"/>
                <a:gd name="T22" fmla="*/ 131 w 642"/>
                <a:gd name="T23" fmla="*/ 582 h 682"/>
                <a:gd name="T24" fmla="*/ 148 w 642"/>
                <a:gd name="T25" fmla="*/ 601 h 682"/>
                <a:gd name="T26" fmla="*/ 146 w 642"/>
                <a:gd name="T27" fmla="*/ 616 h 682"/>
                <a:gd name="T28" fmla="*/ 148 w 642"/>
                <a:gd name="T29" fmla="*/ 637 h 682"/>
                <a:gd name="T30" fmla="*/ 167 w 642"/>
                <a:gd name="T31" fmla="*/ 650 h 682"/>
                <a:gd name="T32" fmla="*/ 192 w 642"/>
                <a:gd name="T33" fmla="*/ 656 h 682"/>
                <a:gd name="T34" fmla="*/ 226 w 642"/>
                <a:gd name="T35" fmla="*/ 654 h 682"/>
                <a:gd name="T36" fmla="*/ 275 w 642"/>
                <a:gd name="T37" fmla="*/ 639 h 682"/>
                <a:gd name="T38" fmla="*/ 332 w 642"/>
                <a:gd name="T39" fmla="*/ 627 h 682"/>
                <a:gd name="T40" fmla="*/ 380 w 642"/>
                <a:gd name="T41" fmla="*/ 682 h 682"/>
                <a:gd name="T42" fmla="*/ 464 w 642"/>
                <a:gd name="T43" fmla="*/ 610 h 682"/>
                <a:gd name="T44" fmla="*/ 517 w 642"/>
                <a:gd name="T45" fmla="*/ 563 h 682"/>
                <a:gd name="T46" fmla="*/ 583 w 642"/>
                <a:gd name="T47" fmla="*/ 513 h 682"/>
                <a:gd name="T48" fmla="*/ 627 w 642"/>
                <a:gd name="T49" fmla="*/ 481 h 682"/>
                <a:gd name="T50" fmla="*/ 642 w 642"/>
                <a:gd name="T51" fmla="*/ 365 h 682"/>
                <a:gd name="T52" fmla="*/ 553 w 642"/>
                <a:gd name="T53" fmla="*/ 238 h 682"/>
                <a:gd name="T54" fmla="*/ 291 w 642"/>
                <a:gd name="T55" fmla="*/ 68 h 682"/>
                <a:gd name="T56" fmla="*/ 192 w 642"/>
                <a:gd name="T57" fmla="*/ 53 h 682"/>
                <a:gd name="T58" fmla="*/ 148 w 642"/>
                <a:gd name="T59" fmla="*/ 38 h 682"/>
                <a:gd name="T60" fmla="*/ 121 w 642"/>
                <a:gd name="T61" fmla="*/ 27 h 682"/>
                <a:gd name="T62" fmla="*/ 87 w 642"/>
                <a:gd name="T63" fmla="*/ 0 h 682"/>
                <a:gd name="T64" fmla="*/ 83 w 642"/>
                <a:gd name="T65" fmla="*/ 6 h 682"/>
                <a:gd name="T66" fmla="*/ 83 w 642"/>
                <a:gd name="T67" fmla="*/ 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2" h="682">
                  <a:moveTo>
                    <a:pt x="83" y="6"/>
                  </a:moveTo>
                  <a:lnTo>
                    <a:pt x="51" y="142"/>
                  </a:lnTo>
                  <a:lnTo>
                    <a:pt x="55" y="163"/>
                  </a:lnTo>
                  <a:lnTo>
                    <a:pt x="70" y="209"/>
                  </a:lnTo>
                  <a:lnTo>
                    <a:pt x="62" y="222"/>
                  </a:lnTo>
                  <a:lnTo>
                    <a:pt x="0" y="365"/>
                  </a:lnTo>
                  <a:lnTo>
                    <a:pt x="9" y="390"/>
                  </a:lnTo>
                  <a:lnTo>
                    <a:pt x="59" y="410"/>
                  </a:lnTo>
                  <a:lnTo>
                    <a:pt x="66" y="454"/>
                  </a:lnTo>
                  <a:lnTo>
                    <a:pt x="199" y="471"/>
                  </a:lnTo>
                  <a:lnTo>
                    <a:pt x="121" y="574"/>
                  </a:lnTo>
                  <a:lnTo>
                    <a:pt x="131" y="582"/>
                  </a:lnTo>
                  <a:lnTo>
                    <a:pt x="148" y="601"/>
                  </a:lnTo>
                  <a:lnTo>
                    <a:pt x="146" y="616"/>
                  </a:lnTo>
                  <a:lnTo>
                    <a:pt x="148" y="637"/>
                  </a:lnTo>
                  <a:lnTo>
                    <a:pt x="167" y="650"/>
                  </a:lnTo>
                  <a:lnTo>
                    <a:pt x="192" y="656"/>
                  </a:lnTo>
                  <a:lnTo>
                    <a:pt x="226" y="654"/>
                  </a:lnTo>
                  <a:lnTo>
                    <a:pt x="275" y="639"/>
                  </a:lnTo>
                  <a:lnTo>
                    <a:pt x="332" y="627"/>
                  </a:lnTo>
                  <a:lnTo>
                    <a:pt x="380" y="682"/>
                  </a:lnTo>
                  <a:lnTo>
                    <a:pt x="464" y="610"/>
                  </a:lnTo>
                  <a:lnTo>
                    <a:pt x="517" y="563"/>
                  </a:lnTo>
                  <a:lnTo>
                    <a:pt x="583" y="513"/>
                  </a:lnTo>
                  <a:lnTo>
                    <a:pt x="627" y="481"/>
                  </a:lnTo>
                  <a:lnTo>
                    <a:pt x="642" y="365"/>
                  </a:lnTo>
                  <a:lnTo>
                    <a:pt x="553" y="238"/>
                  </a:lnTo>
                  <a:lnTo>
                    <a:pt x="291" y="68"/>
                  </a:lnTo>
                  <a:lnTo>
                    <a:pt x="192" y="53"/>
                  </a:lnTo>
                  <a:lnTo>
                    <a:pt x="148" y="38"/>
                  </a:lnTo>
                  <a:lnTo>
                    <a:pt x="121" y="27"/>
                  </a:lnTo>
                  <a:lnTo>
                    <a:pt x="87" y="0"/>
                  </a:lnTo>
                  <a:lnTo>
                    <a:pt x="83" y="6"/>
                  </a:lnTo>
                  <a:lnTo>
                    <a:pt x="83" y="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7" name="Freeform 41"/>
            <p:cNvSpPr>
              <a:spLocks/>
            </p:cNvSpPr>
            <p:nvPr/>
          </p:nvSpPr>
          <p:spPr bwMode="auto">
            <a:xfrm>
              <a:off x="2475" y="2571"/>
              <a:ext cx="17" cy="17"/>
            </a:xfrm>
            <a:custGeom>
              <a:avLst/>
              <a:gdLst>
                <a:gd name="T0" fmla="*/ 17 w 32"/>
                <a:gd name="T1" fmla="*/ 0 h 34"/>
                <a:gd name="T2" fmla="*/ 26 w 32"/>
                <a:gd name="T3" fmla="*/ 2 h 34"/>
                <a:gd name="T4" fmla="*/ 32 w 32"/>
                <a:gd name="T5" fmla="*/ 7 h 34"/>
                <a:gd name="T6" fmla="*/ 32 w 32"/>
                <a:gd name="T7" fmla="*/ 22 h 34"/>
                <a:gd name="T8" fmla="*/ 19 w 32"/>
                <a:gd name="T9" fmla="*/ 34 h 34"/>
                <a:gd name="T10" fmla="*/ 0 w 32"/>
                <a:gd name="T11" fmla="*/ 26 h 34"/>
                <a:gd name="T12" fmla="*/ 4 w 32"/>
                <a:gd name="T13" fmla="*/ 7 h 34"/>
                <a:gd name="T14" fmla="*/ 17 w 32"/>
                <a:gd name="T15" fmla="*/ 0 h 34"/>
                <a:gd name="T16" fmla="*/ 17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7" y="0"/>
                  </a:moveTo>
                  <a:lnTo>
                    <a:pt x="26" y="2"/>
                  </a:lnTo>
                  <a:lnTo>
                    <a:pt x="32" y="7"/>
                  </a:lnTo>
                  <a:lnTo>
                    <a:pt x="32" y="22"/>
                  </a:lnTo>
                  <a:lnTo>
                    <a:pt x="19" y="34"/>
                  </a:lnTo>
                  <a:lnTo>
                    <a:pt x="0" y="26"/>
                  </a:lnTo>
                  <a:lnTo>
                    <a:pt x="4" y="7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3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8" name="Freeform 42"/>
            <p:cNvSpPr>
              <a:spLocks/>
            </p:cNvSpPr>
            <p:nvPr/>
          </p:nvSpPr>
          <p:spPr bwMode="auto">
            <a:xfrm>
              <a:off x="2302" y="2503"/>
              <a:ext cx="22" cy="19"/>
            </a:xfrm>
            <a:custGeom>
              <a:avLst/>
              <a:gdLst>
                <a:gd name="T0" fmla="*/ 2 w 43"/>
                <a:gd name="T1" fmla="*/ 0 h 38"/>
                <a:gd name="T2" fmla="*/ 0 w 43"/>
                <a:gd name="T3" fmla="*/ 38 h 38"/>
                <a:gd name="T4" fmla="*/ 43 w 43"/>
                <a:gd name="T5" fmla="*/ 17 h 38"/>
                <a:gd name="T6" fmla="*/ 2 w 43"/>
                <a:gd name="T7" fmla="*/ 0 h 38"/>
                <a:gd name="T8" fmla="*/ 2 w 4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2" y="0"/>
                  </a:moveTo>
                  <a:lnTo>
                    <a:pt x="0" y="38"/>
                  </a:lnTo>
                  <a:lnTo>
                    <a:pt x="43" y="1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9" name="Freeform 43"/>
            <p:cNvSpPr>
              <a:spLocks/>
            </p:cNvSpPr>
            <p:nvPr/>
          </p:nvSpPr>
          <p:spPr bwMode="auto">
            <a:xfrm>
              <a:off x="2289" y="2619"/>
              <a:ext cx="53" cy="13"/>
            </a:xfrm>
            <a:custGeom>
              <a:avLst/>
              <a:gdLst>
                <a:gd name="T0" fmla="*/ 0 w 107"/>
                <a:gd name="T1" fmla="*/ 0 h 26"/>
                <a:gd name="T2" fmla="*/ 10 w 107"/>
                <a:gd name="T3" fmla="*/ 19 h 26"/>
                <a:gd name="T4" fmla="*/ 17 w 107"/>
                <a:gd name="T5" fmla="*/ 26 h 26"/>
                <a:gd name="T6" fmla="*/ 97 w 107"/>
                <a:gd name="T7" fmla="*/ 17 h 26"/>
                <a:gd name="T8" fmla="*/ 107 w 107"/>
                <a:gd name="T9" fmla="*/ 4 h 26"/>
                <a:gd name="T10" fmla="*/ 0 w 107"/>
                <a:gd name="T11" fmla="*/ 0 h 26"/>
                <a:gd name="T12" fmla="*/ 0 w 10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6">
                  <a:moveTo>
                    <a:pt x="0" y="0"/>
                  </a:moveTo>
                  <a:lnTo>
                    <a:pt x="10" y="19"/>
                  </a:lnTo>
                  <a:lnTo>
                    <a:pt x="17" y="26"/>
                  </a:lnTo>
                  <a:lnTo>
                    <a:pt x="97" y="17"/>
                  </a:lnTo>
                  <a:lnTo>
                    <a:pt x="10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0" name="Freeform 44"/>
            <p:cNvSpPr>
              <a:spLocks/>
            </p:cNvSpPr>
            <p:nvPr/>
          </p:nvSpPr>
          <p:spPr bwMode="auto">
            <a:xfrm>
              <a:off x="2081" y="2920"/>
              <a:ext cx="617" cy="1380"/>
            </a:xfrm>
            <a:custGeom>
              <a:avLst/>
              <a:gdLst>
                <a:gd name="T0" fmla="*/ 247 w 1234"/>
                <a:gd name="T1" fmla="*/ 2294 h 2760"/>
                <a:gd name="T2" fmla="*/ 329 w 1234"/>
                <a:gd name="T3" fmla="*/ 1829 h 2760"/>
                <a:gd name="T4" fmla="*/ 353 w 1234"/>
                <a:gd name="T5" fmla="*/ 1810 h 2760"/>
                <a:gd name="T6" fmla="*/ 374 w 1234"/>
                <a:gd name="T7" fmla="*/ 2154 h 2760"/>
                <a:gd name="T8" fmla="*/ 412 w 1234"/>
                <a:gd name="T9" fmla="*/ 1745 h 2760"/>
                <a:gd name="T10" fmla="*/ 483 w 1234"/>
                <a:gd name="T11" fmla="*/ 1766 h 2760"/>
                <a:gd name="T12" fmla="*/ 545 w 1234"/>
                <a:gd name="T13" fmla="*/ 1726 h 2760"/>
                <a:gd name="T14" fmla="*/ 583 w 1234"/>
                <a:gd name="T15" fmla="*/ 1627 h 2760"/>
                <a:gd name="T16" fmla="*/ 616 w 1234"/>
                <a:gd name="T17" fmla="*/ 1823 h 2760"/>
                <a:gd name="T18" fmla="*/ 684 w 1234"/>
                <a:gd name="T19" fmla="*/ 1618 h 2760"/>
                <a:gd name="T20" fmla="*/ 755 w 1234"/>
                <a:gd name="T21" fmla="*/ 1593 h 2760"/>
                <a:gd name="T22" fmla="*/ 779 w 1234"/>
                <a:gd name="T23" fmla="*/ 1739 h 2760"/>
                <a:gd name="T24" fmla="*/ 800 w 1234"/>
                <a:gd name="T25" fmla="*/ 1804 h 2760"/>
                <a:gd name="T26" fmla="*/ 827 w 1234"/>
                <a:gd name="T27" fmla="*/ 1779 h 2760"/>
                <a:gd name="T28" fmla="*/ 838 w 1234"/>
                <a:gd name="T29" fmla="*/ 1574 h 2760"/>
                <a:gd name="T30" fmla="*/ 928 w 1234"/>
                <a:gd name="T31" fmla="*/ 1255 h 2760"/>
                <a:gd name="T32" fmla="*/ 990 w 1234"/>
                <a:gd name="T33" fmla="*/ 1251 h 2760"/>
                <a:gd name="T34" fmla="*/ 1220 w 1234"/>
                <a:gd name="T35" fmla="*/ 1471 h 2760"/>
                <a:gd name="T36" fmla="*/ 1034 w 1234"/>
                <a:gd name="T37" fmla="*/ 1078 h 2760"/>
                <a:gd name="T38" fmla="*/ 1055 w 1234"/>
                <a:gd name="T39" fmla="*/ 996 h 2760"/>
                <a:gd name="T40" fmla="*/ 1194 w 1234"/>
                <a:gd name="T41" fmla="*/ 894 h 2760"/>
                <a:gd name="T42" fmla="*/ 1220 w 1234"/>
                <a:gd name="T43" fmla="*/ 645 h 2760"/>
                <a:gd name="T44" fmla="*/ 1156 w 1234"/>
                <a:gd name="T45" fmla="*/ 143 h 2760"/>
                <a:gd name="T46" fmla="*/ 1097 w 1234"/>
                <a:gd name="T47" fmla="*/ 704 h 2760"/>
                <a:gd name="T48" fmla="*/ 935 w 1234"/>
                <a:gd name="T49" fmla="*/ 1154 h 2760"/>
                <a:gd name="T50" fmla="*/ 985 w 1234"/>
                <a:gd name="T51" fmla="*/ 937 h 2760"/>
                <a:gd name="T52" fmla="*/ 1068 w 1234"/>
                <a:gd name="T53" fmla="*/ 493 h 2760"/>
                <a:gd name="T54" fmla="*/ 1078 w 1234"/>
                <a:gd name="T55" fmla="*/ 59 h 2760"/>
                <a:gd name="T56" fmla="*/ 1009 w 1234"/>
                <a:gd name="T57" fmla="*/ 0 h 2760"/>
                <a:gd name="T58" fmla="*/ 895 w 1234"/>
                <a:gd name="T59" fmla="*/ 38 h 2760"/>
                <a:gd name="T60" fmla="*/ 954 w 1234"/>
                <a:gd name="T61" fmla="*/ 25 h 2760"/>
                <a:gd name="T62" fmla="*/ 1028 w 1234"/>
                <a:gd name="T63" fmla="*/ 59 h 2760"/>
                <a:gd name="T64" fmla="*/ 895 w 1234"/>
                <a:gd name="T65" fmla="*/ 371 h 2760"/>
                <a:gd name="T66" fmla="*/ 852 w 1234"/>
                <a:gd name="T67" fmla="*/ 645 h 2760"/>
                <a:gd name="T68" fmla="*/ 909 w 1234"/>
                <a:gd name="T69" fmla="*/ 675 h 2760"/>
                <a:gd name="T70" fmla="*/ 842 w 1234"/>
                <a:gd name="T71" fmla="*/ 823 h 2760"/>
                <a:gd name="T72" fmla="*/ 751 w 1234"/>
                <a:gd name="T73" fmla="*/ 899 h 2760"/>
                <a:gd name="T74" fmla="*/ 768 w 1234"/>
                <a:gd name="T75" fmla="*/ 933 h 2760"/>
                <a:gd name="T76" fmla="*/ 827 w 1234"/>
                <a:gd name="T77" fmla="*/ 968 h 2760"/>
                <a:gd name="T78" fmla="*/ 751 w 1234"/>
                <a:gd name="T79" fmla="*/ 1167 h 2760"/>
                <a:gd name="T80" fmla="*/ 490 w 1234"/>
                <a:gd name="T81" fmla="*/ 1217 h 2760"/>
                <a:gd name="T82" fmla="*/ 730 w 1234"/>
                <a:gd name="T83" fmla="*/ 1295 h 2760"/>
                <a:gd name="T84" fmla="*/ 621 w 1234"/>
                <a:gd name="T85" fmla="*/ 1403 h 2760"/>
                <a:gd name="T86" fmla="*/ 190 w 1234"/>
                <a:gd name="T87" fmla="*/ 1549 h 2760"/>
                <a:gd name="T88" fmla="*/ 462 w 1234"/>
                <a:gd name="T89" fmla="*/ 1631 h 2760"/>
                <a:gd name="T90" fmla="*/ 317 w 1234"/>
                <a:gd name="T91" fmla="*/ 1656 h 2760"/>
                <a:gd name="T92" fmla="*/ 182 w 1234"/>
                <a:gd name="T93" fmla="*/ 1618 h 2760"/>
                <a:gd name="T94" fmla="*/ 146 w 1234"/>
                <a:gd name="T95" fmla="*/ 1618 h 2760"/>
                <a:gd name="T96" fmla="*/ 120 w 1234"/>
                <a:gd name="T97" fmla="*/ 1753 h 2760"/>
                <a:gd name="T98" fmla="*/ 0 w 1234"/>
                <a:gd name="T99" fmla="*/ 1709 h 2760"/>
                <a:gd name="T100" fmla="*/ 49 w 1234"/>
                <a:gd name="T101" fmla="*/ 1983 h 2760"/>
                <a:gd name="T102" fmla="*/ 11 w 1234"/>
                <a:gd name="T103" fmla="*/ 2644 h 2760"/>
                <a:gd name="T104" fmla="*/ 234 w 1234"/>
                <a:gd name="T105" fmla="*/ 2760 h 2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2760">
                  <a:moveTo>
                    <a:pt x="234" y="2760"/>
                  </a:moveTo>
                  <a:lnTo>
                    <a:pt x="247" y="2294"/>
                  </a:lnTo>
                  <a:lnTo>
                    <a:pt x="304" y="2121"/>
                  </a:lnTo>
                  <a:lnTo>
                    <a:pt x="329" y="1829"/>
                  </a:lnTo>
                  <a:lnTo>
                    <a:pt x="338" y="1817"/>
                  </a:lnTo>
                  <a:lnTo>
                    <a:pt x="353" y="1810"/>
                  </a:lnTo>
                  <a:lnTo>
                    <a:pt x="361" y="1829"/>
                  </a:lnTo>
                  <a:lnTo>
                    <a:pt x="374" y="2154"/>
                  </a:lnTo>
                  <a:lnTo>
                    <a:pt x="391" y="1772"/>
                  </a:lnTo>
                  <a:lnTo>
                    <a:pt x="412" y="1745"/>
                  </a:lnTo>
                  <a:lnTo>
                    <a:pt x="437" y="1753"/>
                  </a:lnTo>
                  <a:lnTo>
                    <a:pt x="483" y="1766"/>
                  </a:lnTo>
                  <a:lnTo>
                    <a:pt x="521" y="1753"/>
                  </a:lnTo>
                  <a:lnTo>
                    <a:pt x="545" y="1726"/>
                  </a:lnTo>
                  <a:lnTo>
                    <a:pt x="559" y="1682"/>
                  </a:lnTo>
                  <a:lnTo>
                    <a:pt x="583" y="1627"/>
                  </a:lnTo>
                  <a:lnTo>
                    <a:pt x="589" y="2066"/>
                  </a:lnTo>
                  <a:lnTo>
                    <a:pt x="616" y="1823"/>
                  </a:lnTo>
                  <a:lnTo>
                    <a:pt x="646" y="1682"/>
                  </a:lnTo>
                  <a:lnTo>
                    <a:pt x="684" y="1618"/>
                  </a:lnTo>
                  <a:lnTo>
                    <a:pt x="724" y="1587"/>
                  </a:lnTo>
                  <a:lnTo>
                    <a:pt x="755" y="1593"/>
                  </a:lnTo>
                  <a:lnTo>
                    <a:pt x="762" y="1618"/>
                  </a:lnTo>
                  <a:lnTo>
                    <a:pt x="779" y="1739"/>
                  </a:lnTo>
                  <a:lnTo>
                    <a:pt x="789" y="1783"/>
                  </a:lnTo>
                  <a:lnTo>
                    <a:pt x="800" y="1804"/>
                  </a:lnTo>
                  <a:lnTo>
                    <a:pt x="813" y="1798"/>
                  </a:lnTo>
                  <a:lnTo>
                    <a:pt x="827" y="1779"/>
                  </a:lnTo>
                  <a:lnTo>
                    <a:pt x="827" y="1663"/>
                  </a:lnTo>
                  <a:lnTo>
                    <a:pt x="838" y="1574"/>
                  </a:lnTo>
                  <a:lnTo>
                    <a:pt x="895" y="1321"/>
                  </a:lnTo>
                  <a:lnTo>
                    <a:pt x="928" y="1255"/>
                  </a:lnTo>
                  <a:lnTo>
                    <a:pt x="966" y="1238"/>
                  </a:lnTo>
                  <a:lnTo>
                    <a:pt x="990" y="1251"/>
                  </a:lnTo>
                  <a:lnTo>
                    <a:pt x="1194" y="1479"/>
                  </a:lnTo>
                  <a:lnTo>
                    <a:pt x="1220" y="1471"/>
                  </a:lnTo>
                  <a:lnTo>
                    <a:pt x="1234" y="1441"/>
                  </a:lnTo>
                  <a:lnTo>
                    <a:pt x="1034" y="1078"/>
                  </a:lnTo>
                  <a:lnTo>
                    <a:pt x="1042" y="1027"/>
                  </a:lnTo>
                  <a:lnTo>
                    <a:pt x="1055" y="996"/>
                  </a:lnTo>
                  <a:lnTo>
                    <a:pt x="1112" y="949"/>
                  </a:lnTo>
                  <a:lnTo>
                    <a:pt x="1194" y="894"/>
                  </a:lnTo>
                  <a:lnTo>
                    <a:pt x="1215" y="861"/>
                  </a:lnTo>
                  <a:lnTo>
                    <a:pt x="1220" y="645"/>
                  </a:lnTo>
                  <a:lnTo>
                    <a:pt x="1201" y="401"/>
                  </a:lnTo>
                  <a:lnTo>
                    <a:pt x="1156" y="143"/>
                  </a:lnTo>
                  <a:lnTo>
                    <a:pt x="1139" y="428"/>
                  </a:lnTo>
                  <a:lnTo>
                    <a:pt x="1097" y="704"/>
                  </a:lnTo>
                  <a:lnTo>
                    <a:pt x="1042" y="913"/>
                  </a:lnTo>
                  <a:lnTo>
                    <a:pt x="935" y="1154"/>
                  </a:lnTo>
                  <a:lnTo>
                    <a:pt x="876" y="1241"/>
                  </a:lnTo>
                  <a:lnTo>
                    <a:pt x="985" y="937"/>
                  </a:lnTo>
                  <a:lnTo>
                    <a:pt x="1034" y="704"/>
                  </a:lnTo>
                  <a:lnTo>
                    <a:pt x="1068" y="493"/>
                  </a:lnTo>
                  <a:lnTo>
                    <a:pt x="1078" y="192"/>
                  </a:lnTo>
                  <a:lnTo>
                    <a:pt x="1078" y="59"/>
                  </a:lnTo>
                  <a:lnTo>
                    <a:pt x="1055" y="21"/>
                  </a:lnTo>
                  <a:lnTo>
                    <a:pt x="1009" y="0"/>
                  </a:lnTo>
                  <a:lnTo>
                    <a:pt x="958" y="10"/>
                  </a:lnTo>
                  <a:lnTo>
                    <a:pt x="895" y="38"/>
                  </a:lnTo>
                  <a:lnTo>
                    <a:pt x="827" y="97"/>
                  </a:lnTo>
                  <a:lnTo>
                    <a:pt x="954" y="25"/>
                  </a:lnTo>
                  <a:lnTo>
                    <a:pt x="1004" y="34"/>
                  </a:lnTo>
                  <a:lnTo>
                    <a:pt x="1028" y="59"/>
                  </a:lnTo>
                  <a:lnTo>
                    <a:pt x="1023" y="131"/>
                  </a:lnTo>
                  <a:lnTo>
                    <a:pt x="895" y="371"/>
                  </a:lnTo>
                  <a:lnTo>
                    <a:pt x="646" y="759"/>
                  </a:lnTo>
                  <a:lnTo>
                    <a:pt x="852" y="645"/>
                  </a:lnTo>
                  <a:lnTo>
                    <a:pt x="903" y="652"/>
                  </a:lnTo>
                  <a:lnTo>
                    <a:pt x="909" y="675"/>
                  </a:lnTo>
                  <a:lnTo>
                    <a:pt x="890" y="742"/>
                  </a:lnTo>
                  <a:lnTo>
                    <a:pt x="842" y="823"/>
                  </a:lnTo>
                  <a:lnTo>
                    <a:pt x="800" y="861"/>
                  </a:lnTo>
                  <a:lnTo>
                    <a:pt x="751" y="899"/>
                  </a:lnTo>
                  <a:lnTo>
                    <a:pt x="705" y="905"/>
                  </a:lnTo>
                  <a:lnTo>
                    <a:pt x="768" y="933"/>
                  </a:lnTo>
                  <a:lnTo>
                    <a:pt x="827" y="945"/>
                  </a:lnTo>
                  <a:lnTo>
                    <a:pt x="827" y="968"/>
                  </a:lnTo>
                  <a:lnTo>
                    <a:pt x="806" y="1070"/>
                  </a:lnTo>
                  <a:lnTo>
                    <a:pt x="751" y="1167"/>
                  </a:lnTo>
                  <a:lnTo>
                    <a:pt x="462" y="1173"/>
                  </a:lnTo>
                  <a:lnTo>
                    <a:pt x="490" y="1217"/>
                  </a:lnTo>
                  <a:lnTo>
                    <a:pt x="755" y="1251"/>
                  </a:lnTo>
                  <a:lnTo>
                    <a:pt x="730" y="1295"/>
                  </a:lnTo>
                  <a:lnTo>
                    <a:pt x="437" y="1397"/>
                  </a:lnTo>
                  <a:lnTo>
                    <a:pt x="621" y="1403"/>
                  </a:lnTo>
                  <a:lnTo>
                    <a:pt x="627" y="1428"/>
                  </a:lnTo>
                  <a:lnTo>
                    <a:pt x="190" y="1549"/>
                  </a:lnTo>
                  <a:lnTo>
                    <a:pt x="553" y="1563"/>
                  </a:lnTo>
                  <a:lnTo>
                    <a:pt x="462" y="1631"/>
                  </a:lnTo>
                  <a:lnTo>
                    <a:pt x="391" y="1656"/>
                  </a:lnTo>
                  <a:lnTo>
                    <a:pt x="317" y="1656"/>
                  </a:lnTo>
                  <a:lnTo>
                    <a:pt x="234" y="1652"/>
                  </a:lnTo>
                  <a:lnTo>
                    <a:pt x="182" y="1618"/>
                  </a:lnTo>
                  <a:lnTo>
                    <a:pt x="152" y="1599"/>
                  </a:lnTo>
                  <a:lnTo>
                    <a:pt x="146" y="1618"/>
                  </a:lnTo>
                  <a:lnTo>
                    <a:pt x="220" y="1677"/>
                  </a:lnTo>
                  <a:lnTo>
                    <a:pt x="120" y="1753"/>
                  </a:lnTo>
                  <a:lnTo>
                    <a:pt x="49" y="1734"/>
                  </a:lnTo>
                  <a:lnTo>
                    <a:pt x="0" y="1709"/>
                  </a:lnTo>
                  <a:lnTo>
                    <a:pt x="70" y="1758"/>
                  </a:lnTo>
                  <a:lnTo>
                    <a:pt x="49" y="1983"/>
                  </a:lnTo>
                  <a:lnTo>
                    <a:pt x="23" y="2256"/>
                  </a:lnTo>
                  <a:lnTo>
                    <a:pt x="11" y="2644"/>
                  </a:lnTo>
                  <a:lnTo>
                    <a:pt x="0" y="2760"/>
                  </a:lnTo>
                  <a:lnTo>
                    <a:pt x="234" y="2760"/>
                  </a:lnTo>
                  <a:lnTo>
                    <a:pt x="234" y="27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1" name="Freeform 45"/>
            <p:cNvSpPr>
              <a:spLocks/>
            </p:cNvSpPr>
            <p:nvPr/>
          </p:nvSpPr>
          <p:spPr bwMode="auto">
            <a:xfrm>
              <a:off x="2379" y="3226"/>
              <a:ext cx="150" cy="166"/>
            </a:xfrm>
            <a:custGeom>
              <a:avLst/>
              <a:gdLst>
                <a:gd name="T0" fmla="*/ 139 w 298"/>
                <a:gd name="T1" fmla="*/ 19 h 333"/>
                <a:gd name="T2" fmla="*/ 19 w 298"/>
                <a:gd name="T3" fmla="*/ 185 h 333"/>
                <a:gd name="T4" fmla="*/ 0 w 298"/>
                <a:gd name="T5" fmla="*/ 238 h 333"/>
                <a:gd name="T6" fmla="*/ 5 w 298"/>
                <a:gd name="T7" fmla="*/ 282 h 333"/>
                <a:gd name="T8" fmla="*/ 36 w 298"/>
                <a:gd name="T9" fmla="*/ 301 h 333"/>
                <a:gd name="T10" fmla="*/ 133 w 298"/>
                <a:gd name="T11" fmla="*/ 321 h 333"/>
                <a:gd name="T12" fmla="*/ 209 w 298"/>
                <a:gd name="T13" fmla="*/ 333 h 333"/>
                <a:gd name="T14" fmla="*/ 279 w 298"/>
                <a:gd name="T15" fmla="*/ 325 h 333"/>
                <a:gd name="T16" fmla="*/ 255 w 298"/>
                <a:gd name="T17" fmla="*/ 219 h 333"/>
                <a:gd name="T18" fmla="*/ 196 w 298"/>
                <a:gd name="T19" fmla="*/ 257 h 333"/>
                <a:gd name="T20" fmla="*/ 133 w 298"/>
                <a:gd name="T21" fmla="*/ 274 h 333"/>
                <a:gd name="T22" fmla="*/ 102 w 298"/>
                <a:gd name="T23" fmla="*/ 268 h 333"/>
                <a:gd name="T24" fmla="*/ 76 w 298"/>
                <a:gd name="T25" fmla="*/ 244 h 333"/>
                <a:gd name="T26" fmla="*/ 70 w 298"/>
                <a:gd name="T27" fmla="*/ 211 h 333"/>
                <a:gd name="T28" fmla="*/ 76 w 298"/>
                <a:gd name="T29" fmla="*/ 179 h 333"/>
                <a:gd name="T30" fmla="*/ 108 w 298"/>
                <a:gd name="T31" fmla="*/ 135 h 333"/>
                <a:gd name="T32" fmla="*/ 158 w 298"/>
                <a:gd name="T33" fmla="*/ 82 h 333"/>
                <a:gd name="T34" fmla="*/ 298 w 298"/>
                <a:gd name="T35" fmla="*/ 0 h 333"/>
                <a:gd name="T36" fmla="*/ 139 w 298"/>
                <a:gd name="T37" fmla="*/ 19 h 333"/>
                <a:gd name="T38" fmla="*/ 139 w 298"/>
                <a:gd name="T39" fmla="*/ 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333">
                  <a:moveTo>
                    <a:pt x="139" y="19"/>
                  </a:moveTo>
                  <a:lnTo>
                    <a:pt x="19" y="185"/>
                  </a:lnTo>
                  <a:lnTo>
                    <a:pt x="0" y="238"/>
                  </a:lnTo>
                  <a:lnTo>
                    <a:pt x="5" y="282"/>
                  </a:lnTo>
                  <a:lnTo>
                    <a:pt x="36" y="301"/>
                  </a:lnTo>
                  <a:lnTo>
                    <a:pt x="133" y="321"/>
                  </a:lnTo>
                  <a:lnTo>
                    <a:pt x="209" y="333"/>
                  </a:lnTo>
                  <a:lnTo>
                    <a:pt x="279" y="325"/>
                  </a:lnTo>
                  <a:lnTo>
                    <a:pt x="255" y="219"/>
                  </a:lnTo>
                  <a:lnTo>
                    <a:pt x="196" y="257"/>
                  </a:lnTo>
                  <a:lnTo>
                    <a:pt x="133" y="274"/>
                  </a:lnTo>
                  <a:lnTo>
                    <a:pt x="102" y="268"/>
                  </a:lnTo>
                  <a:lnTo>
                    <a:pt x="76" y="244"/>
                  </a:lnTo>
                  <a:lnTo>
                    <a:pt x="70" y="211"/>
                  </a:lnTo>
                  <a:lnTo>
                    <a:pt x="76" y="179"/>
                  </a:lnTo>
                  <a:lnTo>
                    <a:pt x="108" y="135"/>
                  </a:lnTo>
                  <a:lnTo>
                    <a:pt x="158" y="82"/>
                  </a:lnTo>
                  <a:lnTo>
                    <a:pt x="298" y="0"/>
                  </a:lnTo>
                  <a:lnTo>
                    <a:pt x="139" y="19"/>
                  </a:lnTo>
                  <a:lnTo>
                    <a:pt x="13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2" name="Freeform 46"/>
            <p:cNvSpPr>
              <a:spLocks/>
            </p:cNvSpPr>
            <p:nvPr/>
          </p:nvSpPr>
          <p:spPr bwMode="auto">
            <a:xfrm>
              <a:off x="2071" y="3659"/>
              <a:ext cx="165" cy="140"/>
            </a:xfrm>
            <a:custGeom>
              <a:avLst/>
              <a:gdLst>
                <a:gd name="T0" fmla="*/ 329 w 329"/>
                <a:gd name="T1" fmla="*/ 51 h 279"/>
                <a:gd name="T2" fmla="*/ 190 w 329"/>
                <a:gd name="T3" fmla="*/ 8 h 279"/>
                <a:gd name="T4" fmla="*/ 131 w 329"/>
                <a:gd name="T5" fmla="*/ 40 h 279"/>
                <a:gd name="T6" fmla="*/ 89 w 329"/>
                <a:gd name="T7" fmla="*/ 0 h 279"/>
                <a:gd name="T8" fmla="*/ 23 w 329"/>
                <a:gd name="T9" fmla="*/ 57 h 279"/>
                <a:gd name="T10" fmla="*/ 93 w 329"/>
                <a:gd name="T11" fmla="*/ 46 h 279"/>
                <a:gd name="T12" fmla="*/ 99 w 329"/>
                <a:gd name="T13" fmla="*/ 70 h 279"/>
                <a:gd name="T14" fmla="*/ 5 w 329"/>
                <a:gd name="T15" fmla="*/ 127 h 279"/>
                <a:gd name="T16" fmla="*/ 121 w 329"/>
                <a:gd name="T17" fmla="*/ 89 h 279"/>
                <a:gd name="T18" fmla="*/ 131 w 329"/>
                <a:gd name="T19" fmla="*/ 120 h 279"/>
                <a:gd name="T20" fmla="*/ 0 w 329"/>
                <a:gd name="T21" fmla="*/ 203 h 279"/>
                <a:gd name="T22" fmla="*/ 30 w 329"/>
                <a:gd name="T23" fmla="*/ 241 h 279"/>
                <a:gd name="T24" fmla="*/ 99 w 329"/>
                <a:gd name="T25" fmla="*/ 279 h 279"/>
                <a:gd name="T26" fmla="*/ 158 w 329"/>
                <a:gd name="T27" fmla="*/ 279 h 279"/>
                <a:gd name="T28" fmla="*/ 253 w 329"/>
                <a:gd name="T29" fmla="*/ 177 h 279"/>
                <a:gd name="T30" fmla="*/ 165 w 329"/>
                <a:gd name="T31" fmla="*/ 114 h 279"/>
                <a:gd name="T32" fmla="*/ 274 w 329"/>
                <a:gd name="T33" fmla="*/ 70 h 279"/>
                <a:gd name="T34" fmla="*/ 329 w 329"/>
                <a:gd name="T35" fmla="*/ 51 h 279"/>
                <a:gd name="T36" fmla="*/ 329 w 329"/>
                <a:gd name="T37" fmla="*/ 5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9" h="279">
                  <a:moveTo>
                    <a:pt x="329" y="51"/>
                  </a:moveTo>
                  <a:lnTo>
                    <a:pt x="190" y="8"/>
                  </a:lnTo>
                  <a:lnTo>
                    <a:pt x="131" y="40"/>
                  </a:lnTo>
                  <a:lnTo>
                    <a:pt x="89" y="0"/>
                  </a:lnTo>
                  <a:lnTo>
                    <a:pt x="23" y="57"/>
                  </a:lnTo>
                  <a:lnTo>
                    <a:pt x="93" y="46"/>
                  </a:lnTo>
                  <a:lnTo>
                    <a:pt x="99" y="70"/>
                  </a:lnTo>
                  <a:lnTo>
                    <a:pt x="5" y="127"/>
                  </a:lnTo>
                  <a:lnTo>
                    <a:pt x="121" y="89"/>
                  </a:lnTo>
                  <a:lnTo>
                    <a:pt x="131" y="120"/>
                  </a:lnTo>
                  <a:lnTo>
                    <a:pt x="0" y="203"/>
                  </a:lnTo>
                  <a:lnTo>
                    <a:pt x="30" y="241"/>
                  </a:lnTo>
                  <a:lnTo>
                    <a:pt x="99" y="279"/>
                  </a:lnTo>
                  <a:lnTo>
                    <a:pt x="158" y="279"/>
                  </a:lnTo>
                  <a:lnTo>
                    <a:pt x="253" y="177"/>
                  </a:lnTo>
                  <a:lnTo>
                    <a:pt x="165" y="114"/>
                  </a:lnTo>
                  <a:lnTo>
                    <a:pt x="274" y="70"/>
                  </a:lnTo>
                  <a:lnTo>
                    <a:pt x="329" y="51"/>
                  </a:lnTo>
                  <a:lnTo>
                    <a:pt x="329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3" name="Freeform 47"/>
            <p:cNvSpPr>
              <a:spLocks/>
            </p:cNvSpPr>
            <p:nvPr/>
          </p:nvSpPr>
          <p:spPr bwMode="auto">
            <a:xfrm>
              <a:off x="1861" y="3675"/>
              <a:ext cx="206" cy="80"/>
            </a:xfrm>
            <a:custGeom>
              <a:avLst/>
              <a:gdLst>
                <a:gd name="T0" fmla="*/ 410 w 410"/>
                <a:gd name="T1" fmla="*/ 154 h 162"/>
                <a:gd name="T2" fmla="*/ 405 w 410"/>
                <a:gd name="T3" fmla="*/ 141 h 162"/>
                <a:gd name="T4" fmla="*/ 380 w 410"/>
                <a:gd name="T5" fmla="*/ 147 h 162"/>
                <a:gd name="T6" fmla="*/ 359 w 410"/>
                <a:gd name="T7" fmla="*/ 147 h 162"/>
                <a:gd name="T8" fmla="*/ 342 w 410"/>
                <a:gd name="T9" fmla="*/ 141 h 162"/>
                <a:gd name="T10" fmla="*/ 313 w 410"/>
                <a:gd name="T11" fmla="*/ 130 h 162"/>
                <a:gd name="T12" fmla="*/ 281 w 410"/>
                <a:gd name="T13" fmla="*/ 105 h 162"/>
                <a:gd name="T14" fmla="*/ 252 w 410"/>
                <a:gd name="T15" fmla="*/ 84 h 162"/>
                <a:gd name="T16" fmla="*/ 216 w 410"/>
                <a:gd name="T17" fmla="*/ 73 h 162"/>
                <a:gd name="T18" fmla="*/ 174 w 410"/>
                <a:gd name="T19" fmla="*/ 73 h 162"/>
                <a:gd name="T20" fmla="*/ 121 w 410"/>
                <a:gd name="T21" fmla="*/ 73 h 162"/>
                <a:gd name="T22" fmla="*/ 97 w 410"/>
                <a:gd name="T23" fmla="*/ 69 h 162"/>
                <a:gd name="T24" fmla="*/ 72 w 410"/>
                <a:gd name="T25" fmla="*/ 65 h 162"/>
                <a:gd name="T26" fmla="*/ 59 w 410"/>
                <a:gd name="T27" fmla="*/ 61 h 162"/>
                <a:gd name="T28" fmla="*/ 45 w 410"/>
                <a:gd name="T29" fmla="*/ 54 h 162"/>
                <a:gd name="T30" fmla="*/ 41 w 410"/>
                <a:gd name="T31" fmla="*/ 44 h 162"/>
                <a:gd name="T32" fmla="*/ 40 w 410"/>
                <a:gd name="T33" fmla="*/ 37 h 162"/>
                <a:gd name="T34" fmla="*/ 76 w 410"/>
                <a:gd name="T35" fmla="*/ 38 h 162"/>
                <a:gd name="T36" fmla="*/ 117 w 410"/>
                <a:gd name="T37" fmla="*/ 35 h 162"/>
                <a:gd name="T38" fmla="*/ 163 w 410"/>
                <a:gd name="T39" fmla="*/ 25 h 162"/>
                <a:gd name="T40" fmla="*/ 203 w 410"/>
                <a:gd name="T41" fmla="*/ 16 h 162"/>
                <a:gd name="T42" fmla="*/ 230 w 410"/>
                <a:gd name="T43" fmla="*/ 10 h 162"/>
                <a:gd name="T44" fmla="*/ 256 w 410"/>
                <a:gd name="T45" fmla="*/ 14 h 162"/>
                <a:gd name="T46" fmla="*/ 230 w 410"/>
                <a:gd name="T47" fmla="*/ 10 h 162"/>
                <a:gd name="T48" fmla="*/ 192 w 410"/>
                <a:gd name="T49" fmla="*/ 14 h 162"/>
                <a:gd name="T50" fmla="*/ 133 w 410"/>
                <a:gd name="T51" fmla="*/ 21 h 162"/>
                <a:gd name="T52" fmla="*/ 83 w 410"/>
                <a:gd name="T53" fmla="*/ 25 h 162"/>
                <a:gd name="T54" fmla="*/ 45 w 410"/>
                <a:gd name="T55" fmla="*/ 25 h 162"/>
                <a:gd name="T56" fmla="*/ 26 w 410"/>
                <a:gd name="T57" fmla="*/ 23 h 162"/>
                <a:gd name="T58" fmla="*/ 17 w 410"/>
                <a:gd name="T59" fmla="*/ 18 h 162"/>
                <a:gd name="T60" fmla="*/ 0 w 410"/>
                <a:gd name="T61" fmla="*/ 0 h 162"/>
                <a:gd name="T62" fmla="*/ 5 w 410"/>
                <a:gd name="T63" fmla="*/ 16 h 162"/>
                <a:gd name="T64" fmla="*/ 15 w 410"/>
                <a:gd name="T65" fmla="*/ 33 h 162"/>
                <a:gd name="T66" fmla="*/ 24 w 410"/>
                <a:gd name="T67" fmla="*/ 42 h 162"/>
                <a:gd name="T68" fmla="*/ 36 w 410"/>
                <a:gd name="T69" fmla="*/ 44 h 162"/>
                <a:gd name="T70" fmla="*/ 40 w 410"/>
                <a:gd name="T71" fmla="*/ 59 h 162"/>
                <a:gd name="T72" fmla="*/ 51 w 410"/>
                <a:gd name="T73" fmla="*/ 73 h 162"/>
                <a:gd name="T74" fmla="*/ 68 w 410"/>
                <a:gd name="T75" fmla="*/ 76 h 162"/>
                <a:gd name="T76" fmla="*/ 117 w 410"/>
                <a:gd name="T77" fmla="*/ 76 h 162"/>
                <a:gd name="T78" fmla="*/ 180 w 410"/>
                <a:gd name="T79" fmla="*/ 78 h 162"/>
                <a:gd name="T80" fmla="*/ 213 w 410"/>
                <a:gd name="T81" fmla="*/ 80 h 162"/>
                <a:gd name="T82" fmla="*/ 241 w 410"/>
                <a:gd name="T83" fmla="*/ 90 h 162"/>
                <a:gd name="T84" fmla="*/ 256 w 410"/>
                <a:gd name="T85" fmla="*/ 101 h 162"/>
                <a:gd name="T86" fmla="*/ 279 w 410"/>
                <a:gd name="T87" fmla="*/ 118 h 162"/>
                <a:gd name="T88" fmla="*/ 298 w 410"/>
                <a:gd name="T89" fmla="*/ 137 h 162"/>
                <a:gd name="T90" fmla="*/ 315 w 410"/>
                <a:gd name="T91" fmla="*/ 149 h 162"/>
                <a:gd name="T92" fmla="*/ 332 w 410"/>
                <a:gd name="T93" fmla="*/ 154 h 162"/>
                <a:gd name="T94" fmla="*/ 351 w 410"/>
                <a:gd name="T95" fmla="*/ 162 h 162"/>
                <a:gd name="T96" fmla="*/ 372 w 410"/>
                <a:gd name="T97" fmla="*/ 162 h 162"/>
                <a:gd name="T98" fmla="*/ 399 w 410"/>
                <a:gd name="T99" fmla="*/ 158 h 162"/>
                <a:gd name="T100" fmla="*/ 410 w 410"/>
                <a:gd name="T101" fmla="*/ 154 h 162"/>
                <a:gd name="T102" fmla="*/ 410 w 410"/>
                <a:gd name="T103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0" h="162">
                  <a:moveTo>
                    <a:pt x="410" y="154"/>
                  </a:moveTo>
                  <a:lnTo>
                    <a:pt x="405" y="141"/>
                  </a:lnTo>
                  <a:lnTo>
                    <a:pt x="380" y="147"/>
                  </a:lnTo>
                  <a:lnTo>
                    <a:pt x="359" y="147"/>
                  </a:lnTo>
                  <a:lnTo>
                    <a:pt x="342" y="141"/>
                  </a:lnTo>
                  <a:lnTo>
                    <a:pt x="313" y="130"/>
                  </a:lnTo>
                  <a:lnTo>
                    <a:pt x="281" y="105"/>
                  </a:lnTo>
                  <a:lnTo>
                    <a:pt x="252" y="84"/>
                  </a:lnTo>
                  <a:lnTo>
                    <a:pt x="216" y="73"/>
                  </a:lnTo>
                  <a:lnTo>
                    <a:pt x="174" y="73"/>
                  </a:lnTo>
                  <a:lnTo>
                    <a:pt x="121" y="73"/>
                  </a:lnTo>
                  <a:lnTo>
                    <a:pt x="97" y="69"/>
                  </a:lnTo>
                  <a:lnTo>
                    <a:pt x="72" y="65"/>
                  </a:lnTo>
                  <a:lnTo>
                    <a:pt x="59" y="61"/>
                  </a:lnTo>
                  <a:lnTo>
                    <a:pt x="45" y="54"/>
                  </a:lnTo>
                  <a:lnTo>
                    <a:pt x="41" y="44"/>
                  </a:lnTo>
                  <a:lnTo>
                    <a:pt x="40" y="37"/>
                  </a:lnTo>
                  <a:lnTo>
                    <a:pt x="76" y="38"/>
                  </a:lnTo>
                  <a:lnTo>
                    <a:pt x="117" y="35"/>
                  </a:lnTo>
                  <a:lnTo>
                    <a:pt x="163" y="25"/>
                  </a:lnTo>
                  <a:lnTo>
                    <a:pt x="203" y="16"/>
                  </a:lnTo>
                  <a:lnTo>
                    <a:pt x="230" y="10"/>
                  </a:lnTo>
                  <a:lnTo>
                    <a:pt x="256" y="14"/>
                  </a:lnTo>
                  <a:lnTo>
                    <a:pt x="230" y="10"/>
                  </a:lnTo>
                  <a:lnTo>
                    <a:pt x="192" y="14"/>
                  </a:lnTo>
                  <a:lnTo>
                    <a:pt x="133" y="21"/>
                  </a:lnTo>
                  <a:lnTo>
                    <a:pt x="83" y="25"/>
                  </a:lnTo>
                  <a:lnTo>
                    <a:pt x="45" y="25"/>
                  </a:lnTo>
                  <a:lnTo>
                    <a:pt x="26" y="23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5" y="16"/>
                  </a:lnTo>
                  <a:lnTo>
                    <a:pt x="15" y="33"/>
                  </a:lnTo>
                  <a:lnTo>
                    <a:pt x="24" y="42"/>
                  </a:lnTo>
                  <a:lnTo>
                    <a:pt x="36" y="44"/>
                  </a:lnTo>
                  <a:lnTo>
                    <a:pt x="40" y="59"/>
                  </a:lnTo>
                  <a:lnTo>
                    <a:pt x="51" y="73"/>
                  </a:lnTo>
                  <a:lnTo>
                    <a:pt x="68" y="76"/>
                  </a:lnTo>
                  <a:lnTo>
                    <a:pt x="117" y="76"/>
                  </a:lnTo>
                  <a:lnTo>
                    <a:pt x="180" y="78"/>
                  </a:lnTo>
                  <a:lnTo>
                    <a:pt x="213" y="80"/>
                  </a:lnTo>
                  <a:lnTo>
                    <a:pt x="241" y="90"/>
                  </a:lnTo>
                  <a:lnTo>
                    <a:pt x="256" y="101"/>
                  </a:lnTo>
                  <a:lnTo>
                    <a:pt x="279" y="118"/>
                  </a:lnTo>
                  <a:lnTo>
                    <a:pt x="298" y="137"/>
                  </a:lnTo>
                  <a:lnTo>
                    <a:pt x="315" y="149"/>
                  </a:lnTo>
                  <a:lnTo>
                    <a:pt x="332" y="154"/>
                  </a:lnTo>
                  <a:lnTo>
                    <a:pt x="351" y="162"/>
                  </a:lnTo>
                  <a:lnTo>
                    <a:pt x="372" y="162"/>
                  </a:lnTo>
                  <a:lnTo>
                    <a:pt x="399" y="158"/>
                  </a:lnTo>
                  <a:lnTo>
                    <a:pt x="410" y="154"/>
                  </a:lnTo>
                  <a:lnTo>
                    <a:pt x="41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4" name="Freeform 48"/>
            <p:cNvSpPr>
              <a:spLocks/>
            </p:cNvSpPr>
            <p:nvPr/>
          </p:nvSpPr>
          <p:spPr bwMode="auto">
            <a:xfrm>
              <a:off x="1864" y="3641"/>
              <a:ext cx="200" cy="33"/>
            </a:xfrm>
            <a:custGeom>
              <a:avLst/>
              <a:gdLst>
                <a:gd name="T0" fmla="*/ 400 w 400"/>
                <a:gd name="T1" fmla="*/ 40 h 65"/>
                <a:gd name="T2" fmla="*/ 392 w 400"/>
                <a:gd name="T3" fmla="*/ 61 h 65"/>
                <a:gd name="T4" fmla="*/ 346 w 400"/>
                <a:gd name="T5" fmla="*/ 40 h 65"/>
                <a:gd name="T6" fmla="*/ 280 w 400"/>
                <a:gd name="T7" fmla="*/ 21 h 65"/>
                <a:gd name="T8" fmla="*/ 242 w 400"/>
                <a:gd name="T9" fmla="*/ 15 h 65"/>
                <a:gd name="T10" fmla="*/ 208 w 400"/>
                <a:gd name="T11" fmla="*/ 13 h 65"/>
                <a:gd name="T12" fmla="*/ 168 w 400"/>
                <a:gd name="T13" fmla="*/ 21 h 65"/>
                <a:gd name="T14" fmla="*/ 208 w 400"/>
                <a:gd name="T15" fmla="*/ 36 h 65"/>
                <a:gd name="T16" fmla="*/ 147 w 400"/>
                <a:gd name="T17" fmla="*/ 42 h 65"/>
                <a:gd name="T18" fmla="*/ 101 w 400"/>
                <a:gd name="T19" fmla="*/ 51 h 65"/>
                <a:gd name="T20" fmla="*/ 54 w 400"/>
                <a:gd name="T21" fmla="*/ 63 h 65"/>
                <a:gd name="T22" fmla="*/ 31 w 400"/>
                <a:gd name="T23" fmla="*/ 65 h 65"/>
                <a:gd name="T24" fmla="*/ 0 w 400"/>
                <a:gd name="T25" fmla="*/ 65 h 65"/>
                <a:gd name="T26" fmla="*/ 31 w 400"/>
                <a:gd name="T27" fmla="*/ 61 h 65"/>
                <a:gd name="T28" fmla="*/ 73 w 400"/>
                <a:gd name="T29" fmla="*/ 28 h 65"/>
                <a:gd name="T30" fmla="*/ 192 w 400"/>
                <a:gd name="T31" fmla="*/ 0 h 65"/>
                <a:gd name="T32" fmla="*/ 284 w 400"/>
                <a:gd name="T33" fmla="*/ 4 h 65"/>
                <a:gd name="T34" fmla="*/ 379 w 400"/>
                <a:gd name="T35" fmla="*/ 36 h 65"/>
                <a:gd name="T36" fmla="*/ 400 w 400"/>
                <a:gd name="T37" fmla="*/ 40 h 65"/>
                <a:gd name="T38" fmla="*/ 400 w 400"/>
                <a:gd name="T39" fmla="*/ 4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65">
                  <a:moveTo>
                    <a:pt x="400" y="40"/>
                  </a:moveTo>
                  <a:lnTo>
                    <a:pt x="392" y="61"/>
                  </a:lnTo>
                  <a:lnTo>
                    <a:pt x="346" y="40"/>
                  </a:lnTo>
                  <a:lnTo>
                    <a:pt x="280" y="21"/>
                  </a:lnTo>
                  <a:lnTo>
                    <a:pt x="242" y="15"/>
                  </a:lnTo>
                  <a:lnTo>
                    <a:pt x="208" y="13"/>
                  </a:lnTo>
                  <a:lnTo>
                    <a:pt x="168" y="21"/>
                  </a:lnTo>
                  <a:lnTo>
                    <a:pt x="208" y="36"/>
                  </a:lnTo>
                  <a:lnTo>
                    <a:pt x="147" y="42"/>
                  </a:lnTo>
                  <a:lnTo>
                    <a:pt x="101" y="51"/>
                  </a:lnTo>
                  <a:lnTo>
                    <a:pt x="54" y="63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31" y="61"/>
                  </a:lnTo>
                  <a:lnTo>
                    <a:pt x="73" y="28"/>
                  </a:lnTo>
                  <a:lnTo>
                    <a:pt x="192" y="0"/>
                  </a:lnTo>
                  <a:lnTo>
                    <a:pt x="284" y="4"/>
                  </a:lnTo>
                  <a:lnTo>
                    <a:pt x="379" y="36"/>
                  </a:lnTo>
                  <a:lnTo>
                    <a:pt x="400" y="40"/>
                  </a:lnTo>
                  <a:lnTo>
                    <a:pt x="40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5" name="Freeform 49"/>
            <p:cNvSpPr>
              <a:spLocks/>
            </p:cNvSpPr>
            <p:nvPr/>
          </p:nvSpPr>
          <p:spPr bwMode="auto">
            <a:xfrm>
              <a:off x="2438" y="2729"/>
              <a:ext cx="430" cy="1570"/>
            </a:xfrm>
            <a:custGeom>
              <a:avLst/>
              <a:gdLst>
                <a:gd name="T0" fmla="*/ 859 w 859"/>
                <a:gd name="T1" fmla="*/ 3140 h 3140"/>
                <a:gd name="T2" fmla="*/ 823 w 859"/>
                <a:gd name="T3" fmla="*/ 3036 h 3140"/>
                <a:gd name="T4" fmla="*/ 779 w 859"/>
                <a:gd name="T5" fmla="*/ 2863 h 3140"/>
                <a:gd name="T6" fmla="*/ 758 w 859"/>
                <a:gd name="T7" fmla="*/ 2631 h 3140"/>
                <a:gd name="T8" fmla="*/ 743 w 859"/>
                <a:gd name="T9" fmla="*/ 2285 h 3140"/>
                <a:gd name="T10" fmla="*/ 743 w 859"/>
                <a:gd name="T11" fmla="*/ 1540 h 3140"/>
                <a:gd name="T12" fmla="*/ 749 w 859"/>
                <a:gd name="T13" fmla="*/ 1063 h 3140"/>
                <a:gd name="T14" fmla="*/ 730 w 859"/>
                <a:gd name="T15" fmla="*/ 757 h 3140"/>
                <a:gd name="T16" fmla="*/ 699 w 859"/>
                <a:gd name="T17" fmla="*/ 532 h 3140"/>
                <a:gd name="T18" fmla="*/ 650 w 859"/>
                <a:gd name="T19" fmla="*/ 375 h 3140"/>
                <a:gd name="T20" fmla="*/ 593 w 859"/>
                <a:gd name="T21" fmla="*/ 230 h 3140"/>
                <a:gd name="T22" fmla="*/ 519 w 859"/>
                <a:gd name="T23" fmla="*/ 107 h 3140"/>
                <a:gd name="T24" fmla="*/ 446 w 859"/>
                <a:gd name="T25" fmla="*/ 0 h 3140"/>
                <a:gd name="T26" fmla="*/ 317 w 859"/>
                <a:gd name="T27" fmla="*/ 52 h 3140"/>
                <a:gd name="T28" fmla="*/ 232 w 859"/>
                <a:gd name="T29" fmla="*/ 95 h 3140"/>
                <a:gd name="T30" fmla="*/ 137 w 859"/>
                <a:gd name="T31" fmla="*/ 181 h 3140"/>
                <a:gd name="T32" fmla="*/ 57 w 859"/>
                <a:gd name="T33" fmla="*/ 280 h 3140"/>
                <a:gd name="T34" fmla="*/ 0 w 859"/>
                <a:gd name="T35" fmla="*/ 382 h 3140"/>
                <a:gd name="T36" fmla="*/ 100 w 859"/>
                <a:gd name="T37" fmla="*/ 238 h 3140"/>
                <a:gd name="T38" fmla="*/ 203 w 859"/>
                <a:gd name="T39" fmla="*/ 145 h 3140"/>
                <a:gd name="T40" fmla="*/ 317 w 859"/>
                <a:gd name="T41" fmla="*/ 78 h 3140"/>
                <a:gd name="T42" fmla="*/ 405 w 859"/>
                <a:gd name="T43" fmla="*/ 65 h 3140"/>
                <a:gd name="T44" fmla="*/ 439 w 859"/>
                <a:gd name="T45" fmla="*/ 65 h 3140"/>
                <a:gd name="T46" fmla="*/ 519 w 859"/>
                <a:gd name="T47" fmla="*/ 166 h 3140"/>
                <a:gd name="T48" fmla="*/ 593 w 859"/>
                <a:gd name="T49" fmla="*/ 318 h 3140"/>
                <a:gd name="T50" fmla="*/ 656 w 859"/>
                <a:gd name="T51" fmla="*/ 550 h 3140"/>
                <a:gd name="T52" fmla="*/ 694 w 859"/>
                <a:gd name="T53" fmla="*/ 859 h 3140"/>
                <a:gd name="T54" fmla="*/ 709 w 859"/>
                <a:gd name="T55" fmla="*/ 1135 h 3140"/>
                <a:gd name="T56" fmla="*/ 694 w 859"/>
                <a:gd name="T57" fmla="*/ 1511 h 3140"/>
                <a:gd name="T58" fmla="*/ 673 w 859"/>
                <a:gd name="T59" fmla="*/ 1859 h 3140"/>
                <a:gd name="T60" fmla="*/ 640 w 859"/>
                <a:gd name="T61" fmla="*/ 2226 h 3140"/>
                <a:gd name="T62" fmla="*/ 640 w 859"/>
                <a:gd name="T63" fmla="*/ 2465 h 3140"/>
                <a:gd name="T64" fmla="*/ 656 w 859"/>
                <a:gd name="T65" fmla="*/ 2718 h 3140"/>
                <a:gd name="T66" fmla="*/ 678 w 859"/>
                <a:gd name="T67" fmla="*/ 2922 h 3140"/>
                <a:gd name="T68" fmla="*/ 714 w 859"/>
                <a:gd name="T69" fmla="*/ 3140 h 3140"/>
                <a:gd name="T70" fmla="*/ 859 w 859"/>
                <a:gd name="T71" fmla="*/ 3140 h 3140"/>
                <a:gd name="T72" fmla="*/ 859 w 859"/>
                <a:gd name="T73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3140">
                  <a:moveTo>
                    <a:pt x="859" y="3140"/>
                  </a:moveTo>
                  <a:lnTo>
                    <a:pt x="823" y="3036"/>
                  </a:lnTo>
                  <a:lnTo>
                    <a:pt x="779" y="2863"/>
                  </a:lnTo>
                  <a:lnTo>
                    <a:pt x="758" y="2631"/>
                  </a:lnTo>
                  <a:lnTo>
                    <a:pt x="743" y="2285"/>
                  </a:lnTo>
                  <a:lnTo>
                    <a:pt x="743" y="1540"/>
                  </a:lnTo>
                  <a:lnTo>
                    <a:pt x="749" y="1063"/>
                  </a:lnTo>
                  <a:lnTo>
                    <a:pt x="730" y="757"/>
                  </a:lnTo>
                  <a:lnTo>
                    <a:pt x="699" y="532"/>
                  </a:lnTo>
                  <a:lnTo>
                    <a:pt x="650" y="375"/>
                  </a:lnTo>
                  <a:lnTo>
                    <a:pt x="593" y="230"/>
                  </a:lnTo>
                  <a:lnTo>
                    <a:pt x="519" y="107"/>
                  </a:lnTo>
                  <a:lnTo>
                    <a:pt x="446" y="0"/>
                  </a:lnTo>
                  <a:lnTo>
                    <a:pt x="317" y="52"/>
                  </a:lnTo>
                  <a:lnTo>
                    <a:pt x="232" y="95"/>
                  </a:lnTo>
                  <a:lnTo>
                    <a:pt x="137" y="181"/>
                  </a:lnTo>
                  <a:lnTo>
                    <a:pt x="57" y="280"/>
                  </a:lnTo>
                  <a:lnTo>
                    <a:pt x="0" y="382"/>
                  </a:lnTo>
                  <a:lnTo>
                    <a:pt x="100" y="238"/>
                  </a:lnTo>
                  <a:lnTo>
                    <a:pt x="203" y="145"/>
                  </a:lnTo>
                  <a:lnTo>
                    <a:pt x="317" y="78"/>
                  </a:lnTo>
                  <a:lnTo>
                    <a:pt x="405" y="65"/>
                  </a:lnTo>
                  <a:lnTo>
                    <a:pt x="439" y="65"/>
                  </a:lnTo>
                  <a:lnTo>
                    <a:pt x="519" y="166"/>
                  </a:lnTo>
                  <a:lnTo>
                    <a:pt x="593" y="318"/>
                  </a:lnTo>
                  <a:lnTo>
                    <a:pt x="656" y="550"/>
                  </a:lnTo>
                  <a:lnTo>
                    <a:pt x="694" y="859"/>
                  </a:lnTo>
                  <a:lnTo>
                    <a:pt x="709" y="1135"/>
                  </a:lnTo>
                  <a:lnTo>
                    <a:pt x="694" y="1511"/>
                  </a:lnTo>
                  <a:lnTo>
                    <a:pt x="673" y="1859"/>
                  </a:lnTo>
                  <a:lnTo>
                    <a:pt x="640" y="2226"/>
                  </a:lnTo>
                  <a:lnTo>
                    <a:pt x="640" y="2465"/>
                  </a:lnTo>
                  <a:lnTo>
                    <a:pt x="656" y="2718"/>
                  </a:lnTo>
                  <a:lnTo>
                    <a:pt x="678" y="2922"/>
                  </a:lnTo>
                  <a:lnTo>
                    <a:pt x="714" y="3140"/>
                  </a:lnTo>
                  <a:lnTo>
                    <a:pt x="859" y="3140"/>
                  </a:lnTo>
                  <a:lnTo>
                    <a:pt x="85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6" name="Freeform 50"/>
            <p:cNvSpPr>
              <a:spLocks/>
            </p:cNvSpPr>
            <p:nvPr/>
          </p:nvSpPr>
          <p:spPr bwMode="auto">
            <a:xfrm>
              <a:off x="2237" y="2257"/>
              <a:ext cx="343" cy="204"/>
            </a:xfrm>
            <a:custGeom>
              <a:avLst/>
              <a:gdLst>
                <a:gd name="T0" fmla="*/ 66 w 686"/>
                <a:gd name="T1" fmla="*/ 408 h 408"/>
                <a:gd name="T2" fmla="*/ 123 w 686"/>
                <a:gd name="T3" fmla="*/ 332 h 408"/>
                <a:gd name="T4" fmla="*/ 133 w 686"/>
                <a:gd name="T5" fmla="*/ 321 h 408"/>
                <a:gd name="T6" fmla="*/ 112 w 686"/>
                <a:gd name="T7" fmla="*/ 290 h 408"/>
                <a:gd name="T8" fmla="*/ 133 w 686"/>
                <a:gd name="T9" fmla="*/ 300 h 408"/>
                <a:gd name="T10" fmla="*/ 213 w 686"/>
                <a:gd name="T11" fmla="*/ 328 h 408"/>
                <a:gd name="T12" fmla="*/ 342 w 686"/>
                <a:gd name="T13" fmla="*/ 336 h 408"/>
                <a:gd name="T14" fmla="*/ 519 w 686"/>
                <a:gd name="T15" fmla="*/ 296 h 408"/>
                <a:gd name="T16" fmla="*/ 482 w 686"/>
                <a:gd name="T17" fmla="*/ 277 h 408"/>
                <a:gd name="T18" fmla="*/ 547 w 686"/>
                <a:gd name="T19" fmla="*/ 245 h 408"/>
                <a:gd name="T20" fmla="*/ 399 w 686"/>
                <a:gd name="T21" fmla="*/ 268 h 408"/>
                <a:gd name="T22" fmla="*/ 351 w 686"/>
                <a:gd name="T23" fmla="*/ 285 h 408"/>
                <a:gd name="T24" fmla="*/ 270 w 686"/>
                <a:gd name="T25" fmla="*/ 262 h 408"/>
                <a:gd name="T26" fmla="*/ 251 w 686"/>
                <a:gd name="T27" fmla="*/ 290 h 408"/>
                <a:gd name="T28" fmla="*/ 178 w 686"/>
                <a:gd name="T29" fmla="*/ 252 h 408"/>
                <a:gd name="T30" fmla="*/ 163 w 686"/>
                <a:gd name="T31" fmla="*/ 275 h 408"/>
                <a:gd name="T32" fmla="*/ 133 w 686"/>
                <a:gd name="T33" fmla="*/ 237 h 408"/>
                <a:gd name="T34" fmla="*/ 106 w 686"/>
                <a:gd name="T35" fmla="*/ 247 h 408"/>
                <a:gd name="T36" fmla="*/ 104 w 686"/>
                <a:gd name="T37" fmla="*/ 199 h 408"/>
                <a:gd name="T38" fmla="*/ 148 w 686"/>
                <a:gd name="T39" fmla="*/ 167 h 408"/>
                <a:gd name="T40" fmla="*/ 144 w 686"/>
                <a:gd name="T41" fmla="*/ 211 h 408"/>
                <a:gd name="T42" fmla="*/ 159 w 686"/>
                <a:gd name="T43" fmla="*/ 218 h 408"/>
                <a:gd name="T44" fmla="*/ 176 w 686"/>
                <a:gd name="T45" fmla="*/ 226 h 408"/>
                <a:gd name="T46" fmla="*/ 201 w 686"/>
                <a:gd name="T47" fmla="*/ 247 h 408"/>
                <a:gd name="T48" fmla="*/ 254 w 686"/>
                <a:gd name="T49" fmla="*/ 247 h 408"/>
                <a:gd name="T50" fmla="*/ 254 w 686"/>
                <a:gd name="T51" fmla="*/ 201 h 408"/>
                <a:gd name="T52" fmla="*/ 300 w 686"/>
                <a:gd name="T53" fmla="*/ 226 h 408"/>
                <a:gd name="T54" fmla="*/ 315 w 686"/>
                <a:gd name="T55" fmla="*/ 216 h 408"/>
                <a:gd name="T56" fmla="*/ 393 w 686"/>
                <a:gd name="T57" fmla="*/ 222 h 408"/>
                <a:gd name="T58" fmla="*/ 488 w 686"/>
                <a:gd name="T59" fmla="*/ 199 h 408"/>
                <a:gd name="T60" fmla="*/ 534 w 686"/>
                <a:gd name="T61" fmla="*/ 155 h 408"/>
                <a:gd name="T62" fmla="*/ 562 w 686"/>
                <a:gd name="T63" fmla="*/ 114 h 408"/>
                <a:gd name="T64" fmla="*/ 553 w 686"/>
                <a:gd name="T65" fmla="*/ 98 h 408"/>
                <a:gd name="T66" fmla="*/ 553 w 686"/>
                <a:gd name="T67" fmla="*/ 95 h 408"/>
                <a:gd name="T68" fmla="*/ 591 w 686"/>
                <a:gd name="T69" fmla="*/ 95 h 408"/>
                <a:gd name="T70" fmla="*/ 578 w 686"/>
                <a:gd name="T71" fmla="*/ 66 h 408"/>
                <a:gd name="T72" fmla="*/ 540 w 686"/>
                <a:gd name="T73" fmla="*/ 51 h 408"/>
                <a:gd name="T74" fmla="*/ 606 w 686"/>
                <a:gd name="T75" fmla="*/ 45 h 408"/>
                <a:gd name="T76" fmla="*/ 669 w 686"/>
                <a:gd name="T77" fmla="*/ 74 h 408"/>
                <a:gd name="T78" fmla="*/ 663 w 686"/>
                <a:gd name="T79" fmla="*/ 51 h 408"/>
                <a:gd name="T80" fmla="*/ 555 w 686"/>
                <a:gd name="T81" fmla="*/ 11 h 408"/>
                <a:gd name="T82" fmla="*/ 437 w 686"/>
                <a:gd name="T83" fmla="*/ 5 h 408"/>
                <a:gd name="T84" fmla="*/ 302 w 686"/>
                <a:gd name="T85" fmla="*/ 55 h 408"/>
                <a:gd name="T86" fmla="*/ 186 w 686"/>
                <a:gd name="T87" fmla="*/ 112 h 408"/>
                <a:gd name="T88" fmla="*/ 79 w 686"/>
                <a:gd name="T89" fmla="*/ 131 h 408"/>
                <a:gd name="T90" fmla="*/ 9 w 686"/>
                <a:gd name="T91" fmla="*/ 193 h 408"/>
                <a:gd name="T92" fmla="*/ 5 w 686"/>
                <a:gd name="T93" fmla="*/ 269 h 408"/>
                <a:gd name="T94" fmla="*/ 47 w 686"/>
                <a:gd name="T95" fmla="*/ 319 h 408"/>
                <a:gd name="T96" fmla="*/ 76 w 686"/>
                <a:gd name="T97" fmla="*/ 32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408">
                  <a:moveTo>
                    <a:pt x="76" y="325"/>
                  </a:moveTo>
                  <a:lnTo>
                    <a:pt x="66" y="408"/>
                  </a:lnTo>
                  <a:lnTo>
                    <a:pt x="87" y="330"/>
                  </a:lnTo>
                  <a:lnTo>
                    <a:pt x="123" y="332"/>
                  </a:lnTo>
                  <a:lnTo>
                    <a:pt x="144" y="328"/>
                  </a:lnTo>
                  <a:lnTo>
                    <a:pt x="133" y="321"/>
                  </a:lnTo>
                  <a:lnTo>
                    <a:pt x="116" y="307"/>
                  </a:lnTo>
                  <a:lnTo>
                    <a:pt x="112" y="290"/>
                  </a:lnTo>
                  <a:lnTo>
                    <a:pt x="112" y="273"/>
                  </a:lnTo>
                  <a:lnTo>
                    <a:pt x="133" y="300"/>
                  </a:lnTo>
                  <a:lnTo>
                    <a:pt x="165" y="319"/>
                  </a:lnTo>
                  <a:lnTo>
                    <a:pt x="213" y="328"/>
                  </a:lnTo>
                  <a:lnTo>
                    <a:pt x="266" y="332"/>
                  </a:lnTo>
                  <a:lnTo>
                    <a:pt x="342" y="336"/>
                  </a:lnTo>
                  <a:lnTo>
                    <a:pt x="431" y="321"/>
                  </a:lnTo>
                  <a:lnTo>
                    <a:pt x="519" y="296"/>
                  </a:lnTo>
                  <a:lnTo>
                    <a:pt x="507" y="277"/>
                  </a:lnTo>
                  <a:lnTo>
                    <a:pt x="482" y="277"/>
                  </a:lnTo>
                  <a:lnTo>
                    <a:pt x="467" y="269"/>
                  </a:lnTo>
                  <a:lnTo>
                    <a:pt x="547" y="245"/>
                  </a:lnTo>
                  <a:lnTo>
                    <a:pt x="387" y="247"/>
                  </a:lnTo>
                  <a:lnTo>
                    <a:pt x="399" y="268"/>
                  </a:lnTo>
                  <a:lnTo>
                    <a:pt x="376" y="283"/>
                  </a:lnTo>
                  <a:lnTo>
                    <a:pt x="351" y="285"/>
                  </a:lnTo>
                  <a:lnTo>
                    <a:pt x="319" y="277"/>
                  </a:lnTo>
                  <a:lnTo>
                    <a:pt x="270" y="262"/>
                  </a:lnTo>
                  <a:lnTo>
                    <a:pt x="275" y="287"/>
                  </a:lnTo>
                  <a:lnTo>
                    <a:pt x="251" y="290"/>
                  </a:lnTo>
                  <a:lnTo>
                    <a:pt x="218" y="277"/>
                  </a:lnTo>
                  <a:lnTo>
                    <a:pt x="178" y="252"/>
                  </a:lnTo>
                  <a:lnTo>
                    <a:pt x="186" y="285"/>
                  </a:lnTo>
                  <a:lnTo>
                    <a:pt x="163" y="275"/>
                  </a:lnTo>
                  <a:lnTo>
                    <a:pt x="144" y="262"/>
                  </a:lnTo>
                  <a:lnTo>
                    <a:pt x="133" y="237"/>
                  </a:lnTo>
                  <a:lnTo>
                    <a:pt x="127" y="273"/>
                  </a:lnTo>
                  <a:lnTo>
                    <a:pt x="106" y="247"/>
                  </a:lnTo>
                  <a:lnTo>
                    <a:pt x="100" y="222"/>
                  </a:lnTo>
                  <a:lnTo>
                    <a:pt x="104" y="199"/>
                  </a:lnTo>
                  <a:lnTo>
                    <a:pt x="121" y="182"/>
                  </a:lnTo>
                  <a:lnTo>
                    <a:pt x="148" y="167"/>
                  </a:lnTo>
                  <a:lnTo>
                    <a:pt x="142" y="190"/>
                  </a:lnTo>
                  <a:lnTo>
                    <a:pt x="144" y="211"/>
                  </a:lnTo>
                  <a:lnTo>
                    <a:pt x="150" y="212"/>
                  </a:lnTo>
                  <a:lnTo>
                    <a:pt x="159" y="218"/>
                  </a:lnTo>
                  <a:lnTo>
                    <a:pt x="174" y="212"/>
                  </a:lnTo>
                  <a:lnTo>
                    <a:pt x="176" y="226"/>
                  </a:lnTo>
                  <a:lnTo>
                    <a:pt x="184" y="243"/>
                  </a:lnTo>
                  <a:lnTo>
                    <a:pt x="201" y="247"/>
                  </a:lnTo>
                  <a:lnTo>
                    <a:pt x="222" y="235"/>
                  </a:lnTo>
                  <a:lnTo>
                    <a:pt x="254" y="247"/>
                  </a:lnTo>
                  <a:lnTo>
                    <a:pt x="251" y="224"/>
                  </a:lnTo>
                  <a:lnTo>
                    <a:pt x="254" y="201"/>
                  </a:lnTo>
                  <a:lnTo>
                    <a:pt x="270" y="218"/>
                  </a:lnTo>
                  <a:lnTo>
                    <a:pt x="300" y="226"/>
                  </a:lnTo>
                  <a:lnTo>
                    <a:pt x="319" y="230"/>
                  </a:lnTo>
                  <a:lnTo>
                    <a:pt x="315" y="216"/>
                  </a:lnTo>
                  <a:lnTo>
                    <a:pt x="349" y="222"/>
                  </a:lnTo>
                  <a:lnTo>
                    <a:pt x="393" y="222"/>
                  </a:lnTo>
                  <a:lnTo>
                    <a:pt x="439" y="212"/>
                  </a:lnTo>
                  <a:lnTo>
                    <a:pt x="488" y="199"/>
                  </a:lnTo>
                  <a:lnTo>
                    <a:pt x="522" y="184"/>
                  </a:lnTo>
                  <a:lnTo>
                    <a:pt x="534" y="155"/>
                  </a:lnTo>
                  <a:lnTo>
                    <a:pt x="553" y="131"/>
                  </a:lnTo>
                  <a:lnTo>
                    <a:pt x="562" y="114"/>
                  </a:lnTo>
                  <a:lnTo>
                    <a:pt x="562" y="106"/>
                  </a:lnTo>
                  <a:lnTo>
                    <a:pt x="553" y="98"/>
                  </a:lnTo>
                  <a:lnTo>
                    <a:pt x="543" y="98"/>
                  </a:lnTo>
                  <a:lnTo>
                    <a:pt x="553" y="95"/>
                  </a:lnTo>
                  <a:lnTo>
                    <a:pt x="572" y="95"/>
                  </a:lnTo>
                  <a:lnTo>
                    <a:pt x="591" y="95"/>
                  </a:lnTo>
                  <a:lnTo>
                    <a:pt x="585" y="76"/>
                  </a:lnTo>
                  <a:lnTo>
                    <a:pt x="578" y="66"/>
                  </a:lnTo>
                  <a:lnTo>
                    <a:pt x="555" y="55"/>
                  </a:lnTo>
                  <a:lnTo>
                    <a:pt x="540" y="51"/>
                  </a:lnTo>
                  <a:lnTo>
                    <a:pt x="578" y="45"/>
                  </a:lnTo>
                  <a:lnTo>
                    <a:pt x="606" y="45"/>
                  </a:lnTo>
                  <a:lnTo>
                    <a:pt x="644" y="55"/>
                  </a:lnTo>
                  <a:lnTo>
                    <a:pt x="669" y="74"/>
                  </a:lnTo>
                  <a:lnTo>
                    <a:pt x="686" y="89"/>
                  </a:lnTo>
                  <a:lnTo>
                    <a:pt x="663" y="51"/>
                  </a:lnTo>
                  <a:lnTo>
                    <a:pt x="612" y="26"/>
                  </a:lnTo>
                  <a:lnTo>
                    <a:pt x="555" y="11"/>
                  </a:lnTo>
                  <a:lnTo>
                    <a:pt x="498" y="0"/>
                  </a:lnTo>
                  <a:lnTo>
                    <a:pt x="437" y="5"/>
                  </a:lnTo>
                  <a:lnTo>
                    <a:pt x="361" y="24"/>
                  </a:lnTo>
                  <a:lnTo>
                    <a:pt x="302" y="55"/>
                  </a:lnTo>
                  <a:lnTo>
                    <a:pt x="233" y="95"/>
                  </a:lnTo>
                  <a:lnTo>
                    <a:pt x="186" y="112"/>
                  </a:lnTo>
                  <a:lnTo>
                    <a:pt x="127" y="127"/>
                  </a:lnTo>
                  <a:lnTo>
                    <a:pt x="79" y="131"/>
                  </a:lnTo>
                  <a:lnTo>
                    <a:pt x="36" y="155"/>
                  </a:lnTo>
                  <a:lnTo>
                    <a:pt x="9" y="193"/>
                  </a:lnTo>
                  <a:lnTo>
                    <a:pt x="0" y="230"/>
                  </a:lnTo>
                  <a:lnTo>
                    <a:pt x="5" y="269"/>
                  </a:lnTo>
                  <a:lnTo>
                    <a:pt x="20" y="298"/>
                  </a:lnTo>
                  <a:lnTo>
                    <a:pt x="47" y="319"/>
                  </a:lnTo>
                  <a:lnTo>
                    <a:pt x="76" y="325"/>
                  </a:lnTo>
                  <a:lnTo>
                    <a:pt x="76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7" name="Freeform 51"/>
            <p:cNvSpPr>
              <a:spLocks/>
            </p:cNvSpPr>
            <p:nvPr/>
          </p:nvSpPr>
          <p:spPr bwMode="auto">
            <a:xfrm>
              <a:off x="2377" y="2286"/>
              <a:ext cx="323" cy="378"/>
            </a:xfrm>
            <a:custGeom>
              <a:avLst/>
              <a:gdLst>
                <a:gd name="T0" fmla="*/ 253 w 644"/>
                <a:gd name="T1" fmla="*/ 255 h 755"/>
                <a:gd name="T2" fmla="*/ 238 w 644"/>
                <a:gd name="T3" fmla="*/ 301 h 755"/>
                <a:gd name="T4" fmla="*/ 150 w 644"/>
                <a:gd name="T5" fmla="*/ 341 h 755"/>
                <a:gd name="T6" fmla="*/ 266 w 644"/>
                <a:gd name="T7" fmla="*/ 335 h 755"/>
                <a:gd name="T8" fmla="*/ 249 w 644"/>
                <a:gd name="T9" fmla="*/ 379 h 755"/>
                <a:gd name="T10" fmla="*/ 270 w 644"/>
                <a:gd name="T11" fmla="*/ 398 h 755"/>
                <a:gd name="T12" fmla="*/ 310 w 644"/>
                <a:gd name="T13" fmla="*/ 403 h 755"/>
                <a:gd name="T14" fmla="*/ 365 w 644"/>
                <a:gd name="T15" fmla="*/ 434 h 755"/>
                <a:gd name="T16" fmla="*/ 371 w 644"/>
                <a:gd name="T17" fmla="*/ 449 h 755"/>
                <a:gd name="T18" fmla="*/ 420 w 644"/>
                <a:gd name="T19" fmla="*/ 508 h 755"/>
                <a:gd name="T20" fmla="*/ 471 w 644"/>
                <a:gd name="T21" fmla="*/ 590 h 755"/>
                <a:gd name="T22" fmla="*/ 481 w 644"/>
                <a:gd name="T23" fmla="*/ 519 h 755"/>
                <a:gd name="T24" fmla="*/ 485 w 644"/>
                <a:gd name="T25" fmla="*/ 481 h 755"/>
                <a:gd name="T26" fmla="*/ 405 w 644"/>
                <a:gd name="T27" fmla="*/ 436 h 755"/>
                <a:gd name="T28" fmla="*/ 420 w 644"/>
                <a:gd name="T29" fmla="*/ 407 h 755"/>
                <a:gd name="T30" fmla="*/ 367 w 644"/>
                <a:gd name="T31" fmla="*/ 379 h 755"/>
                <a:gd name="T32" fmla="*/ 363 w 644"/>
                <a:gd name="T33" fmla="*/ 312 h 755"/>
                <a:gd name="T34" fmla="*/ 312 w 644"/>
                <a:gd name="T35" fmla="*/ 299 h 755"/>
                <a:gd name="T36" fmla="*/ 382 w 644"/>
                <a:gd name="T37" fmla="*/ 194 h 755"/>
                <a:gd name="T38" fmla="*/ 272 w 644"/>
                <a:gd name="T39" fmla="*/ 225 h 755"/>
                <a:gd name="T40" fmla="*/ 274 w 644"/>
                <a:gd name="T41" fmla="*/ 187 h 755"/>
                <a:gd name="T42" fmla="*/ 127 w 644"/>
                <a:gd name="T43" fmla="*/ 173 h 755"/>
                <a:gd name="T44" fmla="*/ 331 w 644"/>
                <a:gd name="T45" fmla="*/ 80 h 755"/>
                <a:gd name="T46" fmla="*/ 357 w 644"/>
                <a:gd name="T47" fmla="*/ 46 h 755"/>
                <a:gd name="T48" fmla="*/ 384 w 644"/>
                <a:gd name="T49" fmla="*/ 21 h 755"/>
                <a:gd name="T50" fmla="*/ 413 w 644"/>
                <a:gd name="T51" fmla="*/ 37 h 755"/>
                <a:gd name="T52" fmla="*/ 565 w 644"/>
                <a:gd name="T53" fmla="*/ 52 h 755"/>
                <a:gd name="T54" fmla="*/ 637 w 644"/>
                <a:gd name="T55" fmla="*/ 160 h 755"/>
                <a:gd name="T56" fmla="*/ 637 w 644"/>
                <a:gd name="T57" fmla="*/ 295 h 755"/>
                <a:gd name="T58" fmla="*/ 644 w 644"/>
                <a:gd name="T59" fmla="*/ 360 h 755"/>
                <a:gd name="T60" fmla="*/ 608 w 644"/>
                <a:gd name="T61" fmla="*/ 464 h 755"/>
                <a:gd name="T62" fmla="*/ 627 w 644"/>
                <a:gd name="T63" fmla="*/ 424 h 755"/>
                <a:gd name="T64" fmla="*/ 620 w 644"/>
                <a:gd name="T65" fmla="*/ 343 h 755"/>
                <a:gd name="T66" fmla="*/ 624 w 644"/>
                <a:gd name="T67" fmla="*/ 253 h 755"/>
                <a:gd name="T68" fmla="*/ 568 w 644"/>
                <a:gd name="T69" fmla="*/ 69 h 755"/>
                <a:gd name="T70" fmla="*/ 460 w 644"/>
                <a:gd name="T71" fmla="*/ 48 h 755"/>
                <a:gd name="T72" fmla="*/ 515 w 644"/>
                <a:gd name="T73" fmla="*/ 88 h 755"/>
                <a:gd name="T74" fmla="*/ 530 w 644"/>
                <a:gd name="T75" fmla="*/ 109 h 755"/>
                <a:gd name="T76" fmla="*/ 567 w 644"/>
                <a:gd name="T77" fmla="*/ 154 h 755"/>
                <a:gd name="T78" fmla="*/ 584 w 644"/>
                <a:gd name="T79" fmla="*/ 242 h 755"/>
                <a:gd name="T80" fmla="*/ 568 w 644"/>
                <a:gd name="T81" fmla="*/ 249 h 755"/>
                <a:gd name="T82" fmla="*/ 555 w 644"/>
                <a:gd name="T83" fmla="*/ 343 h 755"/>
                <a:gd name="T84" fmla="*/ 519 w 644"/>
                <a:gd name="T85" fmla="*/ 360 h 755"/>
                <a:gd name="T86" fmla="*/ 511 w 644"/>
                <a:gd name="T87" fmla="*/ 436 h 755"/>
                <a:gd name="T88" fmla="*/ 589 w 644"/>
                <a:gd name="T89" fmla="*/ 557 h 755"/>
                <a:gd name="T90" fmla="*/ 576 w 644"/>
                <a:gd name="T91" fmla="*/ 651 h 755"/>
                <a:gd name="T92" fmla="*/ 567 w 644"/>
                <a:gd name="T93" fmla="*/ 647 h 755"/>
                <a:gd name="T94" fmla="*/ 532 w 644"/>
                <a:gd name="T95" fmla="*/ 715 h 755"/>
                <a:gd name="T96" fmla="*/ 435 w 644"/>
                <a:gd name="T97" fmla="*/ 753 h 755"/>
                <a:gd name="T98" fmla="*/ 355 w 644"/>
                <a:gd name="T99" fmla="*/ 721 h 755"/>
                <a:gd name="T100" fmla="*/ 371 w 644"/>
                <a:gd name="T101" fmla="*/ 708 h 755"/>
                <a:gd name="T102" fmla="*/ 281 w 644"/>
                <a:gd name="T103" fmla="*/ 649 h 755"/>
                <a:gd name="T104" fmla="*/ 350 w 644"/>
                <a:gd name="T105" fmla="*/ 649 h 755"/>
                <a:gd name="T106" fmla="*/ 333 w 644"/>
                <a:gd name="T107" fmla="*/ 614 h 755"/>
                <a:gd name="T108" fmla="*/ 348 w 644"/>
                <a:gd name="T109" fmla="*/ 567 h 755"/>
                <a:gd name="T110" fmla="*/ 281 w 644"/>
                <a:gd name="T111" fmla="*/ 521 h 755"/>
                <a:gd name="T112" fmla="*/ 279 w 644"/>
                <a:gd name="T113" fmla="*/ 462 h 755"/>
                <a:gd name="T114" fmla="*/ 220 w 644"/>
                <a:gd name="T115" fmla="*/ 508 h 755"/>
                <a:gd name="T116" fmla="*/ 163 w 644"/>
                <a:gd name="T117" fmla="*/ 571 h 755"/>
                <a:gd name="T118" fmla="*/ 152 w 644"/>
                <a:gd name="T119" fmla="*/ 483 h 755"/>
                <a:gd name="T120" fmla="*/ 27 w 644"/>
                <a:gd name="T121" fmla="*/ 398 h 755"/>
                <a:gd name="T122" fmla="*/ 4 w 644"/>
                <a:gd name="T123" fmla="*/ 308 h 755"/>
                <a:gd name="T124" fmla="*/ 209 w 644"/>
                <a:gd name="T125" fmla="*/ 24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4" h="755">
                  <a:moveTo>
                    <a:pt x="209" y="248"/>
                  </a:moveTo>
                  <a:lnTo>
                    <a:pt x="249" y="253"/>
                  </a:lnTo>
                  <a:lnTo>
                    <a:pt x="253" y="255"/>
                  </a:lnTo>
                  <a:lnTo>
                    <a:pt x="243" y="270"/>
                  </a:lnTo>
                  <a:lnTo>
                    <a:pt x="249" y="284"/>
                  </a:lnTo>
                  <a:lnTo>
                    <a:pt x="238" y="301"/>
                  </a:lnTo>
                  <a:lnTo>
                    <a:pt x="217" y="318"/>
                  </a:lnTo>
                  <a:lnTo>
                    <a:pt x="181" y="333"/>
                  </a:lnTo>
                  <a:lnTo>
                    <a:pt x="150" y="341"/>
                  </a:lnTo>
                  <a:lnTo>
                    <a:pt x="209" y="341"/>
                  </a:lnTo>
                  <a:lnTo>
                    <a:pt x="249" y="337"/>
                  </a:lnTo>
                  <a:lnTo>
                    <a:pt x="266" y="335"/>
                  </a:lnTo>
                  <a:lnTo>
                    <a:pt x="253" y="350"/>
                  </a:lnTo>
                  <a:lnTo>
                    <a:pt x="220" y="365"/>
                  </a:lnTo>
                  <a:lnTo>
                    <a:pt x="249" y="379"/>
                  </a:lnTo>
                  <a:lnTo>
                    <a:pt x="287" y="379"/>
                  </a:lnTo>
                  <a:lnTo>
                    <a:pt x="283" y="394"/>
                  </a:lnTo>
                  <a:lnTo>
                    <a:pt x="270" y="398"/>
                  </a:lnTo>
                  <a:lnTo>
                    <a:pt x="253" y="403"/>
                  </a:lnTo>
                  <a:lnTo>
                    <a:pt x="283" y="407"/>
                  </a:lnTo>
                  <a:lnTo>
                    <a:pt x="310" y="403"/>
                  </a:lnTo>
                  <a:lnTo>
                    <a:pt x="342" y="402"/>
                  </a:lnTo>
                  <a:lnTo>
                    <a:pt x="340" y="428"/>
                  </a:lnTo>
                  <a:lnTo>
                    <a:pt x="365" y="434"/>
                  </a:lnTo>
                  <a:lnTo>
                    <a:pt x="388" y="434"/>
                  </a:lnTo>
                  <a:lnTo>
                    <a:pt x="384" y="445"/>
                  </a:lnTo>
                  <a:lnTo>
                    <a:pt x="371" y="449"/>
                  </a:lnTo>
                  <a:lnTo>
                    <a:pt x="399" y="470"/>
                  </a:lnTo>
                  <a:lnTo>
                    <a:pt x="363" y="481"/>
                  </a:lnTo>
                  <a:lnTo>
                    <a:pt x="420" y="508"/>
                  </a:lnTo>
                  <a:lnTo>
                    <a:pt x="447" y="533"/>
                  </a:lnTo>
                  <a:lnTo>
                    <a:pt x="462" y="559"/>
                  </a:lnTo>
                  <a:lnTo>
                    <a:pt x="471" y="590"/>
                  </a:lnTo>
                  <a:lnTo>
                    <a:pt x="481" y="559"/>
                  </a:lnTo>
                  <a:lnTo>
                    <a:pt x="483" y="542"/>
                  </a:lnTo>
                  <a:lnTo>
                    <a:pt x="481" y="519"/>
                  </a:lnTo>
                  <a:lnTo>
                    <a:pt x="468" y="500"/>
                  </a:lnTo>
                  <a:lnTo>
                    <a:pt x="494" y="508"/>
                  </a:lnTo>
                  <a:lnTo>
                    <a:pt x="485" y="481"/>
                  </a:lnTo>
                  <a:lnTo>
                    <a:pt x="462" y="460"/>
                  </a:lnTo>
                  <a:lnTo>
                    <a:pt x="447" y="445"/>
                  </a:lnTo>
                  <a:lnTo>
                    <a:pt x="405" y="436"/>
                  </a:lnTo>
                  <a:lnTo>
                    <a:pt x="424" y="419"/>
                  </a:lnTo>
                  <a:lnTo>
                    <a:pt x="441" y="398"/>
                  </a:lnTo>
                  <a:lnTo>
                    <a:pt x="420" y="407"/>
                  </a:lnTo>
                  <a:lnTo>
                    <a:pt x="399" y="407"/>
                  </a:lnTo>
                  <a:lnTo>
                    <a:pt x="350" y="398"/>
                  </a:lnTo>
                  <a:lnTo>
                    <a:pt x="367" y="379"/>
                  </a:lnTo>
                  <a:lnTo>
                    <a:pt x="382" y="350"/>
                  </a:lnTo>
                  <a:lnTo>
                    <a:pt x="374" y="327"/>
                  </a:lnTo>
                  <a:lnTo>
                    <a:pt x="363" y="312"/>
                  </a:lnTo>
                  <a:lnTo>
                    <a:pt x="344" y="308"/>
                  </a:lnTo>
                  <a:lnTo>
                    <a:pt x="325" y="310"/>
                  </a:lnTo>
                  <a:lnTo>
                    <a:pt x="312" y="299"/>
                  </a:lnTo>
                  <a:lnTo>
                    <a:pt x="331" y="280"/>
                  </a:lnTo>
                  <a:lnTo>
                    <a:pt x="321" y="263"/>
                  </a:lnTo>
                  <a:lnTo>
                    <a:pt x="382" y="194"/>
                  </a:lnTo>
                  <a:lnTo>
                    <a:pt x="321" y="219"/>
                  </a:lnTo>
                  <a:lnTo>
                    <a:pt x="281" y="229"/>
                  </a:lnTo>
                  <a:lnTo>
                    <a:pt x="272" y="225"/>
                  </a:lnTo>
                  <a:lnTo>
                    <a:pt x="274" y="215"/>
                  </a:lnTo>
                  <a:lnTo>
                    <a:pt x="283" y="194"/>
                  </a:lnTo>
                  <a:lnTo>
                    <a:pt x="274" y="187"/>
                  </a:lnTo>
                  <a:lnTo>
                    <a:pt x="245" y="168"/>
                  </a:lnTo>
                  <a:lnTo>
                    <a:pt x="133" y="192"/>
                  </a:lnTo>
                  <a:lnTo>
                    <a:pt x="127" y="173"/>
                  </a:lnTo>
                  <a:lnTo>
                    <a:pt x="141" y="149"/>
                  </a:lnTo>
                  <a:lnTo>
                    <a:pt x="262" y="103"/>
                  </a:lnTo>
                  <a:lnTo>
                    <a:pt x="331" y="80"/>
                  </a:lnTo>
                  <a:lnTo>
                    <a:pt x="354" y="69"/>
                  </a:lnTo>
                  <a:lnTo>
                    <a:pt x="357" y="56"/>
                  </a:lnTo>
                  <a:lnTo>
                    <a:pt x="357" y="46"/>
                  </a:lnTo>
                  <a:lnTo>
                    <a:pt x="374" y="52"/>
                  </a:lnTo>
                  <a:lnTo>
                    <a:pt x="388" y="37"/>
                  </a:lnTo>
                  <a:lnTo>
                    <a:pt x="384" y="21"/>
                  </a:lnTo>
                  <a:lnTo>
                    <a:pt x="365" y="0"/>
                  </a:lnTo>
                  <a:lnTo>
                    <a:pt x="390" y="8"/>
                  </a:lnTo>
                  <a:lnTo>
                    <a:pt x="413" y="37"/>
                  </a:lnTo>
                  <a:lnTo>
                    <a:pt x="454" y="27"/>
                  </a:lnTo>
                  <a:lnTo>
                    <a:pt x="498" y="27"/>
                  </a:lnTo>
                  <a:lnTo>
                    <a:pt x="565" y="52"/>
                  </a:lnTo>
                  <a:lnTo>
                    <a:pt x="591" y="80"/>
                  </a:lnTo>
                  <a:lnTo>
                    <a:pt x="620" y="116"/>
                  </a:lnTo>
                  <a:lnTo>
                    <a:pt x="637" y="160"/>
                  </a:lnTo>
                  <a:lnTo>
                    <a:pt x="641" y="204"/>
                  </a:lnTo>
                  <a:lnTo>
                    <a:pt x="641" y="253"/>
                  </a:lnTo>
                  <a:lnTo>
                    <a:pt x="637" y="295"/>
                  </a:lnTo>
                  <a:lnTo>
                    <a:pt x="624" y="333"/>
                  </a:lnTo>
                  <a:lnTo>
                    <a:pt x="637" y="337"/>
                  </a:lnTo>
                  <a:lnTo>
                    <a:pt x="644" y="360"/>
                  </a:lnTo>
                  <a:lnTo>
                    <a:pt x="644" y="386"/>
                  </a:lnTo>
                  <a:lnTo>
                    <a:pt x="629" y="434"/>
                  </a:lnTo>
                  <a:lnTo>
                    <a:pt x="608" y="464"/>
                  </a:lnTo>
                  <a:lnTo>
                    <a:pt x="576" y="491"/>
                  </a:lnTo>
                  <a:lnTo>
                    <a:pt x="587" y="455"/>
                  </a:lnTo>
                  <a:lnTo>
                    <a:pt x="627" y="424"/>
                  </a:lnTo>
                  <a:lnTo>
                    <a:pt x="633" y="386"/>
                  </a:lnTo>
                  <a:lnTo>
                    <a:pt x="629" y="356"/>
                  </a:lnTo>
                  <a:lnTo>
                    <a:pt x="620" y="343"/>
                  </a:lnTo>
                  <a:lnTo>
                    <a:pt x="584" y="350"/>
                  </a:lnTo>
                  <a:lnTo>
                    <a:pt x="599" y="303"/>
                  </a:lnTo>
                  <a:lnTo>
                    <a:pt x="624" y="253"/>
                  </a:lnTo>
                  <a:lnTo>
                    <a:pt x="620" y="187"/>
                  </a:lnTo>
                  <a:lnTo>
                    <a:pt x="605" y="114"/>
                  </a:lnTo>
                  <a:lnTo>
                    <a:pt x="568" y="69"/>
                  </a:lnTo>
                  <a:lnTo>
                    <a:pt x="538" y="48"/>
                  </a:lnTo>
                  <a:lnTo>
                    <a:pt x="496" y="40"/>
                  </a:lnTo>
                  <a:lnTo>
                    <a:pt x="460" y="48"/>
                  </a:lnTo>
                  <a:lnTo>
                    <a:pt x="441" y="69"/>
                  </a:lnTo>
                  <a:lnTo>
                    <a:pt x="485" y="71"/>
                  </a:lnTo>
                  <a:lnTo>
                    <a:pt x="515" y="88"/>
                  </a:lnTo>
                  <a:lnTo>
                    <a:pt x="536" y="103"/>
                  </a:lnTo>
                  <a:lnTo>
                    <a:pt x="549" y="116"/>
                  </a:lnTo>
                  <a:lnTo>
                    <a:pt x="530" y="109"/>
                  </a:lnTo>
                  <a:lnTo>
                    <a:pt x="502" y="109"/>
                  </a:lnTo>
                  <a:lnTo>
                    <a:pt x="538" y="128"/>
                  </a:lnTo>
                  <a:lnTo>
                    <a:pt x="567" y="154"/>
                  </a:lnTo>
                  <a:lnTo>
                    <a:pt x="582" y="187"/>
                  </a:lnTo>
                  <a:lnTo>
                    <a:pt x="586" y="219"/>
                  </a:lnTo>
                  <a:lnTo>
                    <a:pt x="584" y="242"/>
                  </a:lnTo>
                  <a:lnTo>
                    <a:pt x="576" y="232"/>
                  </a:lnTo>
                  <a:lnTo>
                    <a:pt x="559" y="227"/>
                  </a:lnTo>
                  <a:lnTo>
                    <a:pt x="568" y="249"/>
                  </a:lnTo>
                  <a:lnTo>
                    <a:pt x="568" y="278"/>
                  </a:lnTo>
                  <a:lnTo>
                    <a:pt x="565" y="318"/>
                  </a:lnTo>
                  <a:lnTo>
                    <a:pt x="555" y="343"/>
                  </a:lnTo>
                  <a:lnTo>
                    <a:pt x="532" y="335"/>
                  </a:lnTo>
                  <a:lnTo>
                    <a:pt x="546" y="379"/>
                  </a:lnTo>
                  <a:lnTo>
                    <a:pt x="519" y="360"/>
                  </a:lnTo>
                  <a:lnTo>
                    <a:pt x="519" y="409"/>
                  </a:lnTo>
                  <a:lnTo>
                    <a:pt x="504" y="403"/>
                  </a:lnTo>
                  <a:lnTo>
                    <a:pt x="511" y="436"/>
                  </a:lnTo>
                  <a:lnTo>
                    <a:pt x="532" y="481"/>
                  </a:lnTo>
                  <a:lnTo>
                    <a:pt x="574" y="525"/>
                  </a:lnTo>
                  <a:lnTo>
                    <a:pt x="589" y="557"/>
                  </a:lnTo>
                  <a:lnTo>
                    <a:pt x="591" y="597"/>
                  </a:lnTo>
                  <a:lnTo>
                    <a:pt x="586" y="626"/>
                  </a:lnTo>
                  <a:lnTo>
                    <a:pt x="576" y="651"/>
                  </a:lnTo>
                  <a:lnTo>
                    <a:pt x="576" y="631"/>
                  </a:lnTo>
                  <a:lnTo>
                    <a:pt x="565" y="616"/>
                  </a:lnTo>
                  <a:lnTo>
                    <a:pt x="567" y="647"/>
                  </a:lnTo>
                  <a:lnTo>
                    <a:pt x="561" y="673"/>
                  </a:lnTo>
                  <a:lnTo>
                    <a:pt x="549" y="696"/>
                  </a:lnTo>
                  <a:lnTo>
                    <a:pt x="532" y="715"/>
                  </a:lnTo>
                  <a:lnTo>
                    <a:pt x="519" y="738"/>
                  </a:lnTo>
                  <a:lnTo>
                    <a:pt x="485" y="755"/>
                  </a:lnTo>
                  <a:lnTo>
                    <a:pt x="435" y="753"/>
                  </a:lnTo>
                  <a:lnTo>
                    <a:pt x="399" y="751"/>
                  </a:lnTo>
                  <a:lnTo>
                    <a:pt x="373" y="734"/>
                  </a:lnTo>
                  <a:lnTo>
                    <a:pt x="355" y="721"/>
                  </a:lnTo>
                  <a:lnTo>
                    <a:pt x="382" y="719"/>
                  </a:lnTo>
                  <a:lnTo>
                    <a:pt x="409" y="708"/>
                  </a:lnTo>
                  <a:lnTo>
                    <a:pt x="371" y="708"/>
                  </a:lnTo>
                  <a:lnTo>
                    <a:pt x="335" y="696"/>
                  </a:lnTo>
                  <a:lnTo>
                    <a:pt x="310" y="681"/>
                  </a:lnTo>
                  <a:lnTo>
                    <a:pt x="281" y="649"/>
                  </a:lnTo>
                  <a:lnTo>
                    <a:pt x="302" y="656"/>
                  </a:lnTo>
                  <a:lnTo>
                    <a:pt x="327" y="656"/>
                  </a:lnTo>
                  <a:lnTo>
                    <a:pt x="350" y="649"/>
                  </a:lnTo>
                  <a:lnTo>
                    <a:pt x="325" y="633"/>
                  </a:lnTo>
                  <a:lnTo>
                    <a:pt x="312" y="616"/>
                  </a:lnTo>
                  <a:lnTo>
                    <a:pt x="333" y="614"/>
                  </a:lnTo>
                  <a:lnTo>
                    <a:pt x="344" y="605"/>
                  </a:lnTo>
                  <a:lnTo>
                    <a:pt x="350" y="588"/>
                  </a:lnTo>
                  <a:lnTo>
                    <a:pt x="348" y="567"/>
                  </a:lnTo>
                  <a:lnTo>
                    <a:pt x="333" y="552"/>
                  </a:lnTo>
                  <a:lnTo>
                    <a:pt x="304" y="533"/>
                  </a:lnTo>
                  <a:lnTo>
                    <a:pt x="281" y="521"/>
                  </a:lnTo>
                  <a:lnTo>
                    <a:pt x="253" y="559"/>
                  </a:lnTo>
                  <a:lnTo>
                    <a:pt x="281" y="487"/>
                  </a:lnTo>
                  <a:lnTo>
                    <a:pt x="279" y="462"/>
                  </a:lnTo>
                  <a:lnTo>
                    <a:pt x="253" y="462"/>
                  </a:lnTo>
                  <a:lnTo>
                    <a:pt x="234" y="479"/>
                  </a:lnTo>
                  <a:lnTo>
                    <a:pt x="220" y="508"/>
                  </a:lnTo>
                  <a:lnTo>
                    <a:pt x="209" y="529"/>
                  </a:lnTo>
                  <a:lnTo>
                    <a:pt x="190" y="550"/>
                  </a:lnTo>
                  <a:lnTo>
                    <a:pt x="163" y="571"/>
                  </a:lnTo>
                  <a:lnTo>
                    <a:pt x="173" y="542"/>
                  </a:lnTo>
                  <a:lnTo>
                    <a:pt x="171" y="521"/>
                  </a:lnTo>
                  <a:lnTo>
                    <a:pt x="152" y="483"/>
                  </a:lnTo>
                  <a:lnTo>
                    <a:pt x="133" y="462"/>
                  </a:lnTo>
                  <a:lnTo>
                    <a:pt x="57" y="426"/>
                  </a:lnTo>
                  <a:lnTo>
                    <a:pt x="27" y="398"/>
                  </a:lnTo>
                  <a:lnTo>
                    <a:pt x="8" y="363"/>
                  </a:lnTo>
                  <a:lnTo>
                    <a:pt x="0" y="333"/>
                  </a:lnTo>
                  <a:lnTo>
                    <a:pt x="4" y="308"/>
                  </a:lnTo>
                  <a:lnTo>
                    <a:pt x="21" y="270"/>
                  </a:lnTo>
                  <a:lnTo>
                    <a:pt x="209" y="248"/>
                  </a:lnTo>
                  <a:lnTo>
                    <a:pt x="209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8" name="Freeform 52"/>
            <p:cNvSpPr>
              <a:spLocks/>
            </p:cNvSpPr>
            <p:nvPr/>
          </p:nvSpPr>
          <p:spPr bwMode="auto">
            <a:xfrm>
              <a:off x="2471" y="2571"/>
              <a:ext cx="27" cy="23"/>
            </a:xfrm>
            <a:custGeom>
              <a:avLst/>
              <a:gdLst>
                <a:gd name="T0" fmla="*/ 31 w 55"/>
                <a:gd name="T1" fmla="*/ 2 h 45"/>
                <a:gd name="T2" fmla="*/ 21 w 55"/>
                <a:gd name="T3" fmla="*/ 2 h 45"/>
                <a:gd name="T4" fmla="*/ 10 w 55"/>
                <a:gd name="T5" fmla="*/ 11 h 45"/>
                <a:gd name="T6" fmla="*/ 10 w 55"/>
                <a:gd name="T7" fmla="*/ 19 h 45"/>
                <a:gd name="T8" fmla="*/ 15 w 55"/>
                <a:gd name="T9" fmla="*/ 26 h 45"/>
                <a:gd name="T10" fmla="*/ 27 w 55"/>
                <a:gd name="T11" fmla="*/ 26 h 45"/>
                <a:gd name="T12" fmla="*/ 38 w 55"/>
                <a:gd name="T13" fmla="*/ 22 h 45"/>
                <a:gd name="T14" fmla="*/ 40 w 55"/>
                <a:gd name="T15" fmla="*/ 7 h 45"/>
                <a:gd name="T16" fmla="*/ 52 w 55"/>
                <a:gd name="T17" fmla="*/ 17 h 45"/>
                <a:gd name="T18" fmla="*/ 55 w 55"/>
                <a:gd name="T19" fmla="*/ 28 h 45"/>
                <a:gd name="T20" fmla="*/ 48 w 55"/>
                <a:gd name="T21" fmla="*/ 43 h 45"/>
                <a:gd name="T22" fmla="*/ 27 w 55"/>
                <a:gd name="T23" fmla="*/ 45 h 45"/>
                <a:gd name="T24" fmla="*/ 10 w 55"/>
                <a:gd name="T25" fmla="*/ 43 h 45"/>
                <a:gd name="T26" fmla="*/ 0 w 55"/>
                <a:gd name="T27" fmla="*/ 24 h 45"/>
                <a:gd name="T28" fmla="*/ 4 w 55"/>
                <a:gd name="T29" fmla="*/ 15 h 45"/>
                <a:gd name="T30" fmla="*/ 12 w 55"/>
                <a:gd name="T31" fmla="*/ 0 h 45"/>
                <a:gd name="T32" fmla="*/ 31 w 55"/>
                <a:gd name="T33" fmla="*/ 2 h 45"/>
                <a:gd name="T34" fmla="*/ 31 w 55"/>
                <a:gd name="T35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5">
                  <a:moveTo>
                    <a:pt x="31" y="2"/>
                  </a:moveTo>
                  <a:lnTo>
                    <a:pt x="21" y="2"/>
                  </a:lnTo>
                  <a:lnTo>
                    <a:pt x="10" y="11"/>
                  </a:lnTo>
                  <a:lnTo>
                    <a:pt x="10" y="19"/>
                  </a:lnTo>
                  <a:lnTo>
                    <a:pt x="15" y="26"/>
                  </a:lnTo>
                  <a:lnTo>
                    <a:pt x="27" y="26"/>
                  </a:lnTo>
                  <a:lnTo>
                    <a:pt x="38" y="22"/>
                  </a:lnTo>
                  <a:lnTo>
                    <a:pt x="40" y="7"/>
                  </a:lnTo>
                  <a:lnTo>
                    <a:pt x="52" y="17"/>
                  </a:lnTo>
                  <a:lnTo>
                    <a:pt x="55" y="28"/>
                  </a:lnTo>
                  <a:lnTo>
                    <a:pt x="48" y="43"/>
                  </a:lnTo>
                  <a:lnTo>
                    <a:pt x="27" y="45"/>
                  </a:lnTo>
                  <a:lnTo>
                    <a:pt x="10" y="43"/>
                  </a:lnTo>
                  <a:lnTo>
                    <a:pt x="0" y="24"/>
                  </a:lnTo>
                  <a:lnTo>
                    <a:pt x="4" y="15"/>
                  </a:lnTo>
                  <a:lnTo>
                    <a:pt x="12" y="0"/>
                  </a:lnTo>
                  <a:lnTo>
                    <a:pt x="31" y="2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9" name="Freeform 53"/>
            <p:cNvSpPr>
              <a:spLocks/>
            </p:cNvSpPr>
            <p:nvPr/>
          </p:nvSpPr>
          <p:spPr bwMode="auto">
            <a:xfrm>
              <a:off x="2243" y="2470"/>
              <a:ext cx="98" cy="151"/>
            </a:xfrm>
            <a:custGeom>
              <a:avLst/>
              <a:gdLst>
                <a:gd name="T0" fmla="*/ 55 w 196"/>
                <a:gd name="T1" fmla="*/ 0 h 303"/>
                <a:gd name="T2" fmla="*/ 70 w 196"/>
                <a:gd name="T3" fmla="*/ 35 h 303"/>
                <a:gd name="T4" fmla="*/ 74 w 196"/>
                <a:gd name="T5" fmla="*/ 48 h 303"/>
                <a:gd name="T6" fmla="*/ 70 w 196"/>
                <a:gd name="T7" fmla="*/ 61 h 303"/>
                <a:gd name="T8" fmla="*/ 6 w 196"/>
                <a:gd name="T9" fmla="*/ 192 h 303"/>
                <a:gd name="T10" fmla="*/ 7 w 196"/>
                <a:gd name="T11" fmla="*/ 211 h 303"/>
                <a:gd name="T12" fmla="*/ 28 w 196"/>
                <a:gd name="T13" fmla="*/ 230 h 303"/>
                <a:gd name="T14" fmla="*/ 63 w 196"/>
                <a:gd name="T15" fmla="*/ 240 h 303"/>
                <a:gd name="T16" fmla="*/ 70 w 196"/>
                <a:gd name="T17" fmla="*/ 264 h 303"/>
                <a:gd name="T18" fmla="*/ 74 w 196"/>
                <a:gd name="T19" fmla="*/ 287 h 303"/>
                <a:gd name="T20" fmla="*/ 196 w 196"/>
                <a:gd name="T21" fmla="*/ 303 h 303"/>
                <a:gd name="T22" fmla="*/ 99 w 196"/>
                <a:gd name="T23" fmla="*/ 301 h 303"/>
                <a:gd name="T24" fmla="*/ 78 w 196"/>
                <a:gd name="T25" fmla="*/ 301 h 303"/>
                <a:gd name="T26" fmla="*/ 61 w 196"/>
                <a:gd name="T27" fmla="*/ 291 h 303"/>
                <a:gd name="T28" fmla="*/ 55 w 196"/>
                <a:gd name="T29" fmla="*/ 247 h 303"/>
                <a:gd name="T30" fmla="*/ 11 w 196"/>
                <a:gd name="T31" fmla="*/ 230 h 303"/>
                <a:gd name="T32" fmla="*/ 0 w 196"/>
                <a:gd name="T33" fmla="*/ 211 h 303"/>
                <a:gd name="T34" fmla="*/ 0 w 196"/>
                <a:gd name="T35" fmla="*/ 192 h 303"/>
                <a:gd name="T36" fmla="*/ 66 w 196"/>
                <a:gd name="T37" fmla="*/ 59 h 303"/>
                <a:gd name="T38" fmla="*/ 66 w 196"/>
                <a:gd name="T39" fmla="*/ 40 h 303"/>
                <a:gd name="T40" fmla="*/ 59 w 196"/>
                <a:gd name="T41" fmla="*/ 16 h 303"/>
                <a:gd name="T42" fmla="*/ 55 w 196"/>
                <a:gd name="T43" fmla="*/ 0 h 303"/>
                <a:gd name="T44" fmla="*/ 55 w 196"/>
                <a:gd name="T4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303">
                  <a:moveTo>
                    <a:pt x="55" y="0"/>
                  </a:moveTo>
                  <a:lnTo>
                    <a:pt x="70" y="35"/>
                  </a:lnTo>
                  <a:lnTo>
                    <a:pt x="74" y="48"/>
                  </a:lnTo>
                  <a:lnTo>
                    <a:pt x="70" y="61"/>
                  </a:lnTo>
                  <a:lnTo>
                    <a:pt x="6" y="192"/>
                  </a:lnTo>
                  <a:lnTo>
                    <a:pt x="7" y="211"/>
                  </a:lnTo>
                  <a:lnTo>
                    <a:pt x="28" y="230"/>
                  </a:lnTo>
                  <a:lnTo>
                    <a:pt x="63" y="240"/>
                  </a:lnTo>
                  <a:lnTo>
                    <a:pt x="70" y="264"/>
                  </a:lnTo>
                  <a:lnTo>
                    <a:pt x="74" y="287"/>
                  </a:lnTo>
                  <a:lnTo>
                    <a:pt x="196" y="303"/>
                  </a:lnTo>
                  <a:lnTo>
                    <a:pt x="99" y="301"/>
                  </a:lnTo>
                  <a:lnTo>
                    <a:pt x="78" y="301"/>
                  </a:lnTo>
                  <a:lnTo>
                    <a:pt x="61" y="291"/>
                  </a:lnTo>
                  <a:lnTo>
                    <a:pt x="55" y="247"/>
                  </a:lnTo>
                  <a:lnTo>
                    <a:pt x="11" y="230"/>
                  </a:lnTo>
                  <a:lnTo>
                    <a:pt x="0" y="211"/>
                  </a:lnTo>
                  <a:lnTo>
                    <a:pt x="0" y="192"/>
                  </a:lnTo>
                  <a:lnTo>
                    <a:pt x="66" y="59"/>
                  </a:lnTo>
                  <a:lnTo>
                    <a:pt x="66" y="40"/>
                  </a:lnTo>
                  <a:lnTo>
                    <a:pt x="59" y="16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0" name="Freeform 54"/>
            <p:cNvSpPr>
              <a:spLocks/>
            </p:cNvSpPr>
            <p:nvPr/>
          </p:nvSpPr>
          <p:spPr bwMode="auto">
            <a:xfrm>
              <a:off x="2264" y="2574"/>
              <a:ext cx="34" cy="12"/>
            </a:xfrm>
            <a:custGeom>
              <a:avLst/>
              <a:gdLst>
                <a:gd name="T0" fmla="*/ 11 w 66"/>
                <a:gd name="T1" fmla="*/ 17 h 23"/>
                <a:gd name="T2" fmla="*/ 0 w 66"/>
                <a:gd name="T3" fmla="*/ 10 h 23"/>
                <a:gd name="T4" fmla="*/ 23 w 66"/>
                <a:gd name="T5" fmla="*/ 0 h 23"/>
                <a:gd name="T6" fmla="*/ 47 w 66"/>
                <a:gd name="T7" fmla="*/ 10 h 23"/>
                <a:gd name="T8" fmla="*/ 64 w 66"/>
                <a:gd name="T9" fmla="*/ 10 h 23"/>
                <a:gd name="T10" fmla="*/ 66 w 66"/>
                <a:gd name="T11" fmla="*/ 14 h 23"/>
                <a:gd name="T12" fmla="*/ 55 w 66"/>
                <a:gd name="T13" fmla="*/ 23 h 23"/>
                <a:gd name="T14" fmla="*/ 38 w 66"/>
                <a:gd name="T15" fmla="*/ 17 h 23"/>
                <a:gd name="T16" fmla="*/ 19 w 66"/>
                <a:gd name="T17" fmla="*/ 17 h 23"/>
                <a:gd name="T18" fmla="*/ 11 w 66"/>
                <a:gd name="T19" fmla="*/ 17 h 23"/>
                <a:gd name="T20" fmla="*/ 11 w 66"/>
                <a:gd name="T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23">
                  <a:moveTo>
                    <a:pt x="11" y="17"/>
                  </a:moveTo>
                  <a:lnTo>
                    <a:pt x="0" y="10"/>
                  </a:lnTo>
                  <a:lnTo>
                    <a:pt x="23" y="0"/>
                  </a:lnTo>
                  <a:lnTo>
                    <a:pt x="47" y="10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55" y="23"/>
                  </a:lnTo>
                  <a:lnTo>
                    <a:pt x="38" y="17"/>
                  </a:lnTo>
                  <a:lnTo>
                    <a:pt x="19" y="17"/>
                  </a:lnTo>
                  <a:lnTo>
                    <a:pt x="11" y="17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1" name="Freeform 55"/>
            <p:cNvSpPr>
              <a:spLocks/>
            </p:cNvSpPr>
            <p:nvPr/>
          </p:nvSpPr>
          <p:spPr bwMode="auto">
            <a:xfrm>
              <a:off x="2302" y="2621"/>
              <a:ext cx="40" cy="55"/>
            </a:xfrm>
            <a:custGeom>
              <a:avLst/>
              <a:gdLst>
                <a:gd name="T0" fmla="*/ 80 w 80"/>
                <a:gd name="T1" fmla="*/ 0 h 110"/>
                <a:gd name="T2" fmla="*/ 66 w 80"/>
                <a:gd name="T3" fmla="*/ 30 h 110"/>
                <a:gd name="T4" fmla="*/ 5 w 80"/>
                <a:gd name="T5" fmla="*/ 110 h 110"/>
                <a:gd name="T6" fmla="*/ 2 w 80"/>
                <a:gd name="T7" fmla="*/ 106 h 110"/>
                <a:gd name="T8" fmla="*/ 0 w 80"/>
                <a:gd name="T9" fmla="*/ 89 h 110"/>
                <a:gd name="T10" fmla="*/ 9 w 80"/>
                <a:gd name="T11" fmla="*/ 74 h 110"/>
                <a:gd name="T12" fmla="*/ 61 w 80"/>
                <a:gd name="T13" fmla="*/ 22 h 110"/>
                <a:gd name="T14" fmla="*/ 80 w 80"/>
                <a:gd name="T15" fmla="*/ 0 h 110"/>
                <a:gd name="T16" fmla="*/ 80 w 80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10">
                  <a:moveTo>
                    <a:pt x="80" y="0"/>
                  </a:moveTo>
                  <a:lnTo>
                    <a:pt x="66" y="30"/>
                  </a:lnTo>
                  <a:lnTo>
                    <a:pt x="5" y="110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9" y="74"/>
                  </a:lnTo>
                  <a:lnTo>
                    <a:pt x="61" y="22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2" name="Freeform 56"/>
            <p:cNvSpPr>
              <a:spLocks/>
            </p:cNvSpPr>
            <p:nvPr/>
          </p:nvSpPr>
          <p:spPr bwMode="auto">
            <a:xfrm>
              <a:off x="2308" y="2635"/>
              <a:ext cx="240" cy="207"/>
            </a:xfrm>
            <a:custGeom>
              <a:avLst/>
              <a:gdLst>
                <a:gd name="T0" fmla="*/ 12 w 479"/>
                <a:gd name="T1" fmla="*/ 82 h 414"/>
                <a:gd name="T2" fmla="*/ 29 w 479"/>
                <a:gd name="T3" fmla="*/ 91 h 414"/>
                <a:gd name="T4" fmla="*/ 17 w 479"/>
                <a:gd name="T5" fmla="*/ 110 h 414"/>
                <a:gd name="T6" fmla="*/ 17 w 479"/>
                <a:gd name="T7" fmla="*/ 125 h 414"/>
                <a:gd name="T8" fmla="*/ 25 w 479"/>
                <a:gd name="T9" fmla="*/ 141 h 414"/>
                <a:gd name="T10" fmla="*/ 40 w 479"/>
                <a:gd name="T11" fmla="*/ 152 h 414"/>
                <a:gd name="T12" fmla="*/ 59 w 479"/>
                <a:gd name="T13" fmla="*/ 158 h 414"/>
                <a:gd name="T14" fmla="*/ 84 w 479"/>
                <a:gd name="T15" fmla="*/ 154 h 414"/>
                <a:gd name="T16" fmla="*/ 141 w 479"/>
                <a:gd name="T17" fmla="*/ 141 h 414"/>
                <a:gd name="T18" fmla="*/ 200 w 479"/>
                <a:gd name="T19" fmla="*/ 110 h 414"/>
                <a:gd name="T20" fmla="*/ 249 w 479"/>
                <a:gd name="T21" fmla="*/ 82 h 414"/>
                <a:gd name="T22" fmla="*/ 302 w 479"/>
                <a:gd name="T23" fmla="*/ 44 h 414"/>
                <a:gd name="T24" fmla="*/ 325 w 479"/>
                <a:gd name="T25" fmla="*/ 25 h 414"/>
                <a:gd name="T26" fmla="*/ 333 w 479"/>
                <a:gd name="T27" fmla="*/ 38 h 414"/>
                <a:gd name="T28" fmla="*/ 297 w 479"/>
                <a:gd name="T29" fmla="*/ 82 h 414"/>
                <a:gd name="T30" fmla="*/ 318 w 479"/>
                <a:gd name="T31" fmla="*/ 78 h 414"/>
                <a:gd name="T32" fmla="*/ 297 w 479"/>
                <a:gd name="T33" fmla="*/ 116 h 414"/>
                <a:gd name="T34" fmla="*/ 270 w 479"/>
                <a:gd name="T35" fmla="*/ 152 h 414"/>
                <a:gd name="T36" fmla="*/ 259 w 479"/>
                <a:gd name="T37" fmla="*/ 179 h 414"/>
                <a:gd name="T38" fmla="*/ 335 w 479"/>
                <a:gd name="T39" fmla="*/ 116 h 414"/>
                <a:gd name="T40" fmla="*/ 392 w 479"/>
                <a:gd name="T41" fmla="*/ 63 h 414"/>
                <a:gd name="T42" fmla="*/ 479 w 479"/>
                <a:gd name="T43" fmla="*/ 0 h 414"/>
                <a:gd name="T44" fmla="*/ 388 w 479"/>
                <a:gd name="T45" fmla="*/ 74 h 414"/>
                <a:gd name="T46" fmla="*/ 310 w 479"/>
                <a:gd name="T47" fmla="*/ 152 h 414"/>
                <a:gd name="T48" fmla="*/ 234 w 479"/>
                <a:gd name="T49" fmla="*/ 224 h 414"/>
                <a:gd name="T50" fmla="*/ 167 w 479"/>
                <a:gd name="T51" fmla="*/ 293 h 414"/>
                <a:gd name="T52" fmla="*/ 105 w 479"/>
                <a:gd name="T53" fmla="*/ 365 h 414"/>
                <a:gd name="T54" fmla="*/ 59 w 479"/>
                <a:gd name="T55" fmla="*/ 414 h 414"/>
                <a:gd name="T56" fmla="*/ 131 w 479"/>
                <a:gd name="T57" fmla="*/ 310 h 414"/>
                <a:gd name="T58" fmla="*/ 204 w 479"/>
                <a:gd name="T59" fmla="*/ 224 h 414"/>
                <a:gd name="T60" fmla="*/ 183 w 479"/>
                <a:gd name="T61" fmla="*/ 217 h 414"/>
                <a:gd name="T62" fmla="*/ 158 w 479"/>
                <a:gd name="T63" fmla="*/ 217 h 414"/>
                <a:gd name="T64" fmla="*/ 120 w 479"/>
                <a:gd name="T65" fmla="*/ 245 h 414"/>
                <a:gd name="T66" fmla="*/ 50 w 479"/>
                <a:gd name="T67" fmla="*/ 298 h 414"/>
                <a:gd name="T68" fmla="*/ 141 w 479"/>
                <a:gd name="T69" fmla="*/ 217 h 414"/>
                <a:gd name="T70" fmla="*/ 175 w 479"/>
                <a:gd name="T71" fmla="*/ 188 h 414"/>
                <a:gd name="T72" fmla="*/ 200 w 479"/>
                <a:gd name="T73" fmla="*/ 171 h 414"/>
                <a:gd name="T74" fmla="*/ 186 w 479"/>
                <a:gd name="T75" fmla="*/ 154 h 414"/>
                <a:gd name="T76" fmla="*/ 169 w 479"/>
                <a:gd name="T77" fmla="*/ 148 h 414"/>
                <a:gd name="T78" fmla="*/ 160 w 479"/>
                <a:gd name="T79" fmla="*/ 148 h 414"/>
                <a:gd name="T80" fmla="*/ 88 w 479"/>
                <a:gd name="T81" fmla="*/ 165 h 414"/>
                <a:gd name="T82" fmla="*/ 59 w 479"/>
                <a:gd name="T83" fmla="*/ 169 h 414"/>
                <a:gd name="T84" fmla="*/ 34 w 479"/>
                <a:gd name="T85" fmla="*/ 163 h 414"/>
                <a:gd name="T86" fmla="*/ 17 w 479"/>
                <a:gd name="T87" fmla="*/ 148 h 414"/>
                <a:gd name="T88" fmla="*/ 12 w 479"/>
                <a:gd name="T89" fmla="*/ 135 h 414"/>
                <a:gd name="T90" fmla="*/ 8 w 479"/>
                <a:gd name="T91" fmla="*/ 118 h 414"/>
                <a:gd name="T92" fmla="*/ 12 w 479"/>
                <a:gd name="T93" fmla="*/ 103 h 414"/>
                <a:gd name="T94" fmla="*/ 0 w 479"/>
                <a:gd name="T95" fmla="*/ 86 h 414"/>
                <a:gd name="T96" fmla="*/ 12 w 479"/>
                <a:gd name="T97" fmla="*/ 82 h 414"/>
                <a:gd name="T98" fmla="*/ 12 w 479"/>
                <a:gd name="T99" fmla="*/ 8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414">
                  <a:moveTo>
                    <a:pt x="12" y="82"/>
                  </a:moveTo>
                  <a:lnTo>
                    <a:pt x="29" y="91"/>
                  </a:lnTo>
                  <a:lnTo>
                    <a:pt x="17" y="110"/>
                  </a:lnTo>
                  <a:lnTo>
                    <a:pt x="17" y="125"/>
                  </a:lnTo>
                  <a:lnTo>
                    <a:pt x="25" y="141"/>
                  </a:lnTo>
                  <a:lnTo>
                    <a:pt x="40" y="152"/>
                  </a:lnTo>
                  <a:lnTo>
                    <a:pt x="59" y="158"/>
                  </a:lnTo>
                  <a:lnTo>
                    <a:pt x="84" y="154"/>
                  </a:lnTo>
                  <a:lnTo>
                    <a:pt x="141" y="141"/>
                  </a:lnTo>
                  <a:lnTo>
                    <a:pt x="200" y="110"/>
                  </a:lnTo>
                  <a:lnTo>
                    <a:pt x="249" y="82"/>
                  </a:lnTo>
                  <a:lnTo>
                    <a:pt x="302" y="44"/>
                  </a:lnTo>
                  <a:lnTo>
                    <a:pt x="325" y="25"/>
                  </a:lnTo>
                  <a:lnTo>
                    <a:pt x="333" y="38"/>
                  </a:lnTo>
                  <a:lnTo>
                    <a:pt x="297" y="82"/>
                  </a:lnTo>
                  <a:lnTo>
                    <a:pt x="318" y="78"/>
                  </a:lnTo>
                  <a:lnTo>
                    <a:pt x="297" y="116"/>
                  </a:lnTo>
                  <a:lnTo>
                    <a:pt x="270" y="152"/>
                  </a:lnTo>
                  <a:lnTo>
                    <a:pt x="259" y="179"/>
                  </a:lnTo>
                  <a:lnTo>
                    <a:pt x="335" y="116"/>
                  </a:lnTo>
                  <a:lnTo>
                    <a:pt x="392" y="63"/>
                  </a:lnTo>
                  <a:lnTo>
                    <a:pt x="479" y="0"/>
                  </a:lnTo>
                  <a:lnTo>
                    <a:pt x="388" y="74"/>
                  </a:lnTo>
                  <a:lnTo>
                    <a:pt x="310" y="152"/>
                  </a:lnTo>
                  <a:lnTo>
                    <a:pt x="234" y="224"/>
                  </a:lnTo>
                  <a:lnTo>
                    <a:pt x="167" y="293"/>
                  </a:lnTo>
                  <a:lnTo>
                    <a:pt x="105" y="365"/>
                  </a:lnTo>
                  <a:lnTo>
                    <a:pt x="59" y="414"/>
                  </a:lnTo>
                  <a:lnTo>
                    <a:pt x="131" y="310"/>
                  </a:lnTo>
                  <a:lnTo>
                    <a:pt x="204" y="224"/>
                  </a:lnTo>
                  <a:lnTo>
                    <a:pt x="183" y="217"/>
                  </a:lnTo>
                  <a:lnTo>
                    <a:pt x="158" y="217"/>
                  </a:lnTo>
                  <a:lnTo>
                    <a:pt x="120" y="245"/>
                  </a:lnTo>
                  <a:lnTo>
                    <a:pt x="50" y="298"/>
                  </a:lnTo>
                  <a:lnTo>
                    <a:pt x="141" y="217"/>
                  </a:lnTo>
                  <a:lnTo>
                    <a:pt x="175" y="188"/>
                  </a:lnTo>
                  <a:lnTo>
                    <a:pt x="200" y="171"/>
                  </a:lnTo>
                  <a:lnTo>
                    <a:pt x="186" y="154"/>
                  </a:lnTo>
                  <a:lnTo>
                    <a:pt x="169" y="148"/>
                  </a:lnTo>
                  <a:lnTo>
                    <a:pt x="160" y="148"/>
                  </a:lnTo>
                  <a:lnTo>
                    <a:pt x="88" y="165"/>
                  </a:lnTo>
                  <a:lnTo>
                    <a:pt x="59" y="169"/>
                  </a:lnTo>
                  <a:lnTo>
                    <a:pt x="34" y="163"/>
                  </a:lnTo>
                  <a:lnTo>
                    <a:pt x="17" y="148"/>
                  </a:lnTo>
                  <a:lnTo>
                    <a:pt x="12" y="135"/>
                  </a:lnTo>
                  <a:lnTo>
                    <a:pt x="8" y="118"/>
                  </a:lnTo>
                  <a:lnTo>
                    <a:pt x="12" y="103"/>
                  </a:lnTo>
                  <a:lnTo>
                    <a:pt x="0" y="86"/>
                  </a:lnTo>
                  <a:lnTo>
                    <a:pt x="12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3" name="Freeform 57"/>
            <p:cNvSpPr>
              <a:spLocks/>
            </p:cNvSpPr>
            <p:nvPr/>
          </p:nvSpPr>
          <p:spPr bwMode="auto">
            <a:xfrm>
              <a:off x="2274" y="2456"/>
              <a:ext cx="61" cy="17"/>
            </a:xfrm>
            <a:custGeom>
              <a:avLst/>
              <a:gdLst>
                <a:gd name="T0" fmla="*/ 17 w 121"/>
                <a:gd name="T1" fmla="*/ 32 h 34"/>
                <a:gd name="T2" fmla="*/ 4 w 121"/>
                <a:gd name="T3" fmla="*/ 24 h 34"/>
                <a:gd name="T4" fmla="*/ 0 w 121"/>
                <a:gd name="T5" fmla="*/ 13 h 34"/>
                <a:gd name="T6" fmla="*/ 5 w 121"/>
                <a:gd name="T7" fmla="*/ 5 h 34"/>
                <a:gd name="T8" fmla="*/ 34 w 121"/>
                <a:gd name="T9" fmla="*/ 3 h 34"/>
                <a:gd name="T10" fmla="*/ 23 w 121"/>
                <a:gd name="T11" fmla="*/ 21 h 34"/>
                <a:gd name="T12" fmla="*/ 43 w 121"/>
                <a:gd name="T13" fmla="*/ 3 h 34"/>
                <a:gd name="T14" fmla="*/ 61 w 121"/>
                <a:gd name="T15" fmla="*/ 0 h 34"/>
                <a:gd name="T16" fmla="*/ 72 w 121"/>
                <a:gd name="T17" fmla="*/ 3 h 34"/>
                <a:gd name="T18" fmla="*/ 121 w 121"/>
                <a:gd name="T19" fmla="*/ 34 h 34"/>
                <a:gd name="T20" fmla="*/ 68 w 121"/>
                <a:gd name="T21" fmla="*/ 9 h 34"/>
                <a:gd name="T22" fmla="*/ 61 w 121"/>
                <a:gd name="T23" fmla="*/ 9 h 34"/>
                <a:gd name="T24" fmla="*/ 47 w 121"/>
                <a:gd name="T25" fmla="*/ 11 h 34"/>
                <a:gd name="T26" fmla="*/ 23 w 121"/>
                <a:gd name="T27" fmla="*/ 24 h 34"/>
                <a:gd name="T28" fmla="*/ 17 w 121"/>
                <a:gd name="T29" fmla="*/ 32 h 34"/>
                <a:gd name="T30" fmla="*/ 17 w 121"/>
                <a:gd name="T3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34">
                  <a:moveTo>
                    <a:pt x="17" y="32"/>
                  </a:moveTo>
                  <a:lnTo>
                    <a:pt x="4" y="24"/>
                  </a:lnTo>
                  <a:lnTo>
                    <a:pt x="0" y="13"/>
                  </a:lnTo>
                  <a:lnTo>
                    <a:pt x="5" y="5"/>
                  </a:lnTo>
                  <a:lnTo>
                    <a:pt x="34" y="3"/>
                  </a:lnTo>
                  <a:lnTo>
                    <a:pt x="23" y="21"/>
                  </a:lnTo>
                  <a:lnTo>
                    <a:pt x="43" y="3"/>
                  </a:lnTo>
                  <a:lnTo>
                    <a:pt x="61" y="0"/>
                  </a:lnTo>
                  <a:lnTo>
                    <a:pt x="72" y="3"/>
                  </a:lnTo>
                  <a:lnTo>
                    <a:pt x="121" y="34"/>
                  </a:lnTo>
                  <a:lnTo>
                    <a:pt x="68" y="9"/>
                  </a:lnTo>
                  <a:lnTo>
                    <a:pt x="61" y="9"/>
                  </a:lnTo>
                  <a:lnTo>
                    <a:pt x="47" y="11"/>
                  </a:lnTo>
                  <a:lnTo>
                    <a:pt x="23" y="24"/>
                  </a:lnTo>
                  <a:lnTo>
                    <a:pt x="17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4" name="Freeform 58"/>
            <p:cNvSpPr>
              <a:spLocks/>
            </p:cNvSpPr>
            <p:nvPr/>
          </p:nvSpPr>
          <p:spPr bwMode="auto">
            <a:xfrm>
              <a:off x="2300" y="2517"/>
              <a:ext cx="22" cy="15"/>
            </a:xfrm>
            <a:custGeom>
              <a:avLst/>
              <a:gdLst>
                <a:gd name="T0" fmla="*/ 46 w 46"/>
                <a:gd name="T1" fmla="*/ 0 h 31"/>
                <a:gd name="T2" fmla="*/ 6 w 46"/>
                <a:gd name="T3" fmla="*/ 16 h 31"/>
                <a:gd name="T4" fmla="*/ 0 w 46"/>
                <a:gd name="T5" fmla="*/ 31 h 31"/>
                <a:gd name="T6" fmla="*/ 29 w 46"/>
                <a:gd name="T7" fmla="*/ 17 h 31"/>
                <a:gd name="T8" fmla="*/ 46 w 46"/>
                <a:gd name="T9" fmla="*/ 0 h 31"/>
                <a:gd name="T10" fmla="*/ 46 w 46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1">
                  <a:moveTo>
                    <a:pt x="46" y="0"/>
                  </a:moveTo>
                  <a:lnTo>
                    <a:pt x="6" y="16"/>
                  </a:lnTo>
                  <a:lnTo>
                    <a:pt x="0" y="31"/>
                  </a:lnTo>
                  <a:lnTo>
                    <a:pt x="29" y="17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5" name="Freeform 59"/>
            <p:cNvSpPr>
              <a:spLocks/>
            </p:cNvSpPr>
            <p:nvPr/>
          </p:nvSpPr>
          <p:spPr bwMode="auto">
            <a:xfrm>
              <a:off x="1530" y="3163"/>
              <a:ext cx="185" cy="92"/>
            </a:xfrm>
            <a:custGeom>
              <a:avLst/>
              <a:gdLst>
                <a:gd name="T0" fmla="*/ 369 w 369"/>
                <a:gd name="T1" fmla="*/ 23 h 182"/>
                <a:gd name="T2" fmla="*/ 306 w 369"/>
                <a:gd name="T3" fmla="*/ 2 h 182"/>
                <a:gd name="T4" fmla="*/ 251 w 369"/>
                <a:gd name="T5" fmla="*/ 0 h 182"/>
                <a:gd name="T6" fmla="*/ 156 w 369"/>
                <a:gd name="T7" fmla="*/ 36 h 182"/>
                <a:gd name="T8" fmla="*/ 129 w 369"/>
                <a:gd name="T9" fmla="*/ 63 h 182"/>
                <a:gd name="T10" fmla="*/ 103 w 369"/>
                <a:gd name="T11" fmla="*/ 93 h 182"/>
                <a:gd name="T12" fmla="*/ 80 w 369"/>
                <a:gd name="T13" fmla="*/ 106 h 182"/>
                <a:gd name="T14" fmla="*/ 0 w 369"/>
                <a:gd name="T15" fmla="*/ 140 h 182"/>
                <a:gd name="T16" fmla="*/ 0 w 369"/>
                <a:gd name="T17" fmla="*/ 152 h 182"/>
                <a:gd name="T18" fmla="*/ 13 w 369"/>
                <a:gd name="T19" fmla="*/ 173 h 182"/>
                <a:gd name="T20" fmla="*/ 36 w 369"/>
                <a:gd name="T21" fmla="*/ 182 h 182"/>
                <a:gd name="T22" fmla="*/ 61 w 369"/>
                <a:gd name="T23" fmla="*/ 180 h 182"/>
                <a:gd name="T24" fmla="*/ 36 w 369"/>
                <a:gd name="T25" fmla="*/ 175 h 182"/>
                <a:gd name="T26" fmla="*/ 21 w 369"/>
                <a:gd name="T27" fmla="*/ 165 h 182"/>
                <a:gd name="T28" fmla="*/ 15 w 369"/>
                <a:gd name="T29" fmla="*/ 152 h 182"/>
                <a:gd name="T30" fmla="*/ 13 w 369"/>
                <a:gd name="T31" fmla="*/ 142 h 182"/>
                <a:gd name="T32" fmla="*/ 105 w 369"/>
                <a:gd name="T33" fmla="*/ 116 h 182"/>
                <a:gd name="T34" fmla="*/ 162 w 369"/>
                <a:gd name="T35" fmla="*/ 38 h 182"/>
                <a:gd name="T36" fmla="*/ 251 w 369"/>
                <a:gd name="T37" fmla="*/ 15 h 182"/>
                <a:gd name="T38" fmla="*/ 306 w 369"/>
                <a:gd name="T39" fmla="*/ 17 h 182"/>
                <a:gd name="T40" fmla="*/ 363 w 369"/>
                <a:gd name="T41" fmla="*/ 61 h 182"/>
                <a:gd name="T42" fmla="*/ 369 w 369"/>
                <a:gd name="T43" fmla="*/ 23 h 182"/>
                <a:gd name="T44" fmla="*/ 369 w 369"/>
                <a:gd name="T45" fmla="*/ 2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182">
                  <a:moveTo>
                    <a:pt x="369" y="23"/>
                  </a:moveTo>
                  <a:lnTo>
                    <a:pt x="306" y="2"/>
                  </a:lnTo>
                  <a:lnTo>
                    <a:pt x="251" y="0"/>
                  </a:lnTo>
                  <a:lnTo>
                    <a:pt x="156" y="36"/>
                  </a:lnTo>
                  <a:lnTo>
                    <a:pt x="129" y="63"/>
                  </a:lnTo>
                  <a:lnTo>
                    <a:pt x="103" y="93"/>
                  </a:lnTo>
                  <a:lnTo>
                    <a:pt x="80" y="106"/>
                  </a:lnTo>
                  <a:lnTo>
                    <a:pt x="0" y="140"/>
                  </a:lnTo>
                  <a:lnTo>
                    <a:pt x="0" y="152"/>
                  </a:lnTo>
                  <a:lnTo>
                    <a:pt x="13" y="173"/>
                  </a:lnTo>
                  <a:lnTo>
                    <a:pt x="36" y="182"/>
                  </a:lnTo>
                  <a:lnTo>
                    <a:pt x="61" y="180"/>
                  </a:lnTo>
                  <a:lnTo>
                    <a:pt x="36" y="175"/>
                  </a:lnTo>
                  <a:lnTo>
                    <a:pt x="21" y="165"/>
                  </a:lnTo>
                  <a:lnTo>
                    <a:pt x="15" y="152"/>
                  </a:lnTo>
                  <a:lnTo>
                    <a:pt x="13" y="142"/>
                  </a:lnTo>
                  <a:lnTo>
                    <a:pt x="105" y="116"/>
                  </a:lnTo>
                  <a:lnTo>
                    <a:pt x="162" y="38"/>
                  </a:lnTo>
                  <a:lnTo>
                    <a:pt x="251" y="15"/>
                  </a:lnTo>
                  <a:lnTo>
                    <a:pt x="306" y="17"/>
                  </a:lnTo>
                  <a:lnTo>
                    <a:pt x="363" y="61"/>
                  </a:lnTo>
                  <a:lnTo>
                    <a:pt x="369" y="23"/>
                  </a:lnTo>
                  <a:lnTo>
                    <a:pt x="36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6" name="Freeform 60"/>
            <p:cNvSpPr>
              <a:spLocks/>
            </p:cNvSpPr>
            <p:nvPr/>
          </p:nvSpPr>
          <p:spPr bwMode="auto">
            <a:xfrm>
              <a:off x="1572" y="3216"/>
              <a:ext cx="67" cy="45"/>
            </a:xfrm>
            <a:custGeom>
              <a:avLst/>
              <a:gdLst>
                <a:gd name="T0" fmla="*/ 0 w 133"/>
                <a:gd name="T1" fmla="*/ 71 h 92"/>
                <a:gd name="T2" fmla="*/ 30 w 133"/>
                <a:gd name="T3" fmla="*/ 57 h 92"/>
                <a:gd name="T4" fmla="*/ 60 w 133"/>
                <a:gd name="T5" fmla="*/ 40 h 92"/>
                <a:gd name="T6" fmla="*/ 110 w 133"/>
                <a:gd name="T7" fmla="*/ 0 h 92"/>
                <a:gd name="T8" fmla="*/ 95 w 133"/>
                <a:gd name="T9" fmla="*/ 44 h 92"/>
                <a:gd name="T10" fmla="*/ 102 w 133"/>
                <a:gd name="T11" fmla="*/ 52 h 92"/>
                <a:gd name="T12" fmla="*/ 133 w 133"/>
                <a:gd name="T13" fmla="*/ 57 h 92"/>
                <a:gd name="T14" fmla="*/ 133 w 133"/>
                <a:gd name="T15" fmla="*/ 88 h 92"/>
                <a:gd name="T16" fmla="*/ 110 w 133"/>
                <a:gd name="T17" fmla="*/ 92 h 92"/>
                <a:gd name="T18" fmla="*/ 70 w 133"/>
                <a:gd name="T19" fmla="*/ 48 h 92"/>
                <a:gd name="T20" fmla="*/ 40 w 133"/>
                <a:gd name="T21" fmla="*/ 59 h 92"/>
                <a:gd name="T22" fmla="*/ 0 w 133"/>
                <a:gd name="T23" fmla="*/ 71 h 92"/>
                <a:gd name="T24" fmla="*/ 0 w 133"/>
                <a:gd name="T25" fmla="*/ 7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92">
                  <a:moveTo>
                    <a:pt x="0" y="71"/>
                  </a:moveTo>
                  <a:lnTo>
                    <a:pt x="30" y="57"/>
                  </a:lnTo>
                  <a:lnTo>
                    <a:pt x="60" y="40"/>
                  </a:lnTo>
                  <a:lnTo>
                    <a:pt x="110" y="0"/>
                  </a:lnTo>
                  <a:lnTo>
                    <a:pt x="95" y="44"/>
                  </a:lnTo>
                  <a:lnTo>
                    <a:pt x="102" y="52"/>
                  </a:lnTo>
                  <a:lnTo>
                    <a:pt x="133" y="57"/>
                  </a:lnTo>
                  <a:lnTo>
                    <a:pt x="133" y="88"/>
                  </a:lnTo>
                  <a:lnTo>
                    <a:pt x="110" y="92"/>
                  </a:lnTo>
                  <a:lnTo>
                    <a:pt x="70" y="48"/>
                  </a:lnTo>
                  <a:lnTo>
                    <a:pt x="40" y="59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7" name="Freeform 61"/>
            <p:cNvSpPr>
              <a:spLocks/>
            </p:cNvSpPr>
            <p:nvPr/>
          </p:nvSpPr>
          <p:spPr bwMode="auto">
            <a:xfrm>
              <a:off x="1570" y="3261"/>
              <a:ext cx="120" cy="87"/>
            </a:xfrm>
            <a:custGeom>
              <a:avLst/>
              <a:gdLst>
                <a:gd name="T0" fmla="*/ 23 w 239"/>
                <a:gd name="T1" fmla="*/ 123 h 173"/>
                <a:gd name="T2" fmla="*/ 146 w 239"/>
                <a:gd name="T3" fmla="*/ 167 h 173"/>
                <a:gd name="T4" fmla="*/ 186 w 239"/>
                <a:gd name="T5" fmla="*/ 150 h 173"/>
                <a:gd name="T6" fmla="*/ 186 w 239"/>
                <a:gd name="T7" fmla="*/ 102 h 173"/>
                <a:gd name="T8" fmla="*/ 175 w 239"/>
                <a:gd name="T9" fmla="*/ 81 h 173"/>
                <a:gd name="T10" fmla="*/ 142 w 239"/>
                <a:gd name="T11" fmla="*/ 76 h 173"/>
                <a:gd name="T12" fmla="*/ 123 w 239"/>
                <a:gd name="T13" fmla="*/ 53 h 173"/>
                <a:gd name="T14" fmla="*/ 123 w 239"/>
                <a:gd name="T15" fmla="*/ 41 h 173"/>
                <a:gd name="T16" fmla="*/ 123 w 239"/>
                <a:gd name="T17" fmla="*/ 28 h 173"/>
                <a:gd name="T18" fmla="*/ 123 w 239"/>
                <a:gd name="T19" fmla="*/ 11 h 173"/>
                <a:gd name="T20" fmla="*/ 114 w 239"/>
                <a:gd name="T21" fmla="*/ 0 h 173"/>
                <a:gd name="T22" fmla="*/ 190 w 239"/>
                <a:gd name="T23" fmla="*/ 3 h 173"/>
                <a:gd name="T24" fmla="*/ 199 w 239"/>
                <a:gd name="T25" fmla="*/ 15 h 173"/>
                <a:gd name="T26" fmla="*/ 192 w 239"/>
                <a:gd name="T27" fmla="*/ 51 h 173"/>
                <a:gd name="T28" fmla="*/ 234 w 239"/>
                <a:gd name="T29" fmla="*/ 59 h 173"/>
                <a:gd name="T30" fmla="*/ 239 w 239"/>
                <a:gd name="T31" fmla="*/ 74 h 173"/>
                <a:gd name="T32" fmla="*/ 213 w 239"/>
                <a:gd name="T33" fmla="*/ 150 h 173"/>
                <a:gd name="T34" fmla="*/ 139 w 239"/>
                <a:gd name="T35" fmla="*/ 173 h 173"/>
                <a:gd name="T36" fmla="*/ 51 w 239"/>
                <a:gd name="T37" fmla="*/ 150 h 173"/>
                <a:gd name="T38" fmla="*/ 0 w 239"/>
                <a:gd name="T39" fmla="*/ 135 h 173"/>
                <a:gd name="T40" fmla="*/ 23 w 239"/>
                <a:gd name="T41" fmla="*/ 123 h 173"/>
                <a:gd name="T42" fmla="*/ 23 w 239"/>
                <a:gd name="T43" fmla="*/ 12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9" h="173">
                  <a:moveTo>
                    <a:pt x="23" y="123"/>
                  </a:moveTo>
                  <a:lnTo>
                    <a:pt x="146" y="167"/>
                  </a:lnTo>
                  <a:lnTo>
                    <a:pt x="186" y="150"/>
                  </a:lnTo>
                  <a:lnTo>
                    <a:pt x="186" y="102"/>
                  </a:lnTo>
                  <a:lnTo>
                    <a:pt x="175" y="81"/>
                  </a:lnTo>
                  <a:lnTo>
                    <a:pt x="142" y="76"/>
                  </a:lnTo>
                  <a:lnTo>
                    <a:pt x="123" y="53"/>
                  </a:lnTo>
                  <a:lnTo>
                    <a:pt x="123" y="41"/>
                  </a:lnTo>
                  <a:lnTo>
                    <a:pt x="123" y="28"/>
                  </a:lnTo>
                  <a:lnTo>
                    <a:pt x="123" y="11"/>
                  </a:lnTo>
                  <a:lnTo>
                    <a:pt x="114" y="0"/>
                  </a:lnTo>
                  <a:lnTo>
                    <a:pt x="190" y="3"/>
                  </a:lnTo>
                  <a:lnTo>
                    <a:pt x="199" y="15"/>
                  </a:lnTo>
                  <a:lnTo>
                    <a:pt x="192" y="51"/>
                  </a:lnTo>
                  <a:lnTo>
                    <a:pt x="234" y="59"/>
                  </a:lnTo>
                  <a:lnTo>
                    <a:pt x="239" y="74"/>
                  </a:lnTo>
                  <a:lnTo>
                    <a:pt x="213" y="150"/>
                  </a:lnTo>
                  <a:lnTo>
                    <a:pt x="139" y="173"/>
                  </a:lnTo>
                  <a:lnTo>
                    <a:pt x="51" y="150"/>
                  </a:lnTo>
                  <a:lnTo>
                    <a:pt x="0" y="135"/>
                  </a:lnTo>
                  <a:lnTo>
                    <a:pt x="23" y="123"/>
                  </a:lnTo>
                  <a:lnTo>
                    <a:pt x="23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8" name="Freeform 62"/>
            <p:cNvSpPr>
              <a:spLocks/>
            </p:cNvSpPr>
            <p:nvPr/>
          </p:nvSpPr>
          <p:spPr bwMode="auto">
            <a:xfrm>
              <a:off x="1679" y="3269"/>
              <a:ext cx="58" cy="53"/>
            </a:xfrm>
            <a:custGeom>
              <a:avLst/>
              <a:gdLst>
                <a:gd name="T0" fmla="*/ 102 w 116"/>
                <a:gd name="T1" fmla="*/ 0 h 106"/>
                <a:gd name="T2" fmla="*/ 85 w 116"/>
                <a:gd name="T3" fmla="*/ 25 h 106"/>
                <a:gd name="T4" fmla="*/ 58 w 116"/>
                <a:gd name="T5" fmla="*/ 47 h 106"/>
                <a:gd name="T6" fmla="*/ 36 w 116"/>
                <a:gd name="T7" fmla="*/ 57 h 106"/>
                <a:gd name="T8" fmla="*/ 9 w 116"/>
                <a:gd name="T9" fmla="*/ 63 h 106"/>
                <a:gd name="T10" fmla="*/ 0 w 116"/>
                <a:gd name="T11" fmla="*/ 106 h 106"/>
                <a:gd name="T12" fmla="*/ 32 w 116"/>
                <a:gd name="T13" fmla="*/ 87 h 106"/>
                <a:gd name="T14" fmla="*/ 64 w 116"/>
                <a:gd name="T15" fmla="*/ 68 h 106"/>
                <a:gd name="T16" fmla="*/ 87 w 116"/>
                <a:gd name="T17" fmla="*/ 51 h 106"/>
                <a:gd name="T18" fmla="*/ 102 w 116"/>
                <a:gd name="T19" fmla="*/ 34 h 106"/>
                <a:gd name="T20" fmla="*/ 116 w 116"/>
                <a:gd name="T21" fmla="*/ 13 h 106"/>
                <a:gd name="T22" fmla="*/ 102 w 116"/>
                <a:gd name="T23" fmla="*/ 0 h 106"/>
                <a:gd name="T24" fmla="*/ 102 w 116"/>
                <a:gd name="T2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06">
                  <a:moveTo>
                    <a:pt x="102" y="0"/>
                  </a:moveTo>
                  <a:lnTo>
                    <a:pt x="85" y="25"/>
                  </a:lnTo>
                  <a:lnTo>
                    <a:pt x="58" y="47"/>
                  </a:lnTo>
                  <a:lnTo>
                    <a:pt x="36" y="57"/>
                  </a:lnTo>
                  <a:lnTo>
                    <a:pt x="9" y="63"/>
                  </a:lnTo>
                  <a:lnTo>
                    <a:pt x="0" y="106"/>
                  </a:lnTo>
                  <a:lnTo>
                    <a:pt x="32" y="87"/>
                  </a:lnTo>
                  <a:lnTo>
                    <a:pt x="64" y="68"/>
                  </a:lnTo>
                  <a:lnTo>
                    <a:pt x="87" y="51"/>
                  </a:lnTo>
                  <a:lnTo>
                    <a:pt x="102" y="34"/>
                  </a:lnTo>
                  <a:lnTo>
                    <a:pt x="116" y="13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9" name="Freeform 63"/>
            <p:cNvSpPr>
              <a:spLocks/>
            </p:cNvSpPr>
            <p:nvPr/>
          </p:nvSpPr>
          <p:spPr bwMode="auto">
            <a:xfrm>
              <a:off x="1532" y="3337"/>
              <a:ext cx="24" cy="19"/>
            </a:xfrm>
            <a:custGeom>
              <a:avLst/>
              <a:gdLst>
                <a:gd name="T0" fmla="*/ 0 w 47"/>
                <a:gd name="T1" fmla="*/ 36 h 38"/>
                <a:gd name="T2" fmla="*/ 7 w 47"/>
                <a:gd name="T3" fmla="*/ 38 h 38"/>
                <a:gd name="T4" fmla="*/ 19 w 47"/>
                <a:gd name="T5" fmla="*/ 38 h 38"/>
                <a:gd name="T6" fmla="*/ 32 w 47"/>
                <a:gd name="T7" fmla="*/ 34 h 38"/>
                <a:gd name="T8" fmla="*/ 40 w 47"/>
                <a:gd name="T9" fmla="*/ 24 h 38"/>
                <a:gd name="T10" fmla="*/ 47 w 47"/>
                <a:gd name="T11" fmla="*/ 0 h 38"/>
                <a:gd name="T12" fmla="*/ 0 w 47"/>
                <a:gd name="T13" fmla="*/ 36 h 38"/>
                <a:gd name="T14" fmla="*/ 0 w 47"/>
                <a:gd name="T1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8">
                  <a:moveTo>
                    <a:pt x="0" y="36"/>
                  </a:moveTo>
                  <a:lnTo>
                    <a:pt x="7" y="38"/>
                  </a:lnTo>
                  <a:lnTo>
                    <a:pt x="19" y="38"/>
                  </a:lnTo>
                  <a:lnTo>
                    <a:pt x="32" y="34"/>
                  </a:lnTo>
                  <a:lnTo>
                    <a:pt x="40" y="24"/>
                  </a:lnTo>
                  <a:lnTo>
                    <a:pt x="47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0" name="Freeform 64"/>
            <p:cNvSpPr>
              <a:spLocks/>
            </p:cNvSpPr>
            <p:nvPr/>
          </p:nvSpPr>
          <p:spPr bwMode="auto">
            <a:xfrm>
              <a:off x="1731" y="2803"/>
              <a:ext cx="644" cy="356"/>
            </a:xfrm>
            <a:custGeom>
              <a:avLst/>
              <a:gdLst>
                <a:gd name="T0" fmla="*/ 1169 w 1287"/>
                <a:gd name="T1" fmla="*/ 0 h 711"/>
                <a:gd name="T2" fmla="*/ 1154 w 1287"/>
                <a:gd name="T3" fmla="*/ 16 h 711"/>
                <a:gd name="T4" fmla="*/ 1160 w 1287"/>
                <a:gd name="T5" fmla="*/ 38 h 711"/>
                <a:gd name="T6" fmla="*/ 1204 w 1287"/>
                <a:gd name="T7" fmla="*/ 84 h 711"/>
                <a:gd name="T8" fmla="*/ 1162 w 1287"/>
                <a:gd name="T9" fmla="*/ 141 h 711"/>
                <a:gd name="T10" fmla="*/ 1169 w 1287"/>
                <a:gd name="T11" fmla="*/ 162 h 711"/>
                <a:gd name="T12" fmla="*/ 1183 w 1287"/>
                <a:gd name="T13" fmla="*/ 189 h 711"/>
                <a:gd name="T14" fmla="*/ 1221 w 1287"/>
                <a:gd name="T15" fmla="*/ 225 h 711"/>
                <a:gd name="T16" fmla="*/ 1261 w 1287"/>
                <a:gd name="T17" fmla="*/ 248 h 711"/>
                <a:gd name="T18" fmla="*/ 1287 w 1287"/>
                <a:gd name="T19" fmla="*/ 255 h 711"/>
                <a:gd name="T20" fmla="*/ 1280 w 1287"/>
                <a:gd name="T21" fmla="*/ 267 h 711"/>
                <a:gd name="T22" fmla="*/ 1240 w 1287"/>
                <a:gd name="T23" fmla="*/ 265 h 711"/>
                <a:gd name="T24" fmla="*/ 1169 w 1287"/>
                <a:gd name="T25" fmla="*/ 215 h 711"/>
                <a:gd name="T26" fmla="*/ 1099 w 1287"/>
                <a:gd name="T27" fmla="*/ 335 h 711"/>
                <a:gd name="T28" fmla="*/ 1031 w 1287"/>
                <a:gd name="T29" fmla="*/ 341 h 711"/>
                <a:gd name="T30" fmla="*/ 816 w 1287"/>
                <a:gd name="T31" fmla="*/ 432 h 711"/>
                <a:gd name="T32" fmla="*/ 791 w 1287"/>
                <a:gd name="T33" fmla="*/ 487 h 711"/>
                <a:gd name="T34" fmla="*/ 749 w 1287"/>
                <a:gd name="T35" fmla="*/ 443 h 711"/>
                <a:gd name="T36" fmla="*/ 719 w 1287"/>
                <a:gd name="T37" fmla="*/ 453 h 711"/>
                <a:gd name="T38" fmla="*/ 696 w 1287"/>
                <a:gd name="T39" fmla="*/ 506 h 711"/>
                <a:gd name="T40" fmla="*/ 599 w 1287"/>
                <a:gd name="T41" fmla="*/ 550 h 711"/>
                <a:gd name="T42" fmla="*/ 306 w 1287"/>
                <a:gd name="T43" fmla="*/ 652 h 711"/>
                <a:gd name="T44" fmla="*/ 278 w 1287"/>
                <a:gd name="T45" fmla="*/ 662 h 711"/>
                <a:gd name="T46" fmla="*/ 242 w 1287"/>
                <a:gd name="T47" fmla="*/ 652 h 711"/>
                <a:gd name="T48" fmla="*/ 0 w 1287"/>
                <a:gd name="T49" fmla="*/ 711 h 711"/>
                <a:gd name="T50" fmla="*/ 228 w 1287"/>
                <a:gd name="T51" fmla="*/ 641 h 711"/>
                <a:gd name="T52" fmla="*/ 272 w 1287"/>
                <a:gd name="T53" fmla="*/ 645 h 711"/>
                <a:gd name="T54" fmla="*/ 327 w 1287"/>
                <a:gd name="T55" fmla="*/ 582 h 711"/>
                <a:gd name="T56" fmla="*/ 470 w 1287"/>
                <a:gd name="T57" fmla="*/ 497 h 711"/>
                <a:gd name="T58" fmla="*/ 601 w 1287"/>
                <a:gd name="T59" fmla="*/ 502 h 711"/>
                <a:gd name="T60" fmla="*/ 679 w 1287"/>
                <a:gd name="T61" fmla="*/ 474 h 711"/>
                <a:gd name="T62" fmla="*/ 721 w 1287"/>
                <a:gd name="T63" fmla="*/ 421 h 711"/>
                <a:gd name="T64" fmla="*/ 795 w 1287"/>
                <a:gd name="T65" fmla="*/ 422 h 711"/>
                <a:gd name="T66" fmla="*/ 920 w 1287"/>
                <a:gd name="T67" fmla="*/ 333 h 711"/>
                <a:gd name="T68" fmla="*/ 1010 w 1287"/>
                <a:gd name="T69" fmla="*/ 308 h 711"/>
                <a:gd name="T70" fmla="*/ 1042 w 1287"/>
                <a:gd name="T71" fmla="*/ 215 h 711"/>
                <a:gd name="T72" fmla="*/ 1129 w 1287"/>
                <a:gd name="T73" fmla="*/ 154 h 711"/>
                <a:gd name="T74" fmla="*/ 1137 w 1287"/>
                <a:gd name="T75" fmla="*/ 33 h 711"/>
                <a:gd name="T76" fmla="*/ 1150 w 1287"/>
                <a:gd name="T77" fmla="*/ 12 h 711"/>
                <a:gd name="T78" fmla="*/ 1169 w 1287"/>
                <a:gd name="T79" fmla="*/ 0 h 711"/>
                <a:gd name="T80" fmla="*/ 1169 w 1287"/>
                <a:gd name="T81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7" h="711">
                  <a:moveTo>
                    <a:pt x="1169" y="0"/>
                  </a:moveTo>
                  <a:lnTo>
                    <a:pt x="1154" y="16"/>
                  </a:lnTo>
                  <a:lnTo>
                    <a:pt x="1160" y="38"/>
                  </a:lnTo>
                  <a:lnTo>
                    <a:pt x="1204" y="84"/>
                  </a:lnTo>
                  <a:lnTo>
                    <a:pt x="1162" y="141"/>
                  </a:lnTo>
                  <a:lnTo>
                    <a:pt x="1169" y="162"/>
                  </a:lnTo>
                  <a:lnTo>
                    <a:pt x="1183" y="189"/>
                  </a:lnTo>
                  <a:lnTo>
                    <a:pt x="1221" y="225"/>
                  </a:lnTo>
                  <a:lnTo>
                    <a:pt x="1261" y="248"/>
                  </a:lnTo>
                  <a:lnTo>
                    <a:pt x="1287" y="255"/>
                  </a:lnTo>
                  <a:lnTo>
                    <a:pt x="1280" y="267"/>
                  </a:lnTo>
                  <a:lnTo>
                    <a:pt x="1240" y="265"/>
                  </a:lnTo>
                  <a:lnTo>
                    <a:pt x="1169" y="215"/>
                  </a:lnTo>
                  <a:lnTo>
                    <a:pt x="1099" y="335"/>
                  </a:lnTo>
                  <a:lnTo>
                    <a:pt x="1031" y="341"/>
                  </a:lnTo>
                  <a:lnTo>
                    <a:pt x="816" y="432"/>
                  </a:lnTo>
                  <a:lnTo>
                    <a:pt x="791" y="487"/>
                  </a:lnTo>
                  <a:lnTo>
                    <a:pt x="749" y="443"/>
                  </a:lnTo>
                  <a:lnTo>
                    <a:pt x="719" y="453"/>
                  </a:lnTo>
                  <a:lnTo>
                    <a:pt x="696" y="506"/>
                  </a:lnTo>
                  <a:lnTo>
                    <a:pt x="599" y="550"/>
                  </a:lnTo>
                  <a:lnTo>
                    <a:pt x="306" y="652"/>
                  </a:lnTo>
                  <a:lnTo>
                    <a:pt x="278" y="662"/>
                  </a:lnTo>
                  <a:lnTo>
                    <a:pt x="242" y="652"/>
                  </a:lnTo>
                  <a:lnTo>
                    <a:pt x="0" y="711"/>
                  </a:lnTo>
                  <a:lnTo>
                    <a:pt x="228" y="641"/>
                  </a:lnTo>
                  <a:lnTo>
                    <a:pt x="272" y="645"/>
                  </a:lnTo>
                  <a:lnTo>
                    <a:pt x="327" y="582"/>
                  </a:lnTo>
                  <a:lnTo>
                    <a:pt x="470" y="497"/>
                  </a:lnTo>
                  <a:lnTo>
                    <a:pt x="601" y="502"/>
                  </a:lnTo>
                  <a:lnTo>
                    <a:pt x="679" y="474"/>
                  </a:lnTo>
                  <a:lnTo>
                    <a:pt x="721" y="421"/>
                  </a:lnTo>
                  <a:lnTo>
                    <a:pt x="795" y="422"/>
                  </a:lnTo>
                  <a:lnTo>
                    <a:pt x="920" y="333"/>
                  </a:lnTo>
                  <a:lnTo>
                    <a:pt x="1010" y="308"/>
                  </a:lnTo>
                  <a:lnTo>
                    <a:pt x="1042" y="215"/>
                  </a:lnTo>
                  <a:lnTo>
                    <a:pt x="1129" y="154"/>
                  </a:lnTo>
                  <a:lnTo>
                    <a:pt x="1137" y="33"/>
                  </a:lnTo>
                  <a:lnTo>
                    <a:pt x="1150" y="12"/>
                  </a:lnTo>
                  <a:lnTo>
                    <a:pt x="1169" y="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1" name="Freeform 65"/>
            <p:cNvSpPr>
              <a:spLocks/>
            </p:cNvSpPr>
            <p:nvPr/>
          </p:nvSpPr>
          <p:spPr bwMode="auto">
            <a:xfrm>
              <a:off x="1712" y="3027"/>
              <a:ext cx="546" cy="290"/>
            </a:xfrm>
            <a:custGeom>
              <a:avLst/>
              <a:gdLst>
                <a:gd name="T0" fmla="*/ 791 w 1091"/>
                <a:gd name="T1" fmla="*/ 0 h 582"/>
                <a:gd name="T2" fmla="*/ 899 w 1091"/>
                <a:gd name="T3" fmla="*/ 247 h 582"/>
                <a:gd name="T4" fmla="*/ 814 w 1091"/>
                <a:gd name="T5" fmla="*/ 283 h 582"/>
                <a:gd name="T6" fmla="*/ 785 w 1091"/>
                <a:gd name="T7" fmla="*/ 110 h 582"/>
                <a:gd name="T8" fmla="*/ 762 w 1091"/>
                <a:gd name="T9" fmla="*/ 297 h 582"/>
                <a:gd name="T10" fmla="*/ 724 w 1091"/>
                <a:gd name="T11" fmla="*/ 318 h 582"/>
                <a:gd name="T12" fmla="*/ 458 w 1091"/>
                <a:gd name="T13" fmla="*/ 424 h 582"/>
                <a:gd name="T14" fmla="*/ 367 w 1091"/>
                <a:gd name="T15" fmla="*/ 430 h 582"/>
                <a:gd name="T16" fmla="*/ 325 w 1091"/>
                <a:gd name="T17" fmla="*/ 414 h 582"/>
                <a:gd name="T18" fmla="*/ 295 w 1091"/>
                <a:gd name="T19" fmla="*/ 354 h 582"/>
                <a:gd name="T20" fmla="*/ 116 w 1091"/>
                <a:gd name="T21" fmla="*/ 441 h 582"/>
                <a:gd name="T22" fmla="*/ 278 w 1091"/>
                <a:gd name="T23" fmla="*/ 397 h 582"/>
                <a:gd name="T24" fmla="*/ 310 w 1091"/>
                <a:gd name="T25" fmla="*/ 462 h 582"/>
                <a:gd name="T26" fmla="*/ 198 w 1091"/>
                <a:gd name="T27" fmla="*/ 496 h 582"/>
                <a:gd name="T28" fmla="*/ 185 w 1091"/>
                <a:gd name="T29" fmla="*/ 481 h 582"/>
                <a:gd name="T30" fmla="*/ 236 w 1091"/>
                <a:gd name="T31" fmla="*/ 449 h 582"/>
                <a:gd name="T32" fmla="*/ 72 w 1091"/>
                <a:gd name="T33" fmla="*/ 511 h 582"/>
                <a:gd name="T34" fmla="*/ 44 w 1091"/>
                <a:gd name="T35" fmla="*/ 462 h 582"/>
                <a:gd name="T36" fmla="*/ 23 w 1091"/>
                <a:gd name="T37" fmla="*/ 405 h 582"/>
                <a:gd name="T38" fmla="*/ 10 w 1091"/>
                <a:gd name="T39" fmla="*/ 333 h 582"/>
                <a:gd name="T40" fmla="*/ 15 w 1091"/>
                <a:gd name="T41" fmla="*/ 274 h 582"/>
                <a:gd name="T42" fmla="*/ 0 w 1091"/>
                <a:gd name="T43" fmla="*/ 310 h 582"/>
                <a:gd name="T44" fmla="*/ 0 w 1091"/>
                <a:gd name="T45" fmla="*/ 367 h 582"/>
                <a:gd name="T46" fmla="*/ 10 w 1091"/>
                <a:gd name="T47" fmla="*/ 422 h 582"/>
                <a:gd name="T48" fmla="*/ 29 w 1091"/>
                <a:gd name="T49" fmla="*/ 479 h 582"/>
                <a:gd name="T50" fmla="*/ 46 w 1091"/>
                <a:gd name="T51" fmla="*/ 529 h 582"/>
                <a:gd name="T52" fmla="*/ 72 w 1091"/>
                <a:gd name="T53" fmla="*/ 561 h 582"/>
                <a:gd name="T54" fmla="*/ 88 w 1091"/>
                <a:gd name="T55" fmla="*/ 582 h 582"/>
                <a:gd name="T56" fmla="*/ 300 w 1091"/>
                <a:gd name="T57" fmla="*/ 519 h 582"/>
                <a:gd name="T58" fmla="*/ 340 w 1091"/>
                <a:gd name="T59" fmla="*/ 530 h 582"/>
                <a:gd name="T60" fmla="*/ 426 w 1091"/>
                <a:gd name="T61" fmla="*/ 555 h 582"/>
                <a:gd name="T62" fmla="*/ 512 w 1091"/>
                <a:gd name="T63" fmla="*/ 548 h 582"/>
                <a:gd name="T64" fmla="*/ 588 w 1091"/>
                <a:gd name="T65" fmla="*/ 530 h 582"/>
                <a:gd name="T66" fmla="*/ 671 w 1091"/>
                <a:gd name="T67" fmla="*/ 494 h 582"/>
                <a:gd name="T68" fmla="*/ 757 w 1091"/>
                <a:gd name="T69" fmla="*/ 481 h 582"/>
                <a:gd name="T70" fmla="*/ 842 w 1091"/>
                <a:gd name="T71" fmla="*/ 481 h 582"/>
                <a:gd name="T72" fmla="*/ 905 w 1091"/>
                <a:gd name="T73" fmla="*/ 466 h 582"/>
                <a:gd name="T74" fmla="*/ 968 w 1091"/>
                <a:gd name="T75" fmla="*/ 435 h 582"/>
                <a:gd name="T76" fmla="*/ 1091 w 1091"/>
                <a:gd name="T77" fmla="*/ 10 h 582"/>
                <a:gd name="T78" fmla="*/ 1034 w 1091"/>
                <a:gd name="T79" fmla="*/ 42 h 582"/>
                <a:gd name="T80" fmla="*/ 939 w 1091"/>
                <a:gd name="T81" fmla="*/ 156 h 582"/>
                <a:gd name="T82" fmla="*/ 791 w 1091"/>
                <a:gd name="T83" fmla="*/ 0 h 582"/>
                <a:gd name="T84" fmla="*/ 791 w 1091"/>
                <a:gd name="T8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1" h="582">
                  <a:moveTo>
                    <a:pt x="791" y="0"/>
                  </a:moveTo>
                  <a:lnTo>
                    <a:pt x="899" y="247"/>
                  </a:lnTo>
                  <a:lnTo>
                    <a:pt x="814" y="283"/>
                  </a:lnTo>
                  <a:lnTo>
                    <a:pt x="785" y="110"/>
                  </a:lnTo>
                  <a:lnTo>
                    <a:pt x="762" y="297"/>
                  </a:lnTo>
                  <a:lnTo>
                    <a:pt x="724" y="318"/>
                  </a:lnTo>
                  <a:lnTo>
                    <a:pt x="458" y="424"/>
                  </a:lnTo>
                  <a:lnTo>
                    <a:pt x="367" y="430"/>
                  </a:lnTo>
                  <a:lnTo>
                    <a:pt x="325" y="414"/>
                  </a:lnTo>
                  <a:lnTo>
                    <a:pt x="295" y="354"/>
                  </a:lnTo>
                  <a:lnTo>
                    <a:pt x="116" y="441"/>
                  </a:lnTo>
                  <a:lnTo>
                    <a:pt x="278" y="397"/>
                  </a:lnTo>
                  <a:lnTo>
                    <a:pt x="310" y="462"/>
                  </a:lnTo>
                  <a:lnTo>
                    <a:pt x="198" y="496"/>
                  </a:lnTo>
                  <a:lnTo>
                    <a:pt x="185" y="481"/>
                  </a:lnTo>
                  <a:lnTo>
                    <a:pt x="236" y="449"/>
                  </a:lnTo>
                  <a:lnTo>
                    <a:pt x="72" y="511"/>
                  </a:lnTo>
                  <a:lnTo>
                    <a:pt x="44" y="462"/>
                  </a:lnTo>
                  <a:lnTo>
                    <a:pt x="23" y="405"/>
                  </a:lnTo>
                  <a:lnTo>
                    <a:pt x="10" y="333"/>
                  </a:lnTo>
                  <a:lnTo>
                    <a:pt x="15" y="274"/>
                  </a:lnTo>
                  <a:lnTo>
                    <a:pt x="0" y="310"/>
                  </a:lnTo>
                  <a:lnTo>
                    <a:pt x="0" y="367"/>
                  </a:lnTo>
                  <a:lnTo>
                    <a:pt x="10" y="422"/>
                  </a:lnTo>
                  <a:lnTo>
                    <a:pt x="29" y="479"/>
                  </a:lnTo>
                  <a:lnTo>
                    <a:pt x="46" y="529"/>
                  </a:lnTo>
                  <a:lnTo>
                    <a:pt x="72" y="561"/>
                  </a:lnTo>
                  <a:lnTo>
                    <a:pt x="88" y="582"/>
                  </a:lnTo>
                  <a:lnTo>
                    <a:pt x="300" y="519"/>
                  </a:lnTo>
                  <a:lnTo>
                    <a:pt x="340" y="530"/>
                  </a:lnTo>
                  <a:lnTo>
                    <a:pt x="426" y="555"/>
                  </a:lnTo>
                  <a:lnTo>
                    <a:pt x="512" y="548"/>
                  </a:lnTo>
                  <a:lnTo>
                    <a:pt x="588" y="530"/>
                  </a:lnTo>
                  <a:lnTo>
                    <a:pt x="671" y="494"/>
                  </a:lnTo>
                  <a:lnTo>
                    <a:pt x="757" y="481"/>
                  </a:lnTo>
                  <a:lnTo>
                    <a:pt x="842" y="481"/>
                  </a:lnTo>
                  <a:lnTo>
                    <a:pt x="905" y="466"/>
                  </a:lnTo>
                  <a:lnTo>
                    <a:pt x="968" y="435"/>
                  </a:lnTo>
                  <a:lnTo>
                    <a:pt x="1091" y="10"/>
                  </a:lnTo>
                  <a:lnTo>
                    <a:pt x="1034" y="42"/>
                  </a:lnTo>
                  <a:lnTo>
                    <a:pt x="939" y="156"/>
                  </a:lnTo>
                  <a:lnTo>
                    <a:pt x="791" y="0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2" name="Freeform 66"/>
            <p:cNvSpPr>
              <a:spLocks/>
            </p:cNvSpPr>
            <p:nvPr/>
          </p:nvSpPr>
          <p:spPr bwMode="auto">
            <a:xfrm>
              <a:off x="2239" y="2773"/>
              <a:ext cx="314" cy="665"/>
            </a:xfrm>
            <a:custGeom>
              <a:avLst/>
              <a:gdLst>
                <a:gd name="T0" fmla="*/ 369 w 630"/>
                <a:gd name="T1" fmla="*/ 347 h 1330"/>
                <a:gd name="T2" fmla="*/ 272 w 630"/>
                <a:gd name="T3" fmla="*/ 492 h 1330"/>
                <a:gd name="T4" fmla="*/ 147 w 630"/>
                <a:gd name="T5" fmla="*/ 726 h 1330"/>
                <a:gd name="T6" fmla="*/ 139 w 630"/>
                <a:gd name="T7" fmla="*/ 796 h 1330"/>
                <a:gd name="T8" fmla="*/ 133 w 630"/>
                <a:gd name="T9" fmla="*/ 952 h 1330"/>
                <a:gd name="T10" fmla="*/ 56 w 630"/>
                <a:gd name="T11" fmla="*/ 1066 h 1330"/>
                <a:gd name="T12" fmla="*/ 35 w 630"/>
                <a:gd name="T13" fmla="*/ 1169 h 1330"/>
                <a:gd name="T14" fmla="*/ 67 w 630"/>
                <a:gd name="T15" fmla="*/ 1304 h 1330"/>
                <a:gd name="T16" fmla="*/ 14 w 630"/>
                <a:gd name="T17" fmla="*/ 1330 h 1330"/>
                <a:gd name="T18" fmla="*/ 25 w 630"/>
                <a:gd name="T19" fmla="*/ 1220 h 1330"/>
                <a:gd name="T20" fmla="*/ 0 w 630"/>
                <a:gd name="T21" fmla="*/ 1112 h 1330"/>
                <a:gd name="T22" fmla="*/ 10 w 630"/>
                <a:gd name="T23" fmla="*/ 992 h 1330"/>
                <a:gd name="T24" fmla="*/ 109 w 630"/>
                <a:gd name="T25" fmla="*/ 899 h 1330"/>
                <a:gd name="T26" fmla="*/ 122 w 630"/>
                <a:gd name="T27" fmla="*/ 705 h 1330"/>
                <a:gd name="T28" fmla="*/ 299 w 630"/>
                <a:gd name="T29" fmla="*/ 357 h 1330"/>
                <a:gd name="T30" fmla="*/ 474 w 630"/>
                <a:gd name="T31" fmla="*/ 140 h 1330"/>
                <a:gd name="T32" fmla="*/ 630 w 630"/>
                <a:gd name="T33" fmla="*/ 0 h 1330"/>
                <a:gd name="T34" fmla="*/ 504 w 630"/>
                <a:gd name="T35" fmla="*/ 146 h 1330"/>
                <a:gd name="T36" fmla="*/ 407 w 630"/>
                <a:gd name="T37" fmla="*/ 302 h 1330"/>
                <a:gd name="T38" fmla="*/ 369 w 630"/>
                <a:gd name="T39" fmla="*/ 347 h 1330"/>
                <a:gd name="T40" fmla="*/ 369 w 630"/>
                <a:gd name="T41" fmla="*/ 34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0" h="1330">
                  <a:moveTo>
                    <a:pt x="369" y="347"/>
                  </a:moveTo>
                  <a:lnTo>
                    <a:pt x="272" y="492"/>
                  </a:lnTo>
                  <a:lnTo>
                    <a:pt x="147" y="726"/>
                  </a:lnTo>
                  <a:lnTo>
                    <a:pt x="139" y="796"/>
                  </a:lnTo>
                  <a:lnTo>
                    <a:pt x="133" y="952"/>
                  </a:lnTo>
                  <a:lnTo>
                    <a:pt x="56" y="1066"/>
                  </a:lnTo>
                  <a:lnTo>
                    <a:pt x="35" y="1169"/>
                  </a:lnTo>
                  <a:lnTo>
                    <a:pt x="67" y="1304"/>
                  </a:lnTo>
                  <a:lnTo>
                    <a:pt x="14" y="1330"/>
                  </a:lnTo>
                  <a:lnTo>
                    <a:pt x="25" y="1220"/>
                  </a:lnTo>
                  <a:lnTo>
                    <a:pt x="0" y="1112"/>
                  </a:lnTo>
                  <a:lnTo>
                    <a:pt x="10" y="992"/>
                  </a:lnTo>
                  <a:lnTo>
                    <a:pt x="109" y="899"/>
                  </a:lnTo>
                  <a:lnTo>
                    <a:pt x="122" y="705"/>
                  </a:lnTo>
                  <a:lnTo>
                    <a:pt x="299" y="357"/>
                  </a:lnTo>
                  <a:lnTo>
                    <a:pt x="474" y="140"/>
                  </a:lnTo>
                  <a:lnTo>
                    <a:pt x="630" y="0"/>
                  </a:lnTo>
                  <a:lnTo>
                    <a:pt x="504" y="146"/>
                  </a:lnTo>
                  <a:lnTo>
                    <a:pt x="407" y="302"/>
                  </a:lnTo>
                  <a:lnTo>
                    <a:pt x="369" y="347"/>
                  </a:lnTo>
                  <a:lnTo>
                    <a:pt x="369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3" name="Freeform 67"/>
            <p:cNvSpPr>
              <a:spLocks/>
            </p:cNvSpPr>
            <p:nvPr/>
          </p:nvSpPr>
          <p:spPr bwMode="auto">
            <a:xfrm>
              <a:off x="2091" y="3267"/>
              <a:ext cx="152" cy="411"/>
            </a:xfrm>
            <a:custGeom>
              <a:avLst/>
              <a:gdLst>
                <a:gd name="T0" fmla="*/ 304 w 304"/>
                <a:gd name="T1" fmla="*/ 357 h 821"/>
                <a:gd name="T2" fmla="*/ 154 w 304"/>
                <a:gd name="T3" fmla="*/ 578 h 821"/>
                <a:gd name="T4" fmla="*/ 59 w 304"/>
                <a:gd name="T5" fmla="*/ 652 h 821"/>
                <a:gd name="T6" fmla="*/ 34 w 304"/>
                <a:gd name="T7" fmla="*/ 707 h 821"/>
                <a:gd name="T8" fmla="*/ 45 w 304"/>
                <a:gd name="T9" fmla="*/ 806 h 821"/>
                <a:gd name="T10" fmla="*/ 28 w 304"/>
                <a:gd name="T11" fmla="*/ 821 h 821"/>
                <a:gd name="T12" fmla="*/ 0 w 304"/>
                <a:gd name="T13" fmla="*/ 728 h 821"/>
                <a:gd name="T14" fmla="*/ 42 w 304"/>
                <a:gd name="T15" fmla="*/ 608 h 821"/>
                <a:gd name="T16" fmla="*/ 97 w 304"/>
                <a:gd name="T17" fmla="*/ 538 h 821"/>
                <a:gd name="T18" fmla="*/ 196 w 304"/>
                <a:gd name="T19" fmla="*/ 0 h 821"/>
                <a:gd name="T20" fmla="*/ 150 w 304"/>
                <a:gd name="T21" fmla="*/ 517 h 821"/>
                <a:gd name="T22" fmla="*/ 262 w 304"/>
                <a:gd name="T23" fmla="*/ 376 h 821"/>
                <a:gd name="T24" fmla="*/ 304 w 304"/>
                <a:gd name="T25" fmla="*/ 357 h 821"/>
                <a:gd name="T26" fmla="*/ 304 w 304"/>
                <a:gd name="T27" fmla="*/ 357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" h="821">
                  <a:moveTo>
                    <a:pt x="304" y="357"/>
                  </a:moveTo>
                  <a:lnTo>
                    <a:pt x="154" y="578"/>
                  </a:lnTo>
                  <a:lnTo>
                    <a:pt x="59" y="652"/>
                  </a:lnTo>
                  <a:lnTo>
                    <a:pt x="34" y="707"/>
                  </a:lnTo>
                  <a:lnTo>
                    <a:pt x="45" y="806"/>
                  </a:lnTo>
                  <a:lnTo>
                    <a:pt x="28" y="821"/>
                  </a:lnTo>
                  <a:lnTo>
                    <a:pt x="0" y="728"/>
                  </a:lnTo>
                  <a:lnTo>
                    <a:pt x="42" y="608"/>
                  </a:lnTo>
                  <a:lnTo>
                    <a:pt x="97" y="538"/>
                  </a:lnTo>
                  <a:lnTo>
                    <a:pt x="196" y="0"/>
                  </a:lnTo>
                  <a:lnTo>
                    <a:pt x="150" y="517"/>
                  </a:lnTo>
                  <a:lnTo>
                    <a:pt x="262" y="376"/>
                  </a:lnTo>
                  <a:lnTo>
                    <a:pt x="304" y="357"/>
                  </a:lnTo>
                  <a:lnTo>
                    <a:pt x="304" y="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4" name="Freeform 68"/>
            <p:cNvSpPr>
              <a:spLocks/>
            </p:cNvSpPr>
            <p:nvPr/>
          </p:nvSpPr>
          <p:spPr bwMode="auto">
            <a:xfrm>
              <a:off x="2362" y="2655"/>
              <a:ext cx="245" cy="281"/>
            </a:xfrm>
            <a:custGeom>
              <a:avLst/>
              <a:gdLst>
                <a:gd name="T0" fmla="*/ 488 w 488"/>
                <a:gd name="T1" fmla="*/ 15 h 563"/>
                <a:gd name="T2" fmla="*/ 361 w 488"/>
                <a:gd name="T3" fmla="*/ 87 h 563"/>
                <a:gd name="T4" fmla="*/ 231 w 488"/>
                <a:gd name="T5" fmla="*/ 220 h 563"/>
                <a:gd name="T6" fmla="*/ 133 w 488"/>
                <a:gd name="T7" fmla="*/ 361 h 563"/>
                <a:gd name="T8" fmla="*/ 70 w 488"/>
                <a:gd name="T9" fmla="*/ 509 h 563"/>
                <a:gd name="T10" fmla="*/ 20 w 488"/>
                <a:gd name="T11" fmla="*/ 563 h 563"/>
                <a:gd name="T12" fmla="*/ 0 w 488"/>
                <a:gd name="T13" fmla="*/ 555 h 563"/>
                <a:gd name="T14" fmla="*/ 60 w 488"/>
                <a:gd name="T15" fmla="*/ 485 h 563"/>
                <a:gd name="T16" fmla="*/ 127 w 488"/>
                <a:gd name="T17" fmla="*/ 334 h 563"/>
                <a:gd name="T18" fmla="*/ 247 w 488"/>
                <a:gd name="T19" fmla="*/ 165 h 563"/>
                <a:gd name="T20" fmla="*/ 372 w 488"/>
                <a:gd name="T21" fmla="*/ 55 h 563"/>
                <a:gd name="T22" fmla="*/ 454 w 488"/>
                <a:gd name="T23" fmla="*/ 0 h 563"/>
                <a:gd name="T24" fmla="*/ 488 w 488"/>
                <a:gd name="T25" fmla="*/ 15 h 563"/>
                <a:gd name="T26" fmla="*/ 488 w 488"/>
                <a:gd name="T27" fmla="*/ 1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8" h="563">
                  <a:moveTo>
                    <a:pt x="488" y="15"/>
                  </a:moveTo>
                  <a:lnTo>
                    <a:pt x="361" y="87"/>
                  </a:lnTo>
                  <a:lnTo>
                    <a:pt x="231" y="220"/>
                  </a:lnTo>
                  <a:lnTo>
                    <a:pt x="133" y="361"/>
                  </a:lnTo>
                  <a:lnTo>
                    <a:pt x="70" y="509"/>
                  </a:lnTo>
                  <a:lnTo>
                    <a:pt x="20" y="563"/>
                  </a:lnTo>
                  <a:lnTo>
                    <a:pt x="0" y="555"/>
                  </a:lnTo>
                  <a:lnTo>
                    <a:pt x="60" y="485"/>
                  </a:lnTo>
                  <a:lnTo>
                    <a:pt x="127" y="334"/>
                  </a:lnTo>
                  <a:lnTo>
                    <a:pt x="247" y="165"/>
                  </a:lnTo>
                  <a:lnTo>
                    <a:pt x="372" y="55"/>
                  </a:lnTo>
                  <a:lnTo>
                    <a:pt x="454" y="0"/>
                  </a:lnTo>
                  <a:lnTo>
                    <a:pt x="488" y="15"/>
                  </a:lnTo>
                  <a:lnTo>
                    <a:pt x="48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5" name="Freeform 69"/>
            <p:cNvSpPr>
              <a:spLocks/>
            </p:cNvSpPr>
            <p:nvPr/>
          </p:nvSpPr>
          <p:spPr bwMode="auto">
            <a:xfrm>
              <a:off x="2605" y="2655"/>
              <a:ext cx="75" cy="108"/>
            </a:xfrm>
            <a:custGeom>
              <a:avLst/>
              <a:gdLst>
                <a:gd name="T0" fmla="*/ 0 w 151"/>
                <a:gd name="T1" fmla="*/ 21 h 217"/>
                <a:gd name="T2" fmla="*/ 63 w 151"/>
                <a:gd name="T3" fmla="*/ 55 h 217"/>
                <a:gd name="T4" fmla="*/ 88 w 151"/>
                <a:gd name="T5" fmla="*/ 97 h 217"/>
                <a:gd name="T6" fmla="*/ 109 w 151"/>
                <a:gd name="T7" fmla="*/ 181 h 217"/>
                <a:gd name="T8" fmla="*/ 147 w 151"/>
                <a:gd name="T9" fmla="*/ 186 h 217"/>
                <a:gd name="T10" fmla="*/ 151 w 151"/>
                <a:gd name="T11" fmla="*/ 217 h 217"/>
                <a:gd name="T12" fmla="*/ 133 w 151"/>
                <a:gd name="T13" fmla="*/ 144 h 217"/>
                <a:gd name="T14" fmla="*/ 113 w 151"/>
                <a:gd name="T15" fmla="*/ 66 h 217"/>
                <a:gd name="T16" fmla="*/ 78 w 151"/>
                <a:gd name="T17" fmla="*/ 36 h 217"/>
                <a:gd name="T18" fmla="*/ 36 w 151"/>
                <a:gd name="T19" fmla="*/ 0 h 217"/>
                <a:gd name="T20" fmla="*/ 0 w 151"/>
                <a:gd name="T21" fmla="*/ 21 h 217"/>
                <a:gd name="T22" fmla="*/ 0 w 151"/>
                <a:gd name="T23" fmla="*/ 2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217">
                  <a:moveTo>
                    <a:pt x="0" y="21"/>
                  </a:moveTo>
                  <a:lnTo>
                    <a:pt x="63" y="55"/>
                  </a:lnTo>
                  <a:lnTo>
                    <a:pt x="88" y="97"/>
                  </a:lnTo>
                  <a:lnTo>
                    <a:pt x="109" y="181"/>
                  </a:lnTo>
                  <a:lnTo>
                    <a:pt x="147" y="186"/>
                  </a:lnTo>
                  <a:lnTo>
                    <a:pt x="151" y="217"/>
                  </a:lnTo>
                  <a:lnTo>
                    <a:pt x="133" y="144"/>
                  </a:lnTo>
                  <a:lnTo>
                    <a:pt x="113" y="66"/>
                  </a:lnTo>
                  <a:lnTo>
                    <a:pt x="78" y="36"/>
                  </a:lnTo>
                  <a:lnTo>
                    <a:pt x="36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6" name="Freeform 70"/>
            <p:cNvSpPr>
              <a:spLocks/>
            </p:cNvSpPr>
            <p:nvPr/>
          </p:nvSpPr>
          <p:spPr bwMode="auto">
            <a:xfrm>
              <a:off x="520" y="2447"/>
              <a:ext cx="95" cy="65"/>
            </a:xfrm>
            <a:custGeom>
              <a:avLst/>
              <a:gdLst>
                <a:gd name="T0" fmla="*/ 95 w 190"/>
                <a:gd name="T1" fmla="*/ 0 h 131"/>
                <a:gd name="T2" fmla="*/ 133 w 190"/>
                <a:gd name="T3" fmla="*/ 34 h 131"/>
                <a:gd name="T4" fmla="*/ 108 w 190"/>
                <a:gd name="T5" fmla="*/ 53 h 131"/>
                <a:gd name="T6" fmla="*/ 95 w 190"/>
                <a:gd name="T7" fmla="*/ 81 h 131"/>
                <a:gd name="T8" fmla="*/ 28 w 190"/>
                <a:gd name="T9" fmla="*/ 41 h 131"/>
                <a:gd name="T10" fmla="*/ 4 w 190"/>
                <a:gd name="T11" fmla="*/ 57 h 131"/>
                <a:gd name="T12" fmla="*/ 0 w 190"/>
                <a:gd name="T13" fmla="*/ 85 h 131"/>
                <a:gd name="T14" fmla="*/ 27 w 190"/>
                <a:gd name="T15" fmla="*/ 59 h 131"/>
                <a:gd name="T16" fmla="*/ 34 w 190"/>
                <a:gd name="T17" fmla="*/ 81 h 131"/>
                <a:gd name="T18" fmla="*/ 78 w 190"/>
                <a:gd name="T19" fmla="*/ 131 h 131"/>
                <a:gd name="T20" fmla="*/ 95 w 190"/>
                <a:gd name="T21" fmla="*/ 106 h 131"/>
                <a:gd name="T22" fmla="*/ 125 w 190"/>
                <a:gd name="T23" fmla="*/ 112 h 131"/>
                <a:gd name="T24" fmla="*/ 124 w 190"/>
                <a:gd name="T25" fmla="*/ 89 h 131"/>
                <a:gd name="T26" fmla="*/ 154 w 190"/>
                <a:gd name="T27" fmla="*/ 49 h 131"/>
                <a:gd name="T28" fmla="*/ 190 w 190"/>
                <a:gd name="T29" fmla="*/ 49 h 131"/>
                <a:gd name="T30" fmla="*/ 148 w 190"/>
                <a:gd name="T31" fmla="*/ 5 h 131"/>
                <a:gd name="T32" fmla="*/ 95 w 190"/>
                <a:gd name="T33" fmla="*/ 0 h 131"/>
                <a:gd name="T34" fmla="*/ 95 w 190"/>
                <a:gd name="T3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131">
                  <a:moveTo>
                    <a:pt x="95" y="0"/>
                  </a:moveTo>
                  <a:lnTo>
                    <a:pt x="133" y="34"/>
                  </a:lnTo>
                  <a:lnTo>
                    <a:pt x="108" y="53"/>
                  </a:lnTo>
                  <a:lnTo>
                    <a:pt x="95" y="81"/>
                  </a:lnTo>
                  <a:lnTo>
                    <a:pt x="28" y="41"/>
                  </a:lnTo>
                  <a:lnTo>
                    <a:pt x="4" y="57"/>
                  </a:lnTo>
                  <a:lnTo>
                    <a:pt x="0" y="85"/>
                  </a:lnTo>
                  <a:lnTo>
                    <a:pt x="27" y="59"/>
                  </a:lnTo>
                  <a:lnTo>
                    <a:pt x="34" y="81"/>
                  </a:lnTo>
                  <a:lnTo>
                    <a:pt x="78" y="131"/>
                  </a:lnTo>
                  <a:lnTo>
                    <a:pt x="95" y="106"/>
                  </a:lnTo>
                  <a:lnTo>
                    <a:pt x="125" y="112"/>
                  </a:lnTo>
                  <a:lnTo>
                    <a:pt x="124" y="89"/>
                  </a:lnTo>
                  <a:lnTo>
                    <a:pt x="154" y="49"/>
                  </a:lnTo>
                  <a:lnTo>
                    <a:pt x="190" y="49"/>
                  </a:lnTo>
                  <a:lnTo>
                    <a:pt x="148" y="5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7" name="Freeform 71"/>
            <p:cNvSpPr>
              <a:spLocks/>
            </p:cNvSpPr>
            <p:nvPr/>
          </p:nvSpPr>
          <p:spPr bwMode="auto">
            <a:xfrm>
              <a:off x="556" y="2434"/>
              <a:ext cx="75" cy="179"/>
            </a:xfrm>
            <a:custGeom>
              <a:avLst/>
              <a:gdLst>
                <a:gd name="T0" fmla="*/ 110 w 150"/>
                <a:gd name="T1" fmla="*/ 146 h 359"/>
                <a:gd name="T2" fmla="*/ 139 w 150"/>
                <a:gd name="T3" fmla="*/ 162 h 359"/>
                <a:gd name="T4" fmla="*/ 114 w 150"/>
                <a:gd name="T5" fmla="*/ 175 h 359"/>
                <a:gd name="T6" fmla="*/ 120 w 150"/>
                <a:gd name="T7" fmla="*/ 300 h 359"/>
                <a:gd name="T8" fmla="*/ 105 w 150"/>
                <a:gd name="T9" fmla="*/ 314 h 359"/>
                <a:gd name="T10" fmla="*/ 53 w 150"/>
                <a:gd name="T11" fmla="*/ 310 h 359"/>
                <a:gd name="T12" fmla="*/ 33 w 150"/>
                <a:gd name="T13" fmla="*/ 359 h 359"/>
                <a:gd name="T14" fmla="*/ 38 w 150"/>
                <a:gd name="T15" fmla="*/ 323 h 359"/>
                <a:gd name="T16" fmla="*/ 6 w 150"/>
                <a:gd name="T17" fmla="*/ 279 h 359"/>
                <a:gd name="T18" fmla="*/ 0 w 150"/>
                <a:gd name="T19" fmla="*/ 251 h 359"/>
                <a:gd name="T20" fmla="*/ 29 w 150"/>
                <a:gd name="T21" fmla="*/ 279 h 359"/>
                <a:gd name="T22" fmla="*/ 65 w 150"/>
                <a:gd name="T23" fmla="*/ 279 h 359"/>
                <a:gd name="T24" fmla="*/ 95 w 150"/>
                <a:gd name="T25" fmla="*/ 295 h 359"/>
                <a:gd name="T26" fmla="*/ 114 w 150"/>
                <a:gd name="T27" fmla="*/ 287 h 359"/>
                <a:gd name="T28" fmla="*/ 99 w 150"/>
                <a:gd name="T29" fmla="*/ 133 h 359"/>
                <a:gd name="T30" fmla="*/ 133 w 150"/>
                <a:gd name="T31" fmla="*/ 103 h 359"/>
                <a:gd name="T32" fmla="*/ 150 w 150"/>
                <a:gd name="T33" fmla="*/ 0 h 359"/>
                <a:gd name="T34" fmla="*/ 139 w 150"/>
                <a:gd name="T35" fmla="*/ 103 h 359"/>
                <a:gd name="T36" fmla="*/ 110 w 150"/>
                <a:gd name="T37" fmla="*/ 146 h 359"/>
                <a:gd name="T38" fmla="*/ 110 w 150"/>
                <a:gd name="T39" fmla="*/ 14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359">
                  <a:moveTo>
                    <a:pt x="110" y="146"/>
                  </a:moveTo>
                  <a:lnTo>
                    <a:pt x="139" y="162"/>
                  </a:lnTo>
                  <a:lnTo>
                    <a:pt x="114" y="175"/>
                  </a:lnTo>
                  <a:lnTo>
                    <a:pt x="120" y="300"/>
                  </a:lnTo>
                  <a:lnTo>
                    <a:pt x="105" y="314"/>
                  </a:lnTo>
                  <a:lnTo>
                    <a:pt x="53" y="310"/>
                  </a:lnTo>
                  <a:lnTo>
                    <a:pt x="33" y="359"/>
                  </a:lnTo>
                  <a:lnTo>
                    <a:pt x="38" y="323"/>
                  </a:lnTo>
                  <a:lnTo>
                    <a:pt x="6" y="279"/>
                  </a:lnTo>
                  <a:lnTo>
                    <a:pt x="0" y="251"/>
                  </a:lnTo>
                  <a:lnTo>
                    <a:pt x="29" y="279"/>
                  </a:lnTo>
                  <a:lnTo>
                    <a:pt x="65" y="279"/>
                  </a:lnTo>
                  <a:lnTo>
                    <a:pt x="95" y="295"/>
                  </a:lnTo>
                  <a:lnTo>
                    <a:pt x="114" y="287"/>
                  </a:lnTo>
                  <a:lnTo>
                    <a:pt x="99" y="133"/>
                  </a:lnTo>
                  <a:lnTo>
                    <a:pt x="133" y="103"/>
                  </a:lnTo>
                  <a:lnTo>
                    <a:pt x="150" y="0"/>
                  </a:lnTo>
                  <a:lnTo>
                    <a:pt x="139" y="103"/>
                  </a:lnTo>
                  <a:lnTo>
                    <a:pt x="110" y="146"/>
                  </a:lnTo>
                  <a:lnTo>
                    <a:pt x="110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8" name="Freeform 72"/>
            <p:cNvSpPr>
              <a:spLocks/>
            </p:cNvSpPr>
            <p:nvPr/>
          </p:nvSpPr>
          <p:spPr bwMode="auto">
            <a:xfrm>
              <a:off x="510" y="2593"/>
              <a:ext cx="62" cy="29"/>
            </a:xfrm>
            <a:custGeom>
              <a:avLst/>
              <a:gdLst>
                <a:gd name="T0" fmla="*/ 124 w 124"/>
                <a:gd name="T1" fmla="*/ 40 h 57"/>
                <a:gd name="T2" fmla="*/ 114 w 124"/>
                <a:gd name="T3" fmla="*/ 52 h 57"/>
                <a:gd name="T4" fmla="*/ 91 w 124"/>
                <a:gd name="T5" fmla="*/ 57 h 57"/>
                <a:gd name="T6" fmla="*/ 47 w 124"/>
                <a:gd name="T7" fmla="*/ 27 h 57"/>
                <a:gd name="T8" fmla="*/ 28 w 124"/>
                <a:gd name="T9" fmla="*/ 27 h 57"/>
                <a:gd name="T10" fmla="*/ 34 w 124"/>
                <a:gd name="T11" fmla="*/ 46 h 57"/>
                <a:gd name="T12" fmla="*/ 13 w 124"/>
                <a:gd name="T13" fmla="*/ 27 h 57"/>
                <a:gd name="T14" fmla="*/ 0 w 124"/>
                <a:gd name="T15" fmla="*/ 0 h 57"/>
                <a:gd name="T16" fmla="*/ 34 w 124"/>
                <a:gd name="T17" fmla="*/ 4 h 57"/>
                <a:gd name="T18" fmla="*/ 114 w 124"/>
                <a:gd name="T19" fmla="*/ 33 h 57"/>
                <a:gd name="T20" fmla="*/ 124 w 124"/>
                <a:gd name="T21" fmla="*/ 40 h 57"/>
                <a:gd name="T22" fmla="*/ 124 w 124"/>
                <a:gd name="T23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57">
                  <a:moveTo>
                    <a:pt x="124" y="40"/>
                  </a:moveTo>
                  <a:lnTo>
                    <a:pt x="114" y="52"/>
                  </a:lnTo>
                  <a:lnTo>
                    <a:pt x="91" y="57"/>
                  </a:lnTo>
                  <a:lnTo>
                    <a:pt x="47" y="27"/>
                  </a:lnTo>
                  <a:lnTo>
                    <a:pt x="28" y="27"/>
                  </a:lnTo>
                  <a:lnTo>
                    <a:pt x="34" y="46"/>
                  </a:lnTo>
                  <a:lnTo>
                    <a:pt x="13" y="27"/>
                  </a:lnTo>
                  <a:lnTo>
                    <a:pt x="0" y="0"/>
                  </a:lnTo>
                  <a:lnTo>
                    <a:pt x="34" y="4"/>
                  </a:lnTo>
                  <a:lnTo>
                    <a:pt x="114" y="33"/>
                  </a:lnTo>
                  <a:lnTo>
                    <a:pt x="124" y="40"/>
                  </a:lnTo>
                  <a:lnTo>
                    <a:pt x="12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9" name="Freeform 73"/>
            <p:cNvSpPr>
              <a:spLocks/>
            </p:cNvSpPr>
            <p:nvPr/>
          </p:nvSpPr>
          <p:spPr bwMode="auto">
            <a:xfrm>
              <a:off x="529" y="2619"/>
              <a:ext cx="30" cy="33"/>
            </a:xfrm>
            <a:custGeom>
              <a:avLst/>
              <a:gdLst>
                <a:gd name="T0" fmla="*/ 4 w 59"/>
                <a:gd name="T1" fmla="*/ 5 h 66"/>
                <a:gd name="T2" fmla="*/ 40 w 59"/>
                <a:gd name="T3" fmla="*/ 32 h 66"/>
                <a:gd name="T4" fmla="*/ 51 w 59"/>
                <a:gd name="T5" fmla="*/ 19 h 66"/>
                <a:gd name="T6" fmla="*/ 59 w 59"/>
                <a:gd name="T7" fmla="*/ 0 h 66"/>
                <a:gd name="T8" fmla="*/ 59 w 59"/>
                <a:gd name="T9" fmla="*/ 26 h 66"/>
                <a:gd name="T10" fmla="*/ 44 w 59"/>
                <a:gd name="T11" fmla="*/ 51 h 66"/>
                <a:gd name="T12" fmla="*/ 0 w 59"/>
                <a:gd name="T13" fmla="*/ 66 h 66"/>
                <a:gd name="T14" fmla="*/ 15 w 59"/>
                <a:gd name="T15" fmla="*/ 51 h 66"/>
                <a:gd name="T16" fmla="*/ 8 w 59"/>
                <a:gd name="T17" fmla="*/ 43 h 66"/>
                <a:gd name="T18" fmla="*/ 28 w 59"/>
                <a:gd name="T19" fmla="*/ 32 h 66"/>
                <a:gd name="T20" fmla="*/ 4 w 59"/>
                <a:gd name="T21" fmla="*/ 5 h 66"/>
                <a:gd name="T22" fmla="*/ 4 w 59"/>
                <a:gd name="T23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6">
                  <a:moveTo>
                    <a:pt x="4" y="5"/>
                  </a:moveTo>
                  <a:lnTo>
                    <a:pt x="40" y="32"/>
                  </a:lnTo>
                  <a:lnTo>
                    <a:pt x="51" y="19"/>
                  </a:lnTo>
                  <a:lnTo>
                    <a:pt x="59" y="0"/>
                  </a:lnTo>
                  <a:lnTo>
                    <a:pt x="59" y="26"/>
                  </a:lnTo>
                  <a:lnTo>
                    <a:pt x="44" y="51"/>
                  </a:lnTo>
                  <a:lnTo>
                    <a:pt x="0" y="66"/>
                  </a:lnTo>
                  <a:lnTo>
                    <a:pt x="15" y="51"/>
                  </a:lnTo>
                  <a:lnTo>
                    <a:pt x="8" y="43"/>
                  </a:lnTo>
                  <a:lnTo>
                    <a:pt x="28" y="3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0" name="Freeform 74"/>
            <p:cNvSpPr>
              <a:spLocks/>
            </p:cNvSpPr>
            <p:nvPr/>
          </p:nvSpPr>
          <p:spPr bwMode="auto">
            <a:xfrm>
              <a:off x="322" y="2233"/>
              <a:ext cx="389" cy="201"/>
            </a:xfrm>
            <a:custGeom>
              <a:avLst/>
              <a:gdLst>
                <a:gd name="T0" fmla="*/ 167 w 777"/>
                <a:gd name="T1" fmla="*/ 194 h 401"/>
                <a:gd name="T2" fmla="*/ 205 w 777"/>
                <a:gd name="T3" fmla="*/ 266 h 401"/>
                <a:gd name="T4" fmla="*/ 247 w 777"/>
                <a:gd name="T5" fmla="*/ 314 h 401"/>
                <a:gd name="T6" fmla="*/ 306 w 777"/>
                <a:gd name="T7" fmla="*/ 346 h 401"/>
                <a:gd name="T8" fmla="*/ 355 w 777"/>
                <a:gd name="T9" fmla="*/ 373 h 401"/>
                <a:gd name="T10" fmla="*/ 458 w 777"/>
                <a:gd name="T11" fmla="*/ 386 h 401"/>
                <a:gd name="T12" fmla="*/ 500 w 777"/>
                <a:gd name="T13" fmla="*/ 384 h 401"/>
                <a:gd name="T14" fmla="*/ 555 w 777"/>
                <a:gd name="T15" fmla="*/ 367 h 401"/>
                <a:gd name="T16" fmla="*/ 519 w 777"/>
                <a:gd name="T17" fmla="*/ 401 h 401"/>
                <a:gd name="T18" fmla="*/ 585 w 777"/>
                <a:gd name="T19" fmla="*/ 401 h 401"/>
                <a:gd name="T20" fmla="*/ 648 w 777"/>
                <a:gd name="T21" fmla="*/ 390 h 401"/>
                <a:gd name="T22" fmla="*/ 693 w 777"/>
                <a:gd name="T23" fmla="*/ 376 h 401"/>
                <a:gd name="T24" fmla="*/ 724 w 777"/>
                <a:gd name="T25" fmla="*/ 355 h 401"/>
                <a:gd name="T26" fmla="*/ 756 w 777"/>
                <a:gd name="T27" fmla="*/ 321 h 401"/>
                <a:gd name="T28" fmla="*/ 777 w 777"/>
                <a:gd name="T29" fmla="*/ 298 h 401"/>
                <a:gd name="T30" fmla="*/ 722 w 777"/>
                <a:gd name="T31" fmla="*/ 226 h 401"/>
                <a:gd name="T32" fmla="*/ 623 w 777"/>
                <a:gd name="T33" fmla="*/ 148 h 401"/>
                <a:gd name="T34" fmla="*/ 486 w 777"/>
                <a:gd name="T35" fmla="*/ 72 h 401"/>
                <a:gd name="T36" fmla="*/ 355 w 777"/>
                <a:gd name="T37" fmla="*/ 29 h 401"/>
                <a:gd name="T38" fmla="*/ 249 w 777"/>
                <a:gd name="T39" fmla="*/ 0 h 401"/>
                <a:gd name="T40" fmla="*/ 186 w 777"/>
                <a:gd name="T41" fmla="*/ 0 h 401"/>
                <a:gd name="T42" fmla="*/ 119 w 777"/>
                <a:gd name="T43" fmla="*/ 10 h 401"/>
                <a:gd name="T44" fmla="*/ 41 w 777"/>
                <a:gd name="T45" fmla="*/ 38 h 401"/>
                <a:gd name="T46" fmla="*/ 0 w 777"/>
                <a:gd name="T47" fmla="*/ 67 h 401"/>
                <a:gd name="T48" fmla="*/ 55 w 777"/>
                <a:gd name="T49" fmla="*/ 38 h 401"/>
                <a:gd name="T50" fmla="*/ 142 w 777"/>
                <a:gd name="T51" fmla="*/ 15 h 401"/>
                <a:gd name="T52" fmla="*/ 224 w 777"/>
                <a:gd name="T53" fmla="*/ 10 h 401"/>
                <a:gd name="T54" fmla="*/ 332 w 777"/>
                <a:gd name="T55" fmla="*/ 40 h 401"/>
                <a:gd name="T56" fmla="*/ 446 w 777"/>
                <a:gd name="T57" fmla="*/ 84 h 401"/>
                <a:gd name="T58" fmla="*/ 543 w 777"/>
                <a:gd name="T59" fmla="*/ 127 h 401"/>
                <a:gd name="T60" fmla="*/ 439 w 777"/>
                <a:gd name="T61" fmla="*/ 146 h 401"/>
                <a:gd name="T62" fmla="*/ 273 w 777"/>
                <a:gd name="T63" fmla="*/ 156 h 401"/>
                <a:gd name="T64" fmla="*/ 423 w 777"/>
                <a:gd name="T65" fmla="*/ 194 h 401"/>
                <a:gd name="T66" fmla="*/ 558 w 777"/>
                <a:gd name="T67" fmla="*/ 205 h 401"/>
                <a:gd name="T68" fmla="*/ 638 w 777"/>
                <a:gd name="T69" fmla="*/ 209 h 401"/>
                <a:gd name="T70" fmla="*/ 532 w 777"/>
                <a:gd name="T71" fmla="*/ 234 h 401"/>
                <a:gd name="T72" fmla="*/ 404 w 777"/>
                <a:gd name="T73" fmla="*/ 234 h 401"/>
                <a:gd name="T74" fmla="*/ 503 w 777"/>
                <a:gd name="T75" fmla="*/ 266 h 401"/>
                <a:gd name="T76" fmla="*/ 593 w 777"/>
                <a:gd name="T77" fmla="*/ 283 h 401"/>
                <a:gd name="T78" fmla="*/ 663 w 777"/>
                <a:gd name="T79" fmla="*/ 283 h 401"/>
                <a:gd name="T80" fmla="*/ 711 w 777"/>
                <a:gd name="T81" fmla="*/ 276 h 401"/>
                <a:gd name="T82" fmla="*/ 663 w 777"/>
                <a:gd name="T83" fmla="*/ 317 h 401"/>
                <a:gd name="T84" fmla="*/ 610 w 777"/>
                <a:gd name="T85" fmla="*/ 323 h 401"/>
                <a:gd name="T86" fmla="*/ 638 w 777"/>
                <a:gd name="T87" fmla="*/ 335 h 401"/>
                <a:gd name="T88" fmla="*/ 587 w 777"/>
                <a:gd name="T89" fmla="*/ 352 h 401"/>
                <a:gd name="T90" fmla="*/ 524 w 777"/>
                <a:gd name="T91" fmla="*/ 346 h 401"/>
                <a:gd name="T92" fmla="*/ 452 w 777"/>
                <a:gd name="T93" fmla="*/ 335 h 401"/>
                <a:gd name="T94" fmla="*/ 524 w 777"/>
                <a:gd name="T95" fmla="*/ 333 h 401"/>
                <a:gd name="T96" fmla="*/ 410 w 777"/>
                <a:gd name="T97" fmla="*/ 310 h 401"/>
                <a:gd name="T98" fmla="*/ 319 w 777"/>
                <a:gd name="T99" fmla="*/ 276 h 401"/>
                <a:gd name="T100" fmla="*/ 366 w 777"/>
                <a:gd name="T101" fmla="*/ 317 h 401"/>
                <a:gd name="T102" fmla="*/ 439 w 777"/>
                <a:gd name="T103" fmla="*/ 355 h 401"/>
                <a:gd name="T104" fmla="*/ 477 w 777"/>
                <a:gd name="T105" fmla="*/ 367 h 401"/>
                <a:gd name="T106" fmla="*/ 370 w 777"/>
                <a:gd name="T107" fmla="*/ 352 h 401"/>
                <a:gd name="T108" fmla="*/ 273 w 777"/>
                <a:gd name="T109" fmla="*/ 310 h 401"/>
                <a:gd name="T110" fmla="*/ 212 w 777"/>
                <a:gd name="T111" fmla="*/ 257 h 401"/>
                <a:gd name="T112" fmla="*/ 167 w 777"/>
                <a:gd name="T113" fmla="*/ 194 h 401"/>
                <a:gd name="T114" fmla="*/ 167 w 777"/>
                <a:gd name="T115" fmla="*/ 1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7" h="401">
                  <a:moveTo>
                    <a:pt x="167" y="194"/>
                  </a:moveTo>
                  <a:lnTo>
                    <a:pt x="205" y="266"/>
                  </a:lnTo>
                  <a:lnTo>
                    <a:pt x="247" y="314"/>
                  </a:lnTo>
                  <a:lnTo>
                    <a:pt x="306" y="346"/>
                  </a:lnTo>
                  <a:lnTo>
                    <a:pt x="355" y="373"/>
                  </a:lnTo>
                  <a:lnTo>
                    <a:pt x="458" y="386"/>
                  </a:lnTo>
                  <a:lnTo>
                    <a:pt x="500" y="384"/>
                  </a:lnTo>
                  <a:lnTo>
                    <a:pt x="555" y="367"/>
                  </a:lnTo>
                  <a:lnTo>
                    <a:pt x="519" y="401"/>
                  </a:lnTo>
                  <a:lnTo>
                    <a:pt x="585" y="401"/>
                  </a:lnTo>
                  <a:lnTo>
                    <a:pt x="648" y="390"/>
                  </a:lnTo>
                  <a:lnTo>
                    <a:pt x="693" y="376"/>
                  </a:lnTo>
                  <a:lnTo>
                    <a:pt x="724" y="355"/>
                  </a:lnTo>
                  <a:lnTo>
                    <a:pt x="756" y="321"/>
                  </a:lnTo>
                  <a:lnTo>
                    <a:pt x="777" y="298"/>
                  </a:lnTo>
                  <a:lnTo>
                    <a:pt x="722" y="226"/>
                  </a:lnTo>
                  <a:lnTo>
                    <a:pt x="623" y="148"/>
                  </a:lnTo>
                  <a:lnTo>
                    <a:pt x="486" y="72"/>
                  </a:lnTo>
                  <a:lnTo>
                    <a:pt x="355" y="29"/>
                  </a:lnTo>
                  <a:lnTo>
                    <a:pt x="249" y="0"/>
                  </a:lnTo>
                  <a:lnTo>
                    <a:pt x="186" y="0"/>
                  </a:lnTo>
                  <a:lnTo>
                    <a:pt x="119" y="10"/>
                  </a:lnTo>
                  <a:lnTo>
                    <a:pt x="41" y="38"/>
                  </a:lnTo>
                  <a:lnTo>
                    <a:pt x="0" y="67"/>
                  </a:lnTo>
                  <a:lnTo>
                    <a:pt x="55" y="38"/>
                  </a:lnTo>
                  <a:lnTo>
                    <a:pt x="142" y="15"/>
                  </a:lnTo>
                  <a:lnTo>
                    <a:pt x="224" y="10"/>
                  </a:lnTo>
                  <a:lnTo>
                    <a:pt x="332" y="40"/>
                  </a:lnTo>
                  <a:lnTo>
                    <a:pt x="446" y="84"/>
                  </a:lnTo>
                  <a:lnTo>
                    <a:pt x="543" y="127"/>
                  </a:lnTo>
                  <a:lnTo>
                    <a:pt x="439" y="146"/>
                  </a:lnTo>
                  <a:lnTo>
                    <a:pt x="273" y="156"/>
                  </a:lnTo>
                  <a:lnTo>
                    <a:pt x="423" y="194"/>
                  </a:lnTo>
                  <a:lnTo>
                    <a:pt x="558" y="205"/>
                  </a:lnTo>
                  <a:lnTo>
                    <a:pt x="638" y="209"/>
                  </a:lnTo>
                  <a:lnTo>
                    <a:pt x="532" y="234"/>
                  </a:lnTo>
                  <a:lnTo>
                    <a:pt x="404" y="234"/>
                  </a:lnTo>
                  <a:lnTo>
                    <a:pt x="503" y="266"/>
                  </a:lnTo>
                  <a:lnTo>
                    <a:pt x="593" y="283"/>
                  </a:lnTo>
                  <a:lnTo>
                    <a:pt x="663" y="283"/>
                  </a:lnTo>
                  <a:lnTo>
                    <a:pt x="711" y="276"/>
                  </a:lnTo>
                  <a:lnTo>
                    <a:pt x="663" y="317"/>
                  </a:lnTo>
                  <a:lnTo>
                    <a:pt x="610" y="323"/>
                  </a:lnTo>
                  <a:lnTo>
                    <a:pt x="638" y="335"/>
                  </a:lnTo>
                  <a:lnTo>
                    <a:pt x="587" y="352"/>
                  </a:lnTo>
                  <a:lnTo>
                    <a:pt x="524" y="346"/>
                  </a:lnTo>
                  <a:lnTo>
                    <a:pt x="452" y="335"/>
                  </a:lnTo>
                  <a:lnTo>
                    <a:pt x="524" y="333"/>
                  </a:lnTo>
                  <a:lnTo>
                    <a:pt x="410" y="310"/>
                  </a:lnTo>
                  <a:lnTo>
                    <a:pt x="319" y="276"/>
                  </a:lnTo>
                  <a:lnTo>
                    <a:pt x="366" y="317"/>
                  </a:lnTo>
                  <a:lnTo>
                    <a:pt x="439" y="355"/>
                  </a:lnTo>
                  <a:lnTo>
                    <a:pt x="477" y="367"/>
                  </a:lnTo>
                  <a:lnTo>
                    <a:pt x="370" y="352"/>
                  </a:lnTo>
                  <a:lnTo>
                    <a:pt x="273" y="310"/>
                  </a:lnTo>
                  <a:lnTo>
                    <a:pt x="212" y="257"/>
                  </a:lnTo>
                  <a:lnTo>
                    <a:pt x="167" y="194"/>
                  </a:lnTo>
                  <a:lnTo>
                    <a:pt x="16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1" name="Freeform 75"/>
            <p:cNvSpPr>
              <a:spLocks/>
            </p:cNvSpPr>
            <p:nvPr/>
          </p:nvSpPr>
          <p:spPr bwMode="auto">
            <a:xfrm>
              <a:off x="284" y="2246"/>
              <a:ext cx="88" cy="89"/>
            </a:xfrm>
            <a:custGeom>
              <a:avLst/>
              <a:gdLst>
                <a:gd name="T0" fmla="*/ 145 w 175"/>
                <a:gd name="T1" fmla="*/ 17 h 176"/>
                <a:gd name="T2" fmla="*/ 97 w 175"/>
                <a:gd name="T3" fmla="*/ 57 h 176"/>
                <a:gd name="T4" fmla="*/ 145 w 175"/>
                <a:gd name="T5" fmla="*/ 62 h 176"/>
                <a:gd name="T6" fmla="*/ 153 w 175"/>
                <a:gd name="T7" fmla="*/ 100 h 176"/>
                <a:gd name="T8" fmla="*/ 130 w 175"/>
                <a:gd name="T9" fmla="*/ 133 h 176"/>
                <a:gd name="T10" fmla="*/ 130 w 175"/>
                <a:gd name="T11" fmla="*/ 152 h 176"/>
                <a:gd name="T12" fmla="*/ 158 w 175"/>
                <a:gd name="T13" fmla="*/ 176 h 176"/>
                <a:gd name="T14" fmla="*/ 115 w 175"/>
                <a:gd name="T15" fmla="*/ 167 h 176"/>
                <a:gd name="T16" fmla="*/ 73 w 175"/>
                <a:gd name="T17" fmla="*/ 176 h 176"/>
                <a:gd name="T18" fmla="*/ 69 w 175"/>
                <a:gd name="T19" fmla="*/ 144 h 176"/>
                <a:gd name="T20" fmla="*/ 29 w 175"/>
                <a:gd name="T21" fmla="*/ 142 h 176"/>
                <a:gd name="T22" fmla="*/ 0 w 175"/>
                <a:gd name="T23" fmla="*/ 152 h 176"/>
                <a:gd name="T24" fmla="*/ 23 w 175"/>
                <a:gd name="T25" fmla="*/ 97 h 176"/>
                <a:gd name="T26" fmla="*/ 67 w 175"/>
                <a:gd name="T27" fmla="*/ 43 h 176"/>
                <a:gd name="T28" fmla="*/ 107 w 175"/>
                <a:gd name="T29" fmla="*/ 21 h 176"/>
                <a:gd name="T30" fmla="*/ 175 w 175"/>
                <a:gd name="T31" fmla="*/ 0 h 176"/>
                <a:gd name="T32" fmla="*/ 145 w 175"/>
                <a:gd name="T33" fmla="*/ 17 h 176"/>
                <a:gd name="T34" fmla="*/ 145 w 175"/>
                <a:gd name="T35" fmla="*/ 1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76">
                  <a:moveTo>
                    <a:pt x="145" y="17"/>
                  </a:moveTo>
                  <a:lnTo>
                    <a:pt x="97" y="57"/>
                  </a:lnTo>
                  <a:lnTo>
                    <a:pt x="145" y="62"/>
                  </a:lnTo>
                  <a:lnTo>
                    <a:pt x="153" y="100"/>
                  </a:lnTo>
                  <a:lnTo>
                    <a:pt x="130" y="133"/>
                  </a:lnTo>
                  <a:lnTo>
                    <a:pt x="130" y="152"/>
                  </a:lnTo>
                  <a:lnTo>
                    <a:pt x="158" y="176"/>
                  </a:lnTo>
                  <a:lnTo>
                    <a:pt x="115" y="167"/>
                  </a:lnTo>
                  <a:lnTo>
                    <a:pt x="73" y="176"/>
                  </a:lnTo>
                  <a:lnTo>
                    <a:pt x="69" y="144"/>
                  </a:lnTo>
                  <a:lnTo>
                    <a:pt x="29" y="142"/>
                  </a:lnTo>
                  <a:lnTo>
                    <a:pt x="0" y="152"/>
                  </a:lnTo>
                  <a:lnTo>
                    <a:pt x="23" y="97"/>
                  </a:lnTo>
                  <a:lnTo>
                    <a:pt x="67" y="43"/>
                  </a:lnTo>
                  <a:lnTo>
                    <a:pt x="107" y="21"/>
                  </a:lnTo>
                  <a:lnTo>
                    <a:pt x="175" y="0"/>
                  </a:lnTo>
                  <a:lnTo>
                    <a:pt x="145" y="17"/>
                  </a:lnTo>
                  <a:lnTo>
                    <a:pt x="14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2" name="Freeform 76"/>
            <p:cNvSpPr>
              <a:spLocks/>
            </p:cNvSpPr>
            <p:nvPr/>
          </p:nvSpPr>
          <p:spPr bwMode="auto">
            <a:xfrm>
              <a:off x="182" y="2609"/>
              <a:ext cx="45" cy="163"/>
            </a:xfrm>
            <a:custGeom>
              <a:avLst/>
              <a:gdLst>
                <a:gd name="T0" fmla="*/ 44 w 91"/>
                <a:gd name="T1" fmla="*/ 0 h 325"/>
                <a:gd name="T2" fmla="*/ 34 w 91"/>
                <a:gd name="T3" fmla="*/ 80 h 325"/>
                <a:gd name="T4" fmla="*/ 34 w 91"/>
                <a:gd name="T5" fmla="*/ 140 h 325"/>
                <a:gd name="T6" fmla="*/ 57 w 91"/>
                <a:gd name="T7" fmla="*/ 216 h 325"/>
                <a:gd name="T8" fmla="*/ 91 w 91"/>
                <a:gd name="T9" fmla="*/ 304 h 325"/>
                <a:gd name="T10" fmla="*/ 38 w 91"/>
                <a:gd name="T11" fmla="*/ 325 h 325"/>
                <a:gd name="T12" fmla="*/ 12 w 91"/>
                <a:gd name="T13" fmla="*/ 252 h 325"/>
                <a:gd name="T14" fmla="*/ 0 w 91"/>
                <a:gd name="T15" fmla="*/ 173 h 325"/>
                <a:gd name="T16" fmla="*/ 4 w 91"/>
                <a:gd name="T17" fmla="*/ 114 h 325"/>
                <a:gd name="T18" fmla="*/ 13 w 91"/>
                <a:gd name="T19" fmla="*/ 62 h 325"/>
                <a:gd name="T20" fmla="*/ 44 w 91"/>
                <a:gd name="T21" fmla="*/ 0 h 325"/>
                <a:gd name="T22" fmla="*/ 44 w 91"/>
                <a:gd name="T2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325">
                  <a:moveTo>
                    <a:pt x="44" y="0"/>
                  </a:moveTo>
                  <a:lnTo>
                    <a:pt x="34" y="80"/>
                  </a:lnTo>
                  <a:lnTo>
                    <a:pt x="34" y="140"/>
                  </a:lnTo>
                  <a:lnTo>
                    <a:pt x="57" y="216"/>
                  </a:lnTo>
                  <a:lnTo>
                    <a:pt x="91" y="304"/>
                  </a:lnTo>
                  <a:lnTo>
                    <a:pt x="38" y="325"/>
                  </a:lnTo>
                  <a:lnTo>
                    <a:pt x="12" y="252"/>
                  </a:lnTo>
                  <a:lnTo>
                    <a:pt x="0" y="173"/>
                  </a:lnTo>
                  <a:lnTo>
                    <a:pt x="4" y="114"/>
                  </a:lnTo>
                  <a:lnTo>
                    <a:pt x="13" y="6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3" name="Freeform 77"/>
            <p:cNvSpPr>
              <a:spLocks/>
            </p:cNvSpPr>
            <p:nvPr/>
          </p:nvSpPr>
          <p:spPr bwMode="auto">
            <a:xfrm>
              <a:off x="153" y="2868"/>
              <a:ext cx="150" cy="43"/>
            </a:xfrm>
            <a:custGeom>
              <a:avLst/>
              <a:gdLst>
                <a:gd name="T0" fmla="*/ 0 w 300"/>
                <a:gd name="T1" fmla="*/ 28 h 85"/>
                <a:gd name="T2" fmla="*/ 69 w 300"/>
                <a:gd name="T3" fmla="*/ 9 h 85"/>
                <a:gd name="T4" fmla="*/ 145 w 300"/>
                <a:gd name="T5" fmla="*/ 0 h 85"/>
                <a:gd name="T6" fmla="*/ 247 w 300"/>
                <a:gd name="T7" fmla="*/ 13 h 85"/>
                <a:gd name="T8" fmla="*/ 255 w 300"/>
                <a:gd name="T9" fmla="*/ 42 h 85"/>
                <a:gd name="T10" fmla="*/ 300 w 300"/>
                <a:gd name="T11" fmla="*/ 85 h 85"/>
                <a:gd name="T12" fmla="*/ 247 w 300"/>
                <a:gd name="T13" fmla="*/ 53 h 85"/>
                <a:gd name="T14" fmla="*/ 173 w 300"/>
                <a:gd name="T15" fmla="*/ 23 h 85"/>
                <a:gd name="T16" fmla="*/ 101 w 300"/>
                <a:gd name="T17" fmla="*/ 13 h 85"/>
                <a:gd name="T18" fmla="*/ 0 w 300"/>
                <a:gd name="T19" fmla="*/ 28 h 85"/>
                <a:gd name="T20" fmla="*/ 0 w 300"/>
                <a:gd name="T21" fmla="*/ 2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85">
                  <a:moveTo>
                    <a:pt x="0" y="28"/>
                  </a:moveTo>
                  <a:lnTo>
                    <a:pt x="69" y="9"/>
                  </a:lnTo>
                  <a:lnTo>
                    <a:pt x="145" y="0"/>
                  </a:lnTo>
                  <a:lnTo>
                    <a:pt x="247" y="13"/>
                  </a:lnTo>
                  <a:lnTo>
                    <a:pt x="255" y="42"/>
                  </a:lnTo>
                  <a:lnTo>
                    <a:pt x="300" y="85"/>
                  </a:lnTo>
                  <a:lnTo>
                    <a:pt x="247" y="53"/>
                  </a:lnTo>
                  <a:lnTo>
                    <a:pt x="173" y="23"/>
                  </a:lnTo>
                  <a:lnTo>
                    <a:pt x="101" y="13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4" name="Freeform 78"/>
            <p:cNvSpPr>
              <a:spLocks/>
            </p:cNvSpPr>
            <p:nvPr/>
          </p:nvSpPr>
          <p:spPr bwMode="auto">
            <a:xfrm>
              <a:off x="321" y="2937"/>
              <a:ext cx="223" cy="375"/>
            </a:xfrm>
            <a:custGeom>
              <a:avLst/>
              <a:gdLst>
                <a:gd name="T0" fmla="*/ 0 w 444"/>
                <a:gd name="T1" fmla="*/ 0 h 749"/>
                <a:gd name="T2" fmla="*/ 43 w 444"/>
                <a:gd name="T3" fmla="*/ 67 h 749"/>
                <a:gd name="T4" fmla="*/ 78 w 444"/>
                <a:gd name="T5" fmla="*/ 189 h 749"/>
                <a:gd name="T6" fmla="*/ 156 w 444"/>
                <a:gd name="T7" fmla="*/ 546 h 749"/>
                <a:gd name="T8" fmla="*/ 7 w 444"/>
                <a:gd name="T9" fmla="*/ 449 h 749"/>
                <a:gd name="T10" fmla="*/ 146 w 444"/>
                <a:gd name="T11" fmla="*/ 578 h 749"/>
                <a:gd name="T12" fmla="*/ 256 w 444"/>
                <a:gd name="T13" fmla="*/ 645 h 749"/>
                <a:gd name="T14" fmla="*/ 310 w 444"/>
                <a:gd name="T15" fmla="*/ 719 h 749"/>
                <a:gd name="T16" fmla="*/ 184 w 444"/>
                <a:gd name="T17" fmla="*/ 717 h 749"/>
                <a:gd name="T18" fmla="*/ 444 w 444"/>
                <a:gd name="T19" fmla="*/ 749 h 749"/>
                <a:gd name="T20" fmla="*/ 344 w 444"/>
                <a:gd name="T21" fmla="*/ 711 h 749"/>
                <a:gd name="T22" fmla="*/ 294 w 444"/>
                <a:gd name="T23" fmla="*/ 567 h 749"/>
                <a:gd name="T24" fmla="*/ 129 w 444"/>
                <a:gd name="T25" fmla="*/ 213 h 749"/>
                <a:gd name="T26" fmla="*/ 49 w 444"/>
                <a:gd name="T27" fmla="*/ 63 h 749"/>
                <a:gd name="T28" fmla="*/ 0 w 444"/>
                <a:gd name="T29" fmla="*/ 0 h 749"/>
                <a:gd name="T30" fmla="*/ 0 w 444"/>
                <a:gd name="T31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4" h="749">
                  <a:moveTo>
                    <a:pt x="0" y="0"/>
                  </a:moveTo>
                  <a:lnTo>
                    <a:pt x="43" y="67"/>
                  </a:lnTo>
                  <a:lnTo>
                    <a:pt x="78" y="189"/>
                  </a:lnTo>
                  <a:lnTo>
                    <a:pt x="156" y="546"/>
                  </a:lnTo>
                  <a:lnTo>
                    <a:pt x="7" y="449"/>
                  </a:lnTo>
                  <a:lnTo>
                    <a:pt x="146" y="578"/>
                  </a:lnTo>
                  <a:lnTo>
                    <a:pt x="256" y="645"/>
                  </a:lnTo>
                  <a:lnTo>
                    <a:pt x="310" y="719"/>
                  </a:lnTo>
                  <a:lnTo>
                    <a:pt x="184" y="717"/>
                  </a:lnTo>
                  <a:lnTo>
                    <a:pt x="444" y="749"/>
                  </a:lnTo>
                  <a:lnTo>
                    <a:pt x="344" y="711"/>
                  </a:lnTo>
                  <a:lnTo>
                    <a:pt x="294" y="567"/>
                  </a:lnTo>
                  <a:lnTo>
                    <a:pt x="129" y="213"/>
                  </a:lnTo>
                  <a:lnTo>
                    <a:pt x="49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5" name="Freeform 79"/>
            <p:cNvSpPr>
              <a:spLocks/>
            </p:cNvSpPr>
            <p:nvPr/>
          </p:nvSpPr>
          <p:spPr bwMode="auto">
            <a:xfrm>
              <a:off x="279" y="3225"/>
              <a:ext cx="255" cy="183"/>
            </a:xfrm>
            <a:custGeom>
              <a:avLst/>
              <a:gdLst>
                <a:gd name="T0" fmla="*/ 0 w 511"/>
                <a:gd name="T1" fmla="*/ 0 h 365"/>
                <a:gd name="T2" fmla="*/ 156 w 511"/>
                <a:gd name="T3" fmla="*/ 135 h 365"/>
                <a:gd name="T4" fmla="*/ 270 w 511"/>
                <a:gd name="T5" fmla="*/ 187 h 365"/>
                <a:gd name="T6" fmla="*/ 352 w 511"/>
                <a:gd name="T7" fmla="*/ 204 h 365"/>
                <a:gd name="T8" fmla="*/ 502 w 511"/>
                <a:gd name="T9" fmla="*/ 209 h 365"/>
                <a:gd name="T10" fmla="*/ 511 w 511"/>
                <a:gd name="T11" fmla="*/ 230 h 365"/>
                <a:gd name="T12" fmla="*/ 487 w 511"/>
                <a:gd name="T13" fmla="*/ 255 h 365"/>
                <a:gd name="T14" fmla="*/ 511 w 511"/>
                <a:gd name="T15" fmla="*/ 285 h 365"/>
                <a:gd name="T16" fmla="*/ 502 w 511"/>
                <a:gd name="T17" fmla="*/ 312 h 365"/>
                <a:gd name="T18" fmla="*/ 472 w 511"/>
                <a:gd name="T19" fmla="*/ 356 h 365"/>
                <a:gd name="T20" fmla="*/ 424 w 511"/>
                <a:gd name="T21" fmla="*/ 365 h 365"/>
                <a:gd name="T22" fmla="*/ 274 w 511"/>
                <a:gd name="T23" fmla="*/ 289 h 365"/>
                <a:gd name="T24" fmla="*/ 396 w 511"/>
                <a:gd name="T25" fmla="*/ 327 h 365"/>
                <a:gd name="T26" fmla="*/ 487 w 511"/>
                <a:gd name="T27" fmla="*/ 304 h 365"/>
                <a:gd name="T28" fmla="*/ 487 w 511"/>
                <a:gd name="T29" fmla="*/ 285 h 365"/>
                <a:gd name="T30" fmla="*/ 462 w 511"/>
                <a:gd name="T31" fmla="*/ 255 h 365"/>
                <a:gd name="T32" fmla="*/ 380 w 511"/>
                <a:gd name="T33" fmla="*/ 255 h 365"/>
                <a:gd name="T34" fmla="*/ 215 w 511"/>
                <a:gd name="T35" fmla="*/ 204 h 365"/>
                <a:gd name="T36" fmla="*/ 135 w 511"/>
                <a:gd name="T37" fmla="*/ 135 h 365"/>
                <a:gd name="T38" fmla="*/ 0 w 511"/>
                <a:gd name="T39" fmla="*/ 0 h 365"/>
                <a:gd name="T40" fmla="*/ 0 w 511"/>
                <a:gd name="T4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1" h="365">
                  <a:moveTo>
                    <a:pt x="0" y="0"/>
                  </a:moveTo>
                  <a:lnTo>
                    <a:pt x="156" y="135"/>
                  </a:lnTo>
                  <a:lnTo>
                    <a:pt x="270" y="187"/>
                  </a:lnTo>
                  <a:lnTo>
                    <a:pt x="352" y="204"/>
                  </a:lnTo>
                  <a:lnTo>
                    <a:pt x="502" y="209"/>
                  </a:lnTo>
                  <a:lnTo>
                    <a:pt x="511" y="230"/>
                  </a:lnTo>
                  <a:lnTo>
                    <a:pt x="487" y="255"/>
                  </a:lnTo>
                  <a:lnTo>
                    <a:pt x="511" y="285"/>
                  </a:lnTo>
                  <a:lnTo>
                    <a:pt x="502" y="312"/>
                  </a:lnTo>
                  <a:lnTo>
                    <a:pt x="472" y="356"/>
                  </a:lnTo>
                  <a:lnTo>
                    <a:pt x="424" y="365"/>
                  </a:lnTo>
                  <a:lnTo>
                    <a:pt x="274" y="289"/>
                  </a:lnTo>
                  <a:lnTo>
                    <a:pt x="396" y="327"/>
                  </a:lnTo>
                  <a:lnTo>
                    <a:pt x="487" y="304"/>
                  </a:lnTo>
                  <a:lnTo>
                    <a:pt x="487" y="285"/>
                  </a:lnTo>
                  <a:lnTo>
                    <a:pt x="462" y="255"/>
                  </a:lnTo>
                  <a:lnTo>
                    <a:pt x="380" y="255"/>
                  </a:lnTo>
                  <a:lnTo>
                    <a:pt x="215" y="204"/>
                  </a:lnTo>
                  <a:lnTo>
                    <a:pt x="135" y="1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6" name="Freeform 80"/>
            <p:cNvSpPr>
              <a:spLocks/>
            </p:cNvSpPr>
            <p:nvPr/>
          </p:nvSpPr>
          <p:spPr bwMode="auto">
            <a:xfrm>
              <a:off x="126" y="3097"/>
              <a:ext cx="628" cy="630"/>
            </a:xfrm>
            <a:custGeom>
              <a:avLst/>
              <a:gdLst>
                <a:gd name="T0" fmla="*/ 0 w 1255"/>
                <a:gd name="T1" fmla="*/ 0 h 1260"/>
                <a:gd name="T2" fmla="*/ 53 w 1255"/>
                <a:gd name="T3" fmla="*/ 144 h 1260"/>
                <a:gd name="T4" fmla="*/ 125 w 1255"/>
                <a:gd name="T5" fmla="*/ 304 h 1260"/>
                <a:gd name="T6" fmla="*/ 213 w 1255"/>
                <a:gd name="T7" fmla="*/ 405 h 1260"/>
                <a:gd name="T8" fmla="*/ 285 w 1255"/>
                <a:gd name="T9" fmla="*/ 454 h 1260"/>
                <a:gd name="T10" fmla="*/ 353 w 1255"/>
                <a:gd name="T11" fmla="*/ 549 h 1260"/>
                <a:gd name="T12" fmla="*/ 401 w 1255"/>
                <a:gd name="T13" fmla="*/ 650 h 1260"/>
                <a:gd name="T14" fmla="*/ 473 w 1255"/>
                <a:gd name="T15" fmla="*/ 743 h 1260"/>
                <a:gd name="T16" fmla="*/ 574 w 1255"/>
                <a:gd name="T17" fmla="*/ 796 h 1260"/>
                <a:gd name="T18" fmla="*/ 758 w 1255"/>
                <a:gd name="T19" fmla="*/ 851 h 1260"/>
                <a:gd name="T20" fmla="*/ 873 w 1255"/>
                <a:gd name="T21" fmla="*/ 895 h 1260"/>
                <a:gd name="T22" fmla="*/ 931 w 1255"/>
                <a:gd name="T23" fmla="*/ 946 h 1260"/>
                <a:gd name="T24" fmla="*/ 1019 w 1255"/>
                <a:gd name="T25" fmla="*/ 1019 h 1260"/>
                <a:gd name="T26" fmla="*/ 1085 w 1255"/>
                <a:gd name="T27" fmla="*/ 1051 h 1260"/>
                <a:gd name="T28" fmla="*/ 1156 w 1255"/>
                <a:gd name="T29" fmla="*/ 1072 h 1260"/>
                <a:gd name="T30" fmla="*/ 1211 w 1255"/>
                <a:gd name="T31" fmla="*/ 1085 h 1260"/>
                <a:gd name="T32" fmla="*/ 1156 w 1255"/>
                <a:gd name="T33" fmla="*/ 1102 h 1260"/>
                <a:gd name="T34" fmla="*/ 1148 w 1255"/>
                <a:gd name="T35" fmla="*/ 1135 h 1260"/>
                <a:gd name="T36" fmla="*/ 1177 w 1255"/>
                <a:gd name="T37" fmla="*/ 1169 h 1260"/>
                <a:gd name="T38" fmla="*/ 1255 w 1255"/>
                <a:gd name="T39" fmla="*/ 1222 h 1260"/>
                <a:gd name="T40" fmla="*/ 1236 w 1255"/>
                <a:gd name="T41" fmla="*/ 1235 h 1260"/>
                <a:gd name="T42" fmla="*/ 1093 w 1255"/>
                <a:gd name="T43" fmla="*/ 1165 h 1260"/>
                <a:gd name="T44" fmla="*/ 1061 w 1255"/>
                <a:gd name="T45" fmla="*/ 1178 h 1260"/>
                <a:gd name="T46" fmla="*/ 1148 w 1255"/>
                <a:gd name="T47" fmla="*/ 1241 h 1260"/>
                <a:gd name="T48" fmla="*/ 1226 w 1255"/>
                <a:gd name="T49" fmla="*/ 1256 h 1260"/>
                <a:gd name="T50" fmla="*/ 1120 w 1255"/>
                <a:gd name="T51" fmla="*/ 1260 h 1260"/>
                <a:gd name="T52" fmla="*/ 1042 w 1255"/>
                <a:gd name="T53" fmla="*/ 1216 h 1260"/>
                <a:gd name="T54" fmla="*/ 916 w 1255"/>
                <a:gd name="T55" fmla="*/ 1197 h 1260"/>
                <a:gd name="T56" fmla="*/ 751 w 1255"/>
                <a:gd name="T57" fmla="*/ 1062 h 1260"/>
                <a:gd name="T58" fmla="*/ 622 w 1255"/>
                <a:gd name="T59" fmla="*/ 1005 h 1260"/>
                <a:gd name="T60" fmla="*/ 401 w 1255"/>
                <a:gd name="T61" fmla="*/ 718 h 1260"/>
                <a:gd name="T62" fmla="*/ 276 w 1255"/>
                <a:gd name="T63" fmla="*/ 483 h 1260"/>
                <a:gd name="T64" fmla="*/ 150 w 1255"/>
                <a:gd name="T65" fmla="*/ 376 h 1260"/>
                <a:gd name="T66" fmla="*/ 66 w 1255"/>
                <a:gd name="T67" fmla="*/ 232 h 1260"/>
                <a:gd name="T68" fmla="*/ 0 w 1255"/>
                <a:gd name="T69" fmla="*/ 0 h 1260"/>
                <a:gd name="T70" fmla="*/ 0 w 1255"/>
                <a:gd name="T71" fmla="*/ 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5" h="1260">
                  <a:moveTo>
                    <a:pt x="0" y="0"/>
                  </a:moveTo>
                  <a:lnTo>
                    <a:pt x="53" y="144"/>
                  </a:lnTo>
                  <a:lnTo>
                    <a:pt x="125" y="304"/>
                  </a:lnTo>
                  <a:lnTo>
                    <a:pt x="213" y="405"/>
                  </a:lnTo>
                  <a:lnTo>
                    <a:pt x="285" y="454"/>
                  </a:lnTo>
                  <a:lnTo>
                    <a:pt x="353" y="549"/>
                  </a:lnTo>
                  <a:lnTo>
                    <a:pt x="401" y="650"/>
                  </a:lnTo>
                  <a:lnTo>
                    <a:pt x="473" y="743"/>
                  </a:lnTo>
                  <a:lnTo>
                    <a:pt x="574" y="796"/>
                  </a:lnTo>
                  <a:lnTo>
                    <a:pt x="758" y="851"/>
                  </a:lnTo>
                  <a:lnTo>
                    <a:pt x="873" y="895"/>
                  </a:lnTo>
                  <a:lnTo>
                    <a:pt x="931" y="946"/>
                  </a:lnTo>
                  <a:lnTo>
                    <a:pt x="1019" y="1019"/>
                  </a:lnTo>
                  <a:lnTo>
                    <a:pt x="1085" y="1051"/>
                  </a:lnTo>
                  <a:lnTo>
                    <a:pt x="1156" y="1072"/>
                  </a:lnTo>
                  <a:lnTo>
                    <a:pt x="1211" y="1085"/>
                  </a:lnTo>
                  <a:lnTo>
                    <a:pt x="1156" y="1102"/>
                  </a:lnTo>
                  <a:lnTo>
                    <a:pt x="1148" y="1135"/>
                  </a:lnTo>
                  <a:lnTo>
                    <a:pt x="1177" y="1169"/>
                  </a:lnTo>
                  <a:lnTo>
                    <a:pt x="1255" y="1222"/>
                  </a:lnTo>
                  <a:lnTo>
                    <a:pt x="1236" y="1235"/>
                  </a:lnTo>
                  <a:lnTo>
                    <a:pt x="1093" y="1165"/>
                  </a:lnTo>
                  <a:lnTo>
                    <a:pt x="1061" y="1178"/>
                  </a:lnTo>
                  <a:lnTo>
                    <a:pt x="1148" y="1241"/>
                  </a:lnTo>
                  <a:lnTo>
                    <a:pt x="1226" y="1256"/>
                  </a:lnTo>
                  <a:lnTo>
                    <a:pt x="1120" y="1260"/>
                  </a:lnTo>
                  <a:lnTo>
                    <a:pt x="1042" y="1216"/>
                  </a:lnTo>
                  <a:lnTo>
                    <a:pt x="916" y="1197"/>
                  </a:lnTo>
                  <a:lnTo>
                    <a:pt x="751" y="1062"/>
                  </a:lnTo>
                  <a:lnTo>
                    <a:pt x="622" y="1005"/>
                  </a:lnTo>
                  <a:lnTo>
                    <a:pt x="401" y="718"/>
                  </a:lnTo>
                  <a:lnTo>
                    <a:pt x="276" y="483"/>
                  </a:lnTo>
                  <a:lnTo>
                    <a:pt x="150" y="376"/>
                  </a:lnTo>
                  <a:lnTo>
                    <a:pt x="66" y="2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7" name="Freeform 81"/>
            <p:cNvSpPr>
              <a:spLocks/>
            </p:cNvSpPr>
            <p:nvPr/>
          </p:nvSpPr>
          <p:spPr bwMode="auto">
            <a:xfrm>
              <a:off x="64" y="2951"/>
              <a:ext cx="64" cy="436"/>
            </a:xfrm>
            <a:custGeom>
              <a:avLst/>
              <a:gdLst>
                <a:gd name="T0" fmla="*/ 21 w 130"/>
                <a:gd name="T1" fmla="*/ 0 h 870"/>
                <a:gd name="T2" fmla="*/ 16 w 130"/>
                <a:gd name="T3" fmla="*/ 125 h 870"/>
                <a:gd name="T4" fmla="*/ 35 w 130"/>
                <a:gd name="T5" fmla="*/ 310 h 870"/>
                <a:gd name="T6" fmla="*/ 97 w 130"/>
                <a:gd name="T7" fmla="*/ 549 h 870"/>
                <a:gd name="T8" fmla="*/ 114 w 130"/>
                <a:gd name="T9" fmla="*/ 671 h 870"/>
                <a:gd name="T10" fmla="*/ 126 w 130"/>
                <a:gd name="T11" fmla="*/ 798 h 870"/>
                <a:gd name="T12" fmla="*/ 130 w 130"/>
                <a:gd name="T13" fmla="*/ 870 h 870"/>
                <a:gd name="T14" fmla="*/ 92 w 130"/>
                <a:gd name="T15" fmla="*/ 648 h 870"/>
                <a:gd name="T16" fmla="*/ 25 w 130"/>
                <a:gd name="T17" fmla="*/ 365 h 870"/>
                <a:gd name="T18" fmla="*/ 0 w 130"/>
                <a:gd name="T19" fmla="*/ 165 h 870"/>
                <a:gd name="T20" fmla="*/ 21 w 130"/>
                <a:gd name="T21" fmla="*/ 0 h 870"/>
                <a:gd name="T22" fmla="*/ 21 w 130"/>
                <a:gd name="T23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70">
                  <a:moveTo>
                    <a:pt x="21" y="0"/>
                  </a:moveTo>
                  <a:lnTo>
                    <a:pt x="16" y="125"/>
                  </a:lnTo>
                  <a:lnTo>
                    <a:pt x="35" y="310"/>
                  </a:lnTo>
                  <a:lnTo>
                    <a:pt x="97" y="549"/>
                  </a:lnTo>
                  <a:lnTo>
                    <a:pt x="114" y="671"/>
                  </a:lnTo>
                  <a:lnTo>
                    <a:pt x="126" y="798"/>
                  </a:lnTo>
                  <a:lnTo>
                    <a:pt x="130" y="870"/>
                  </a:lnTo>
                  <a:lnTo>
                    <a:pt x="92" y="648"/>
                  </a:lnTo>
                  <a:lnTo>
                    <a:pt x="25" y="365"/>
                  </a:lnTo>
                  <a:lnTo>
                    <a:pt x="0" y="16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8" name="Freeform 82"/>
            <p:cNvSpPr>
              <a:spLocks/>
            </p:cNvSpPr>
            <p:nvPr/>
          </p:nvSpPr>
          <p:spPr bwMode="auto">
            <a:xfrm>
              <a:off x="146" y="3432"/>
              <a:ext cx="434" cy="262"/>
            </a:xfrm>
            <a:custGeom>
              <a:avLst/>
              <a:gdLst>
                <a:gd name="T0" fmla="*/ 0 w 867"/>
                <a:gd name="T1" fmla="*/ 0 h 522"/>
                <a:gd name="T2" fmla="*/ 70 w 867"/>
                <a:gd name="T3" fmla="*/ 121 h 522"/>
                <a:gd name="T4" fmla="*/ 317 w 867"/>
                <a:gd name="T5" fmla="*/ 239 h 522"/>
                <a:gd name="T6" fmla="*/ 553 w 867"/>
                <a:gd name="T7" fmla="*/ 184 h 522"/>
                <a:gd name="T8" fmla="*/ 620 w 867"/>
                <a:gd name="T9" fmla="*/ 253 h 522"/>
                <a:gd name="T10" fmla="*/ 342 w 867"/>
                <a:gd name="T11" fmla="*/ 387 h 522"/>
                <a:gd name="T12" fmla="*/ 467 w 867"/>
                <a:gd name="T13" fmla="*/ 454 h 522"/>
                <a:gd name="T14" fmla="*/ 601 w 867"/>
                <a:gd name="T15" fmla="*/ 397 h 522"/>
                <a:gd name="T16" fmla="*/ 534 w 867"/>
                <a:gd name="T17" fmla="*/ 475 h 522"/>
                <a:gd name="T18" fmla="*/ 644 w 867"/>
                <a:gd name="T19" fmla="*/ 494 h 522"/>
                <a:gd name="T20" fmla="*/ 791 w 867"/>
                <a:gd name="T21" fmla="*/ 475 h 522"/>
                <a:gd name="T22" fmla="*/ 867 w 867"/>
                <a:gd name="T23" fmla="*/ 460 h 522"/>
                <a:gd name="T24" fmla="*/ 726 w 867"/>
                <a:gd name="T25" fmla="*/ 515 h 522"/>
                <a:gd name="T26" fmla="*/ 557 w 867"/>
                <a:gd name="T27" fmla="*/ 522 h 522"/>
                <a:gd name="T28" fmla="*/ 384 w 867"/>
                <a:gd name="T29" fmla="*/ 483 h 522"/>
                <a:gd name="T30" fmla="*/ 230 w 867"/>
                <a:gd name="T31" fmla="*/ 431 h 522"/>
                <a:gd name="T32" fmla="*/ 236 w 867"/>
                <a:gd name="T33" fmla="*/ 353 h 522"/>
                <a:gd name="T34" fmla="*/ 177 w 867"/>
                <a:gd name="T35" fmla="*/ 338 h 522"/>
                <a:gd name="T36" fmla="*/ 144 w 867"/>
                <a:gd name="T37" fmla="*/ 310 h 522"/>
                <a:gd name="T38" fmla="*/ 220 w 867"/>
                <a:gd name="T39" fmla="*/ 270 h 522"/>
                <a:gd name="T40" fmla="*/ 70 w 867"/>
                <a:gd name="T41" fmla="*/ 173 h 522"/>
                <a:gd name="T42" fmla="*/ 19 w 867"/>
                <a:gd name="T43" fmla="*/ 72 h 522"/>
                <a:gd name="T44" fmla="*/ 0 w 867"/>
                <a:gd name="T45" fmla="*/ 0 h 522"/>
                <a:gd name="T46" fmla="*/ 0 w 867"/>
                <a:gd name="T4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7" h="522">
                  <a:moveTo>
                    <a:pt x="0" y="0"/>
                  </a:moveTo>
                  <a:lnTo>
                    <a:pt x="70" y="121"/>
                  </a:lnTo>
                  <a:lnTo>
                    <a:pt x="317" y="239"/>
                  </a:lnTo>
                  <a:lnTo>
                    <a:pt x="553" y="184"/>
                  </a:lnTo>
                  <a:lnTo>
                    <a:pt x="620" y="253"/>
                  </a:lnTo>
                  <a:lnTo>
                    <a:pt x="342" y="387"/>
                  </a:lnTo>
                  <a:lnTo>
                    <a:pt x="467" y="454"/>
                  </a:lnTo>
                  <a:lnTo>
                    <a:pt x="601" y="397"/>
                  </a:lnTo>
                  <a:lnTo>
                    <a:pt x="534" y="475"/>
                  </a:lnTo>
                  <a:lnTo>
                    <a:pt x="644" y="494"/>
                  </a:lnTo>
                  <a:lnTo>
                    <a:pt x="791" y="475"/>
                  </a:lnTo>
                  <a:lnTo>
                    <a:pt x="867" y="460"/>
                  </a:lnTo>
                  <a:lnTo>
                    <a:pt x="726" y="515"/>
                  </a:lnTo>
                  <a:lnTo>
                    <a:pt x="557" y="522"/>
                  </a:lnTo>
                  <a:lnTo>
                    <a:pt x="384" y="483"/>
                  </a:lnTo>
                  <a:lnTo>
                    <a:pt x="230" y="431"/>
                  </a:lnTo>
                  <a:lnTo>
                    <a:pt x="236" y="353"/>
                  </a:lnTo>
                  <a:lnTo>
                    <a:pt x="177" y="338"/>
                  </a:lnTo>
                  <a:lnTo>
                    <a:pt x="144" y="310"/>
                  </a:lnTo>
                  <a:lnTo>
                    <a:pt x="220" y="270"/>
                  </a:lnTo>
                  <a:lnTo>
                    <a:pt x="70" y="173"/>
                  </a:lnTo>
                  <a:lnTo>
                    <a:pt x="19" y="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9" name="Freeform 83"/>
            <p:cNvSpPr>
              <a:spLocks/>
            </p:cNvSpPr>
            <p:nvPr/>
          </p:nvSpPr>
          <p:spPr bwMode="auto">
            <a:xfrm>
              <a:off x="643" y="3028"/>
              <a:ext cx="410" cy="117"/>
            </a:xfrm>
            <a:custGeom>
              <a:avLst/>
              <a:gdLst>
                <a:gd name="T0" fmla="*/ 0 w 822"/>
                <a:gd name="T1" fmla="*/ 0 h 236"/>
                <a:gd name="T2" fmla="*/ 110 w 822"/>
                <a:gd name="T3" fmla="*/ 70 h 236"/>
                <a:gd name="T4" fmla="*/ 232 w 822"/>
                <a:gd name="T5" fmla="*/ 40 h 236"/>
                <a:gd name="T6" fmla="*/ 399 w 822"/>
                <a:gd name="T7" fmla="*/ 4 h 236"/>
                <a:gd name="T8" fmla="*/ 211 w 822"/>
                <a:gd name="T9" fmla="*/ 86 h 236"/>
                <a:gd name="T10" fmla="*/ 270 w 822"/>
                <a:gd name="T11" fmla="*/ 124 h 236"/>
                <a:gd name="T12" fmla="*/ 318 w 822"/>
                <a:gd name="T13" fmla="*/ 101 h 236"/>
                <a:gd name="T14" fmla="*/ 439 w 822"/>
                <a:gd name="T15" fmla="*/ 150 h 236"/>
                <a:gd name="T16" fmla="*/ 502 w 822"/>
                <a:gd name="T17" fmla="*/ 124 h 236"/>
                <a:gd name="T18" fmla="*/ 496 w 822"/>
                <a:gd name="T19" fmla="*/ 70 h 236"/>
                <a:gd name="T20" fmla="*/ 593 w 822"/>
                <a:gd name="T21" fmla="*/ 158 h 236"/>
                <a:gd name="T22" fmla="*/ 628 w 822"/>
                <a:gd name="T23" fmla="*/ 150 h 236"/>
                <a:gd name="T24" fmla="*/ 633 w 822"/>
                <a:gd name="T25" fmla="*/ 86 h 236"/>
                <a:gd name="T26" fmla="*/ 666 w 822"/>
                <a:gd name="T27" fmla="*/ 86 h 236"/>
                <a:gd name="T28" fmla="*/ 685 w 822"/>
                <a:gd name="T29" fmla="*/ 139 h 236"/>
                <a:gd name="T30" fmla="*/ 822 w 822"/>
                <a:gd name="T31" fmla="*/ 158 h 236"/>
                <a:gd name="T32" fmla="*/ 795 w 822"/>
                <a:gd name="T33" fmla="*/ 196 h 236"/>
                <a:gd name="T34" fmla="*/ 656 w 822"/>
                <a:gd name="T35" fmla="*/ 186 h 236"/>
                <a:gd name="T36" fmla="*/ 584 w 822"/>
                <a:gd name="T37" fmla="*/ 224 h 236"/>
                <a:gd name="T38" fmla="*/ 462 w 822"/>
                <a:gd name="T39" fmla="*/ 236 h 236"/>
                <a:gd name="T40" fmla="*/ 377 w 822"/>
                <a:gd name="T41" fmla="*/ 196 h 236"/>
                <a:gd name="T42" fmla="*/ 245 w 822"/>
                <a:gd name="T43" fmla="*/ 196 h 236"/>
                <a:gd name="T44" fmla="*/ 122 w 822"/>
                <a:gd name="T45" fmla="*/ 173 h 236"/>
                <a:gd name="T46" fmla="*/ 53 w 822"/>
                <a:gd name="T47" fmla="*/ 179 h 236"/>
                <a:gd name="T48" fmla="*/ 38 w 822"/>
                <a:gd name="T49" fmla="*/ 135 h 236"/>
                <a:gd name="T50" fmla="*/ 0 w 822"/>
                <a:gd name="T51" fmla="*/ 0 h 236"/>
                <a:gd name="T52" fmla="*/ 0 w 822"/>
                <a:gd name="T5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2" h="236">
                  <a:moveTo>
                    <a:pt x="0" y="0"/>
                  </a:moveTo>
                  <a:lnTo>
                    <a:pt x="110" y="70"/>
                  </a:lnTo>
                  <a:lnTo>
                    <a:pt x="232" y="40"/>
                  </a:lnTo>
                  <a:lnTo>
                    <a:pt x="399" y="4"/>
                  </a:lnTo>
                  <a:lnTo>
                    <a:pt x="211" y="86"/>
                  </a:lnTo>
                  <a:lnTo>
                    <a:pt x="270" y="124"/>
                  </a:lnTo>
                  <a:lnTo>
                    <a:pt x="318" y="101"/>
                  </a:lnTo>
                  <a:lnTo>
                    <a:pt x="439" y="150"/>
                  </a:lnTo>
                  <a:lnTo>
                    <a:pt x="502" y="124"/>
                  </a:lnTo>
                  <a:lnTo>
                    <a:pt x="496" y="70"/>
                  </a:lnTo>
                  <a:lnTo>
                    <a:pt x="593" y="158"/>
                  </a:lnTo>
                  <a:lnTo>
                    <a:pt x="628" y="150"/>
                  </a:lnTo>
                  <a:lnTo>
                    <a:pt x="633" y="86"/>
                  </a:lnTo>
                  <a:lnTo>
                    <a:pt x="666" y="86"/>
                  </a:lnTo>
                  <a:lnTo>
                    <a:pt x="685" y="139"/>
                  </a:lnTo>
                  <a:lnTo>
                    <a:pt x="822" y="158"/>
                  </a:lnTo>
                  <a:lnTo>
                    <a:pt x="795" y="196"/>
                  </a:lnTo>
                  <a:lnTo>
                    <a:pt x="656" y="186"/>
                  </a:lnTo>
                  <a:lnTo>
                    <a:pt x="584" y="224"/>
                  </a:lnTo>
                  <a:lnTo>
                    <a:pt x="462" y="236"/>
                  </a:lnTo>
                  <a:lnTo>
                    <a:pt x="377" y="196"/>
                  </a:lnTo>
                  <a:lnTo>
                    <a:pt x="245" y="196"/>
                  </a:lnTo>
                  <a:lnTo>
                    <a:pt x="122" y="173"/>
                  </a:lnTo>
                  <a:lnTo>
                    <a:pt x="53" y="179"/>
                  </a:lnTo>
                  <a:lnTo>
                    <a:pt x="38" y="1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0" name="Freeform 84"/>
            <p:cNvSpPr>
              <a:spLocks/>
            </p:cNvSpPr>
            <p:nvPr/>
          </p:nvSpPr>
          <p:spPr bwMode="auto">
            <a:xfrm>
              <a:off x="502" y="2819"/>
              <a:ext cx="556" cy="280"/>
            </a:xfrm>
            <a:custGeom>
              <a:avLst/>
              <a:gdLst>
                <a:gd name="T0" fmla="*/ 97 w 1112"/>
                <a:gd name="T1" fmla="*/ 83 h 559"/>
                <a:gd name="T2" fmla="*/ 213 w 1112"/>
                <a:gd name="T3" fmla="*/ 127 h 559"/>
                <a:gd name="T4" fmla="*/ 296 w 1112"/>
                <a:gd name="T5" fmla="*/ 188 h 559"/>
                <a:gd name="T6" fmla="*/ 391 w 1112"/>
                <a:gd name="T7" fmla="*/ 192 h 559"/>
                <a:gd name="T8" fmla="*/ 460 w 1112"/>
                <a:gd name="T9" fmla="*/ 226 h 559"/>
                <a:gd name="T10" fmla="*/ 545 w 1112"/>
                <a:gd name="T11" fmla="*/ 289 h 559"/>
                <a:gd name="T12" fmla="*/ 629 w 1112"/>
                <a:gd name="T13" fmla="*/ 323 h 559"/>
                <a:gd name="T14" fmla="*/ 732 w 1112"/>
                <a:gd name="T15" fmla="*/ 344 h 559"/>
                <a:gd name="T16" fmla="*/ 787 w 1112"/>
                <a:gd name="T17" fmla="*/ 361 h 559"/>
                <a:gd name="T18" fmla="*/ 823 w 1112"/>
                <a:gd name="T19" fmla="*/ 378 h 559"/>
                <a:gd name="T20" fmla="*/ 861 w 1112"/>
                <a:gd name="T21" fmla="*/ 389 h 559"/>
                <a:gd name="T22" fmla="*/ 903 w 1112"/>
                <a:gd name="T23" fmla="*/ 382 h 559"/>
                <a:gd name="T24" fmla="*/ 931 w 1112"/>
                <a:gd name="T25" fmla="*/ 401 h 559"/>
                <a:gd name="T26" fmla="*/ 962 w 1112"/>
                <a:gd name="T27" fmla="*/ 439 h 559"/>
                <a:gd name="T28" fmla="*/ 1074 w 1112"/>
                <a:gd name="T29" fmla="*/ 464 h 559"/>
                <a:gd name="T30" fmla="*/ 1106 w 1112"/>
                <a:gd name="T31" fmla="*/ 496 h 559"/>
                <a:gd name="T32" fmla="*/ 1112 w 1112"/>
                <a:gd name="T33" fmla="*/ 540 h 559"/>
                <a:gd name="T34" fmla="*/ 1097 w 1112"/>
                <a:gd name="T35" fmla="*/ 492 h 559"/>
                <a:gd name="T36" fmla="*/ 1066 w 1112"/>
                <a:gd name="T37" fmla="*/ 471 h 559"/>
                <a:gd name="T38" fmla="*/ 956 w 1112"/>
                <a:gd name="T39" fmla="*/ 448 h 559"/>
                <a:gd name="T40" fmla="*/ 971 w 1112"/>
                <a:gd name="T41" fmla="*/ 559 h 559"/>
                <a:gd name="T42" fmla="*/ 943 w 1112"/>
                <a:gd name="T43" fmla="*/ 505 h 559"/>
                <a:gd name="T44" fmla="*/ 931 w 1112"/>
                <a:gd name="T45" fmla="*/ 439 h 559"/>
                <a:gd name="T46" fmla="*/ 914 w 1112"/>
                <a:gd name="T47" fmla="*/ 405 h 559"/>
                <a:gd name="T48" fmla="*/ 886 w 1112"/>
                <a:gd name="T49" fmla="*/ 393 h 559"/>
                <a:gd name="T50" fmla="*/ 853 w 1112"/>
                <a:gd name="T51" fmla="*/ 414 h 559"/>
                <a:gd name="T52" fmla="*/ 774 w 1112"/>
                <a:gd name="T53" fmla="*/ 370 h 559"/>
                <a:gd name="T54" fmla="*/ 692 w 1112"/>
                <a:gd name="T55" fmla="*/ 351 h 559"/>
                <a:gd name="T56" fmla="*/ 595 w 1112"/>
                <a:gd name="T57" fmla="*/ 323 h 559"/>
                <a:gd name="T58" fmla="*/ 551 w 1112"/>
                <a:gd name="T59" fmla="*/ 319 h 559"/>
                <a:gd name="T60" fmla="*/ 452 w 1112"/>
                <a:gd name="T61" fmla="*/ 235 h 559"/>
                <a:gd name="T62" fmla="*/ 376 w 1112"/>
                <a:gd name="T63" fmla="*/ 201 h 559"/>
                <a:gd name="T64" fmla="*/ 300 w 1112"/>
                <a:gd name="T65" fmla="*/ 197 h 559"/>
                <a:gd name="T66" fmla="*/ 253 w 1112"/>
                <a:gd name="T67" fmla="*/ 188 h 559"/>
                <a:gd name="T68" fmla="*/ 188 w 1112"/>
                <a:gd name="T69" fmla="*/ 150 h 559"/>
                <a:gd name="T70" fmla="*/ 110 w 1112"/>
                <a:gd name="T71" fmla="*/ 186 h 559"/>
                <a:gd name="T72" fmla="*/ 0 w 1112"/>
                <a:gd name="T73" fmla="*/ 0 h 559"/>
                <a:gd name="T74" fmla="*/ 97 w 1112"/>
                <a:gd name="T75" fmla="*/ 83 h 559"/>
                <a:gd name="T76" fmla="*/ 97 w 1112"/>
                <a:gd name="T77" fmla="*/ 8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2" h="559">
                  <a:moveTo>
                    <a:pt x="97" y="83"/>
                  </a:moveTo>
                  <a:lnTo>
                    <a:pt x="213" y="127"/>
                  </a:lnTo>
                  <a:lnTo>
                    <a:pt x="296" y="188"/>
                  </a:lnTo>
                  <a:lnTo>
                    <a:pt x="391" y="192"/>
                  </a:lnTo>
                  <a:lnTo>
                    <a:pt x="460" y="226"/>
                  </a:lnTo>
                  <a:lnTo>
                    <a:pt x="545" y="289"/>
                  </a:lnTo>
                  <a:lnTo>
                    <a:pt x="629" y="323"/>
                  </a:lnTo>
                  <a:lnTo>
                    <a:pt x="732" y="344"/>
                  </a:lnTo>
                  <a:lnTo>
                    <a:pt x="787" y="361"/>
                  </a:lnTo>
                  <a:lnTo>
                    <a:pt x="823" y="378"/>
                  </a:lnTo>
                  <a:lnTo>
                    <a:pt x="861" y="389"/>
                  </a:lnTo>
                  <a:lnTo>
                    <a:pt x="903" y="382"/>
                  </a:lnTo>
                  <a:lnTo>
                    <a:pt x="931" y="401"/>
                  </a:lnTo>
                  <a:lnTo>
                    <a:pt x="962" y="439"/>
                  </a:lnTo>
                  <a:lnTo>
                    <a:pt x="1074" y="464"/>
                  </a:lnTo>
                  <a:lnTo>
                    <a:pt x="1106" y="496"/>
                  </a:lnTo>
                  <a:lnTo>
                    <a:pt x="1112" y="540"/>
                  </a:lnTo>
                  <a:lnTo>
                    <a:pt x="1097" y="492"/>
                  </a:lnTo>
                  <a:lnTo>
                    <a:pt x="1066" y="471"/>
                  </a:lnTo>
                  <a:lnTo>
                    <a:pt x="956" y="448"/>
                  </a:lnTo>
                  <a:lnTo>
                    <a:pt x="971" y="559"/>
                  </a:lnTo>
                  <a:lnTo>
                    <a:pt x="943" y="505"/>
                  </a:lnTo>
                  <a:lnTo>
                    <a:pt x="931" y="439"/>
                  </a:lnTo>
                  <a:lnTo>
                    <a:pt x="914" y="405"/>
                  </a:lnTo>
                  <a:lnTo>
                    <a:pt x="886" y="393"/>
                  </a:lnTo>
                  <a:lnTo>
                    <a:pt x="853" y="414"/>
                  </a:lnTo>
                  <a:lnTo>
                    <a:pt x="774" y="370"/>
                  </a:lnTo>
                  <a:lnTo>
                    <a:pt x="692" y="351"/>
                  </a:lnTo>
                  <a:lnTo>
                    <a:pt x="595" y="323"/>
                  </a:lnTo>
                  <a:lnTo>
                    <a:pt x="551" y="319"/>
                  </a:lnTo>
                  <a:lnTo>
                    <a:pt x="452" y="235"/>
                  </a:lnTo>
                  <a:lnTo>
                    <a:pt x="376" y="201"/>
                  </a:lnTo>
                  <a:lnTo>
                    <a:pt x="300" y="197"/>
                  </a:lnTo>
                  <a:lnTo>
                    <a:pt x="253" y="188"/>
                  </a:lnTo>
                  <a:lnTo>
                    <a:pt x="188" y="150"/>
                  </a:lnTo>
                  <a:lnTo>
                    <a:pt x="110" y="186"/>
                  </a:lnTo>
                  <a:lnTo>
                    <a:pt x="0" y="0"/>
                  </a:lnTo>
                  <a:lnTo>
                    <a:pt x="97" y="83"/>
                  </a:lnTo>
                  <a:lnTo>
                    <a:pt x="97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1" name="Freeform 85"/>
            <p:cNvSpPr>
              <a:spLocks/>
            </p:cNvSpPr>
            <p:nvPr/>
          </p:nvSpPr>
          <p:spPr bwMode="auto">
            <a:xfrm>
              <a:off x="1053" y="3078"/>
              <a:ext cx="147" cy="45"/>
            </a:xfrm>
            <a:custGeom>
              <a:avLst/>
              <a:gdLst>
                <a:gd name="T0" fmla="*/ 0 w 292"/>
                <a:gd name="T1" fmla="*/ 78 h 91"/>
                <a:gd name="T2" fmla="*/ 17 w 292"/>
                <a:gd name="T3" fmla="*/ 51 h 91"/>
                <a:gd name="T4" fmla="*/ 53 w 292"/>
                <a:gd name="T5" fmla="*/ 49 h 91"/>
                <a:gd name="T6" fmla="*/ 116 w 292"/>
                <a:gd name="T7" fmla="*/ 55 h 91"/>
                <a:gd name="T8" fmla="*/ 155 w 292"/>
                <a:gd name="T9" fmla="*/ 55 h 91"/>
                <a:gd name="T10" fmla="*/ 192 w 292"/>
                <a:gd name="T11" fmla="*/ 38 h 91"/>
                <a:gd name="T12" fmla="*/ 226 w 292"/>
                <a:gd name="T13" fmla="*/ 40 h 91"/>
                <a:gd name="T14" fmla="*/ 268 w 292"/>
                <a:gd name="T15" fmla="*/ 30 h 91"/>
                <a:gd name="T16" fmla="*/ 283 w 292"/>
                <a:gd name="T17" fmla="*/ 19 h 91"/>
                <a:gd name="T18" fmla="*/ 279 w 292"/>
                <a:gd name="T19" fmla="*/ 13 h 91"/>
                <a:gd name="T20" fmla="*/ 249 w 292"/>
                <a:gd name="T21" fmla="*/ 4 h 91"/>
                <a:gd name="T22" fmla="*/ 222 w 292"/>
                <a:gd name="T23" fmla="*/ 4 h 91"/>
                <a:gd name="T24" fmla="*/ 186 w 292"/>
                <a:gd name="T25" fmla="*/ 7 h 91"/>
                <a:gd name="T26" fmla="*/ 222 w 292"/>
                <a:gd name="T27" fmla="*/ 0 h 91"/>
                <a:gd name="T28" fmla="*/ 260 w 292"/>
                <a:gd name="T29" fmla="*/ 0 h 91"/>
                <a:gd name="T30" fmla="*/ 290 w 292"/>
                <a:gd name="T31" fmla="*/ 11 h 91"/>
                <a:gd name="T32" fmla="*/ 292 w 292"/>
                <a:gd name="T33" fmla="*/ 21 h 91"/>
                <a:gd name="T34" fmla="*/ 271 w 292"/>
                <a:gd name="T35" fmla="*/ 36 h 91"/>
                <a:gd name="T36" fmla="*/ 226 w 292"/>
                <a:gd name="T37" fmla="*/ 51 h 91"/>
                <a:gd name="T38" fmla="*/ 195 w 292"/>
                <a:gd name="T39" fmla="*/ 55 h 91"/>
                <a:gd name="T40" fmla="*/ 176 w 292"/>
                <a:gd name="T41" fmla="*/ 62 h 91"/>
                <a:gd name="T42" fmla="*/ 150 w 292"/>
                <a:gd name="T43" fmla="*/ 78 h 91"/>
                <a:gd name="T44" fmla="*/ 119 w 292"/>
                <a:gd name="T45" fmla="*/ 85 h 91"/>
                <a:gd name="T46" fmla="*/ 87 w 292"/>
                <a:gd name="T47" fmla="*/ 91 h 91"/>
                <a:gd name="T48" fmla="*/ 66 w 292"/>
                <a:gd name="T49" fmla="*/ 91 h 91"/>
                <a:gd name="T50" fmla="*/ 26 w 292"/>
                <a:gd name="T51" fmla="*/ 85 h 91"/>
                <a:gd name="T52" fmla="*/ 0 w 292"/>
                <a:gd name="T53" fmla="*/ 78 h 91"/>
                <a:gd name="T54" fmla="*/ 0 w 292"/>
                <a:gd name="T55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91">
                  <a:moveTo>
                    <a:pt x="0" y="78"/>
                  </a:moveTo>
                  <a:lnTo>
                    <a:pt x="17" y="51"/>
                  </a:lnTo>
                  <a:lnTo>
                    <a:pt x="53" y="49"/>
                  </a:lnTo>
                  <a:lnTo>
                    <a:pt x="116" y="55"/>
                  </a:lnTo>
                  <a:lnTo>
                    <a:pt x="155" y="55"/>
                  </a:lnTo>
                  <a:lnTo>
                    <a:pt x="192" y="38"/>
                  </a:lnTo>
                  <a:lnTo>
                    <a:pt x="226" y="40"/>
                  </a:lnTo>
                  <a:lnTo>
                    <a:pt x="268" y="30"/>
                  </a:lnTo>
                  <a:lnTo>
                    <a:pt x="283" y="19"/>
                  </a:lnTo>
                  <a:lnTo>
                    <a:pt x="279" y="13"/>
                  </a:lnTo>
                  <a:lnTo>
                    <a:pt x="249" y="4"/>
                  </a:lnTo>
                  <a:lnTo>
                    <a:pt x="222" y="4"/>
                  </a:lnTo>
                  <a:lnTo>
                    <a:pt x="186" y="7"/>
                  </a:lnTo>
                  <a:lnTo>
                    <a:pt x="222" y="0"/>
                  </a:lnTo>
                  <a:lnTo>
                    <a:pt x="260" y="0"/>
                  </a:lnTo>
                  <a:lnTo>
                    <a:pt x="290" y="11"/>
                  </a:lnTo>
                  <a:lnTo>
                    <a:pt x="292" y="21"/>
                  </a:lnTo>
                  <a:lnTo>
                    <a:pt x="271" y="36"/>
                  </a:lnTo>
                  <a:lnTo>
                    <a:pt x="226" y="51"/>
                  </a:lnTo>
                  <a:lnTo>
                    <a:pt x="195" y="55"/>
                  </a:lnTo>
                  <a:lnTo>
                    <a:pt x="176" y="62"/>
                  </a:lnTo>
                  <a:lnTo>
                    <a:pt x="150" y="78"/>
                  </a:lnTo>
                  <a:lnTo>
                    <a:pt x="119" y="85"/>
                  </a:lnTo>
                  <a:lnTo>
                    <a:pt x="87" y="91"/>
                  </a:lnTo>
                  <a:lnTo>
                    <a:pt x="66" y="91"/>
                  </a:lnTo>
                  <a:lnTo>
                    <a:pt x="26" y="85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2" name="Freeform 86"/>
            <p:cNvSpPr>
              <a:spLocks/>
            </p:cNvSpPr>
            <p:nvPr/>
          </p:nvSpPr>
          <p:spPr bwMode="auto">
            <a:xfrm>
              <a:off x="1061" y="3027"/>
              <a:ext cx="162" cy="57"/>
            </a:xfrm>
            <a:custGeom>
              <a:avLst/>
              <a:gdLst>
                <a:gd name="T0" fmla="*/ 0 w 325"/>
                <a:gd name="T1" fmla="*/ 63 h 114"/>
                <a:gd name="T2" fmla="*/ 30 w 325"/>
                <a:gd name="T3" fmla="*/ 42 h 114"/>
                <a:gd name="T4" fmla="*/ 78 w 325"/>
                <a:gd name="T5" fmla="*/ 10 h 114"/>
                <a:gd name="T6" fmla="*/ 97 w 325"/>
                <a:gd name="T7" fmla="*/ 0 h 114"/>
                <a:gd name="T8" fmla="*/ 110 w 325"/>
                <a:gd name="T9" fmla="*/ 0 h 114"/>
                <a:gd name="T10" fmla="*/ 123 w 325"/>
                <a:gd name="T11" fmla="*/ 4 h 114"/>
                <a:gd name="T12" fmla="*/ 135 w 325"/>
                <a:gd name="T13" fmla="*/ 0 h 114"/>
                <a:gd name="T14" fmla="*/ 161 w 325"/>
                <a:gd name="T15" fmla="*/ 0 h 114"/>
                <a:gd name="T16" fmla="*/ 175 w 325"/>
                <a:gd name="T17" fmla="*/ 4 h 114"/>
                <a:gd name="T18" fmla="*/ 186 w 325"/>
                <a:gd name="T19" fmla="*/ 10 h 114"/>
                <a:gd name="T20" fmla="*/ 197 w 325"/>
                <a:gd name="T21" fmla="*/ 10 h 114"/>
                <a:gd name="T22" fmla="*/ 228 w 325"/>
                <a:gd name="T23" fmla="*/ 8 h 114"/>
                <a:gd name="T24" fmla="*/ 247 w 325"/>
                <a:gd name="T25" fmla="*/ 10 h 114"/>
                <a:gd name="T26" fmla="*/ 275 w 325"/>
                <a:gd name="T27" fmla="*/ 32 h 114"/>
                <a:gd name="T28" fmla="*/ 300 w 325"/>
                <a:gd name="T29" fmla="*/ 55 h 114"/>
                <a:gd name="T30" fmla="*/ 312 w 325"/>
                <a:gd name="T31" fmla="*/ 80 h 114"/>
                <a:gd name="T32" fmla="*/ 325 w 325"/>
                <a:gd name="T33" fmla="*/ 114 h 114"/>
                <a:gd name="T34" fmla="*/ 308 w 325"/>
                <a:gd name="T35" fmla="*/ 78 h 114"/>
                <a:gd name="T36" fmla="*/ 293 w 325"/>
                <a:gd name="T37" fmla="*/ 55 h 114"/>
                <a:gd name="T38" fmla="*/ 264 w 325"/>
                <a:gd name="T39" fmla="*/ 29 h 114"/>
                <a:gd name="T40" fmla="*/ 243 w 325"/>
                <a:gd name="T41" fmla="*/ 10 h 114"/>
                <a:gd name="T42" fmla="*/ 228 w 325"/>
                <a:gd name="T43" fmla="*/ 10 h 114"/>
                <a:gd name="T44" fmla="*/ 211 w 325"/>
                <a:gd name="T45" fmla="*/ 15 h 114"/>
                <a:gd name="T46" fmla="*/ 161 w 325"/>
                <a:gd name="T47" fmla="*/ 31 h 114"/>
                <a:gd name="T48" fmla="*/ 150 w 325"/>
                <a:gd name="T49" fmla="*/ 13 h 114"/>
                <a:gd name="T50" fmla="*/ 135 w 325"/>
                <a:gd name="T51" fmla="*/ 10 h 114"/>
                <a:gd name="T52" fmla="*/ 121 w 325"/>
                <a:gd name="T53" fmla="*/ 13 h 114"/>
                <a:gd name="T54" fmla="*/ 85 w 325"/>
                <a:gd name="T55" fmla="*/ 31 h 114"/>
                <a:gd name="T56" fmla="*/ 57 w 325"/>
                <a:gd name="T57" fmla="*/ 44 h 114"/>
                <a:gd name="T58" fmla="*/ 34 w 325"/>
                <a:gd name="T59" fmla="*/ 59 h 114"/>
                <a:gd name="T60" fmla="*/ 21 w 325"/>
                <a:gd name="T61" fmla="*/ 57 h 114"/>
                <a:gd name="T62" fmla="*/ 7 w 325"/>
                <a:gd name="T63" fmla="*/ 61 h 114"/>
                <a:gd name="T64" fmla="*/ 0 w 325"/>
                <a:gd name="T65" fmla="*/ 63 h 114"/>
                <a:gd name="T66" fmla="*/ 0 w 325"/>
                <a:gd name="T6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5" h="114">
                  <a:moveTo>
                    <a:pt x="0" y="63"/>
                  </a:moveTo>
                  <a:lnTo>
                    <a:pt x="30" y="42"/>
                  </a:lnTo>
                  <a:lnTo>
                    <a:pt x="78" y="10"/>
                  </a:lnTo>
                  <a:lnTo>
                    <a:pt x="97" y="0"/>
                  </a:lnTo>
                  <a:lnTo>
                    <a:pt x="110" y="0"/>
                  </a:lnTo>
                  <a:lnTo>
                    <a:pt x="123" y="4"/>
                  </a:lnTo>
                  <a:lnTo>
                    <a:pt x="135" y="0"/>
                  </a:lnTo>
                  <a:lnTo>
                    <a:pt x="161" y="0"/>
                  </a:lnTo>
                  <a:lnTo>
                    <a:pt x="175" y="4"/>
                  </a:lnTo>
                  <a:lnTo>
                    <a:pt x="186" y="10"/>
                  </a:lnTo>
                  <a:lnTo>
                    <a:pt x="197" y="10"/>
                  </a:lnTo>
                  <a:lnTo>
                    <a:pt x="228" y="8"/>
                  </a:lnTo>
                  <a:lnTo>
                    <a:pt x="247" y="10"/>
                  </a:lnTo>
                  <a:lnTo>
                    <a:pt x="275" y="32"/>
                  </a:lnTo>
                  <a:lnTo>
                    <a:pt x="300" y="55"/>
                  </a:lnTo>
                  <a:lnTo>
                    <a:pt x="312" y="80"/>
                  </a:lnTo>
                  <a:lnTo>
                    <a:pt x="325" y="114"/>
                  </a:lnTo>
                  <a:lnTo>
                    <a:pt x="308" y="78"/>
                  </a:lnTo>
                  <a:lnTo>
                    <a:pt x="293" y="55"/>
                  </a:lnTo>
                  <a:lnTo>
                    <a:pt x="264" y="29"/>
                  </a:lnTo>
                  <a:lnTo>
                    <a:pt x="243" y="10"/>
                  </a:lnTo>
                  <a:lnTo>
                    <a:pt x="228" y="10"/>
                  </a:lnTo>
                  <a:lnTo>
                    <a:pt x="211" y="15"/>
                  </a:lnTo>
                  <a:lnTo>
                    <a:pt x="161" y="31"/>
                  </a:lnTo>
                  <a:lnTo>
                    <a:pt x="150" y="13"/>
                  </a:lnTo>
                  <a:lnTo>
                    <a:pt x="135" y="10"/>
                  </a:lnTo>
                  <a:lnTo>
                    <a:pt x="121" y="13"/>
                  </a:lnTo>
                  <a:lnTo>
                    <a:pt x="85" y="31"/>
                  </a:lnTo>
                  <a:lnTo>
                    <a:pt x="57" y="44"/>
                  </a:lnTo>
                  <a:lnTo>
                    <a:pt x="34" y="59"/>
                  </a:lnTo>
                  <a:lnTo>
                    <a:pt x="21" y="57"/>
                  </a:lnTo>
                  <a:lnTo>
                    <a:pt x="7" y="61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3" name="Freeform 87"/>
            <p:cNvSpPr>
              <a:spLocks/>
            </p:cNvSpPr>
            <p:nvPr/>
          </p:nvSpPr>
          <p:spPr bwMode="auto">
            <a:xfrm>
              <a:off x="1136" y="3058"/>
              <a:ext cx="86" cy="26"/>
            </a:xfrm>
            <a:custGeom>
              <a:avLst/>
              <a:gdLst>
                <a:gd name="T0" fmla="*/ 173 w 173"/>
                <a:gd name="T1" fmla="*/ 47 h 51"/>
                <a:gd name="T2" fmla="*/ 160 w 173"/>
                <a:gd name="T3" fmla="*/ 47 h 51"/>
                <a:gd name="T4" fmla="*/ 150 w 173"/>
                <a:gd name="T5" fmla="*/ 38 h 51"/>
                <a:gd name="T6" fmla="*/ 150 w 173"/>
                <a:gd name="T7" fmla="*/ 26 h 51"/>
                <a:gd name="T8" fmla="*/ 137 w 173"/>
                <a:gd name="T9" fmla="*/ 26 h 51"/>
                <a:gd name="T10" fmla="*/ 124 w 173"/>
                <a:gd name="T11" fmla="*/ 17 h 51"/>
                <a:gd name="T12" fmla="*/ 118 w 173"/>
                <a:gd name="T13" fmla="*/ 0 h 51"/>
                <a:gd name="T14" fmla="*/ 106 w 173"/>
                <a:gd name="T15" fmla="*/ 7 h 51"/>
                <a:gd name="T16" fmla="*/ 89 w 173"/>
                <a:gd name="T17" fmla="*/ 6 h 51"/>
                <a:gd name="T18" fmla="*/ 74 w 173"/>
                <a:gd name="T19" fmla="*/ 0 h 51"/>
                <a:gd name="T20" fmla="*/ 61 w 173"/>
                <a:gd name="T21" fmla="*/ 9 h 51"/>
                <a:gd name="T22" fmla="*/ 38 w 173"/>
                <a:gd name="T23" fmla="*/ 17 h 51"/>
                <a:gd name="T24" fmla="*/ 8 w 173"/>
                <a:gd name="T25" fmla="*/ 32 h 51"/>
                <a:gd name="T26" fmla="*/ 0 w 173"/>
                <a:gd name="T27" fmla="*/ 47 h 51"/>
                <a:gd name="T28" fmla="*/ 15 w 173"/>
                <a:gd name="T29" fmla="*/ 47 h 51"/>
                <a:gd name="T30" fmla="*/ 78 w 173"/>
                <a:gd name="T31" fmla="*/ 7 h 51"/>
                <a:gd name="T32" fmla="*/ 95 w 173"/>
                <a:gd name="T33" fmla="*/ 13 h 51"/>
                <a:gd name="T34" fmla="*/ 114 w 173"/>
                <a:gd name="T35" fmla="*/ 15 h 51"/>
                <a:gd name="T36" fmla="*/ 144 w 173"/>
                <a:gd name="T37" fmla="*/ 40 h 51"/>
                <a:gd name="T38" fmla="*/ 158 w 173"/>
                <a:gd name="T39" fmla="*/ 47 h 51"/>
                <a:gd name="T40" fmla="*/ 167 w 173"/>
                <a:gd name="T41" fmla="*/ 51 h 51"/>
                <a:gd name="T42" fmla="*/ 173 w 173"/>
                <a:gd name="T43" fmla="*/ 47 h 51"/>
                <a:gd name="T44" fmla="*/ 173 w 173"/>
                <a:gd name="T45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51">
                  <a:moveTo>
                    <a:pt x="173" y="47"/>
                  </a:moveTo>
                  <a:lnTo>
                    <a:pt x="160" y="47"/>
                  </a:lnTo>
                  <a:lnTo>
                    <a:pt x="150" y="38"/>
                  </a:lnTo>
                  <a:lnTo>
                    <a:pt x="150" y="26"/>
                  </a:lnTo>
                  <a:lnTo>
                    <a:pt x="137" y="26"/>
                  </a:lnTo>
                  <a:lnTo>
                    <a:pt x="124" y="17"/>
                  </a:lnTo>
                  <a:lnTo>
                    <a:pt x="118" y="0"/>
                  </a:lnTo>
                  <a:lnTo>
                    <a:pt x="106" y="7"/>
                  </a:lnTo>
                  <a:lnTo>
                    <a:pt x="89" y="6"/>
                  </a:lnTo>
                  <a:lnTo>
                    <a:pt x="74" y="0"/>
                  </a:lnTo>
                  <a:lnTo>
                    <a:pt x="61" y="9"/>
                  </a:lnTo>
                  <a:lnTo>
                    <a:pt x="38" y="17"/>
                  </a:lnTo>
                  <a:lnTo>
                    <a:pt x="8" y="32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78" y="7"/>
                  </a:lnTo>
                  <a:lnTo>
                    <a:pt x="95" y="13"/>
                  </a:lnTo>
                  <a:lnTo>
                    <a:pt x="114" y="15"/>
                  </a:lnTo>
                  <a:lnTo>
                    <a:pt x="144" y="40"/>
                  </a:lnTo>
                  <a:lnTo>
                    <a:pt x="158" y="47"/>
                  </a:lnTo>
                  <a:lnTo>
                    <a:pt x="167" y="51"/>
                  </a:lnTo>
                  <a:lnTo>
                    <a:pt x="173" y="47"/>
                  </a:lnTo>
                  <a:lnTo>
                    <a:pt x="17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4" name="Freeform 88"/>
            <p:cNvSpPr>
              <a:spLocks/>
            </p:cNvSpPr>
            <p:nvPr/>
          </p:nvSpPr>
          <p:spPr bwMode="auto">
            <a:xfrm>
              <a:off x="1512" y="2865"/>
              <a:ext cx="187" cy="129"/>
            </a:xfrm>
            <a:custGeom>
              <a:avLst/>
              <a:gdLst>
                <a:gd name="T0" fmla="*/ 372 w 372"/>
                <a:gd name="T1" fmla="*/ 6 h 258"/>
                <a:gd name="T2" fmla="*/ 321 w 372"/>
                <a:gd name="T3" fmla="*/ 258 h 258"/>
                <a:gd name="T4" fmla="*/ 0 w 372"/>
                <a:gd name="T5" fmla="*/ 245 h 258"/>
                <a:gd name="T6" fmla="*/ 44 w 372"/>
                <a:gd name="T7" fmla="*/ 0 h 258"/>
                <a:gd name="T8" fmla="*/ 372 w 372"/>
                <a:gd name="T9" fmla="*/ 6 h 258"/>
                <a:gd name="T10" fmla="*/ 372 w 372"/>
                <a:gd name="T11" fmla="*/ 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8">
                  <a:moveTo>
                    <a:pt x="372" y="6"/>
                  </a:moveTo>
                  <a:lnTo>
                    <a:pt x="321" y="258"/>
                  </a:lnTo>
                  <a:lnTo>
                    <a:pt x="0" y="245"/>
                  </a:lnTo>
                  <a:lnTo>
                    <a:pt x="44" y="0"/>
                  </a:lnTo>
                  <a:lnTo>
                    <a:pt x="372" y="6"/>
                  </a:lnTo>
                  <a:lnTo>
                    <a:pt x="37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5" name="Freeform 89"/>
            <p:cNvSpPr>
              <a:spLocks/>
            </p:cNvSpPr>
            <p:nvPr/>
          </p:nvSpPr>
          <p:spPr bwMode="auto">
            <a:xfrm>
              <a:off x="1108" y="3054"/>
              <a:ext cx="469" cy="94"/>
            </a:xfrm>
            <a:custGeom>
              <a:avLst/>
              <a:gdLst>
                <a:gd name="T0" fmla="*/ 937 w 937"/>
                <a:gd name="T1" fmla="*/ 0 h 188"/>
                <a:gd name="T2" fmla="*/ 937 w 937"/>
                <a:gd name="T3" fmla="*/ 33 h 188"/>
                <a:gd name="T4" fmla="*/ 690 w 937"/>
                <a:gd name="T5" fmla="*/ 188 h 188"/>
                <a:gd name="T6" fmla="*/ 0 w 937"/>
                <a:gd name="T7" fmla="*/ 126 h 188"/>
                <a:gd name="T8" fmla="*/ 64 w 937"/>
                <a:gd name="T9" fmla="*/ 105 h 188"/>
                <a:gd name="T10" fmla="*/ 684 w 937"/>
                <a:gd name="T11" fmla="*/ 148 h 188"/>
                <a:gd name="T12" fmla="*/ 937 w 937"/>
                <a:gd name="T13" fmla="*/ 0 h 188"/>
                <a:gd name="T14" fmla="*/ 937 w 937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188">
                  <a:moveTo>
                    <a:pt x="937" y="0"/>
                  </a:moveTo>
                  <a:lnTo>
                    <a:pt x="937" y="33"/>
                  </a:lnTo>
                  <a:lnTo>
                    <a:pt x="690" y="188"/>
                  </a:lnTo>
                  <a:lnTo>
                    <a:pt x="0" y="126"/>
                  </a:lnTo>
                  <a:lnTo>
                    <a:pt x="64" y="105"/>
                  </a:lnTo>
                  <a:lnTo>
                    <a:pt x="684" y="148"/>
                  </a:lnTo>
                  <a:lnTo>
                    <a:pt x="937" y="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6" name="Freeform 90"/>
            <p:cNvSpPr>
              <a:spLocks/>
            </p:cNvSpPr>
            <p:nvPr/>
          </p:nvSpPr>
          <p:spPr bwMode="auto">
            <a:xfrm>
              <a:off x="990" y="3144"/>
              <a:ext cx="492" cy="100"/>
            </a:xfrm>
            <a:custGeom>
              <a:avLst/>
              <a:gdLst>
                <a:gd name="T0" fmla="*/ 2 w 985"/>
                <a:gd name="T1" fmla="*/ 0 h 199"/>
                <a:gd name="T2" fmla="*/ 985 w 985"/>
                <a:gd name="T3" fmla="*/ 83 h 199"/>
                <a:gd name="T4" fmla="*/ 979 w 985"/>
                <a:gd name="T5" fmla="*/ 199 h 199"/>
                <a:gd name="T6" fmla="*/ 0 w 985"/>
                <a:gd name="T7" fmla="*/ 99 h 199"/>
                <a:gd name="T8" fmla="*/ 2 w 985"/>
                <a:gd name="T9" fmla="*/ 0 h 199"/>
                <a:gd name="T10" fmla="*/ 2 w 985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5" h="199">
                  <a:moveTo>
                    <a:pt x="2" y="0"/>
                  </a:moveTo>
                  <a:lnTo>
                    <a:pt x="985" y="83"/>
                  </a:lnTo>
                  <a:lnTo>
                    <a:pt x="979" y="199"/>
                  </a:lnTo>
                  <a:lnTo>
                    <a:pt x="0" y="9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7" name="Freeform 91"/>
            <p:cNvSpPr>
              <a:spLocks/>
            </p:cNvSpPr>
            <p:nvPr/>
          </p:nvSpPr>
          <p:spPr bwMode="auto">
            <a:xfrm>
              <a:off x="682" y="3449"/>
              <a:ext cx="575" cy="336"/>
            </a:xfrm>
            <a:custGeom>
              <a:avLst/>
              <a:gdLst>
                <a:gd name="T0" fmla="*/ 0 w 1150"/>
                <a:gd name="T1" fmla="*/ 82 h 671"/>
                <a:gd name="T2" fmla="*/ 221 w 1150"/>
                <a:gd name="T3" fmla="*/ 245 h 671"/>
                <a:gd name="T4" fmla="*/ 274 w 1150"/>
                <a:gd name="T5" fmla="*/ 382 h 671"/>
                <a:gd name="T6" fmla="*/ 228 w 1150"/>
                <a:gd name="T7" fmla="*/ 443 h 671"/>
                <a:gd name="T8" fmla="*/ 154 w 1150"/>
                <a:gd name="T9" fmla="*/ 471 h 671"/>
                <a:gd name="T10" fmla="*/ 97 w 1150"/>
                <a:gd name="T11" fmla="*/ 551 h 671"/>
                <a:gd name="T12" fmla="*/ 128 w 1150"/>
                <a:gd name="T13" fmla="*/ 557 h 671"/>
                <a:gd name="T14" fmla="*/ 266 w 1150"/>
                <a:gd name="T15" fmla="*/ 671 h 671"/>
                <a:gd name="T16" fmla="*/ 320 w 1150"/>
                <a:gd name="T17" fmla="*/ 652 h 671"/>
                <a:gd name="T18" fmla="*/ 363 w 1150"/>
                <a:gd name="T19" fmla="*/ 608 h 671"/>
                <a:gd name="T20" fmla="*/ 417 w 1150"/>
                <a:gd name="T21" fmla="*/ 509 h 671"/>
                <a:gd name="T22" fmla="*/ 356 w 1150"/>
                <a:gd name="T23" fmla="*/ 599 h 671"/>
                <a:gd name="T24" fmla="*/ 302 w 1150"/>
                <a:gd name="T25" fmla="*/ 621 h 671"/>
                <a:gd name="T26" fmla="*/ 169 w 1150"/>
                <a:gd name="T27" fmla="*/ 509 h 671"/>
                <a:gd name="T28" fmla="*/ 190 w 1150"/>
                <a:gd name="T29" fmla="*/ 483 h 671"/>
                <a:gd name="T30" fmla="*/ 280 w 1150"/>
                <a:gd name="T31" fmla="*/ 547 h 671"/>
                <a:gd name="T32" fmla="*/ 289 w 1150"/>
                <a:gd name="T33" fmla="*/ 538 h 671"/>
                <a:gd name="T34" fmla="*/ 240 w 1150"/>
                <a:gd name="T35" fmla="*/ 464 h 671"/>
                <a:gd name="T36" fmla="*/ 308 w 1150"/>
                <a:gd name="T37" fmla="*/ 405 h 671"/>
                <a:gd name="T38" fmla="*/ 401 w 1150"/>
                <a:gd name="T39" fmla="*/ 487 h 671"/>
                <a:gd name="T40" fmla="*/ 398 w 1150"/>
                <a:gd name="T41" fmla="*/ 464 h 671"/>
                <a:gd name="T42" fmla="*/ 1150 w 1150"/>
                <a:gd name="T43" fmla="*/ 207 h 671"/>
                <a:gd name="T44" fmla="*/ 0 w 1150"/>
                <a:gd name="T45" fmla="*/ 0 h 671"/>
                <a:gd name="T46" fmla="*/ 0 w 1150"/>
                <a:gd name="T47" fmla="*/ 82 h 671"/>
                <a:gd name="T48" fmla="*/ 0 w 1150"/>
                <a:gd name="T49" fmla="*/ 8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0" h="671">
                  <a:moveTo>
                    <a:pt x="0" y="82"/>
                  </a:moveTo>
                  <a:lnTo>
                    <a:pt x="221" y="245"/>
                  </a:lnTo>
                  <a:lnTo>
                    <a:pt x="274" y="382"/>
                  </a:lnTo>
                  <a:lnTo>
                    <a:pt x="228" y="443"/>
                  </a:lnTo>
                  <a:lnTo>
                    <a:pt x="154" y="471"/>
                  </a:lnTo>
                  <a:lnTo>
                    <a:pt x="97" y="551"/>
                  </a:lnTo>
                  <a:lnTo>
                    <a:pt x="128" y="557"/>
                  </a:lnTo>
                  <a:lnTo>
                    <a:pt x="266" y="671"/>
                  </a:lnTo>
                  <a:lnTo>
                    <a:pt x="320" y="652"/>
                  </a:lnTo>
                  <a:lnTo>
                    <a:pt x="363" y="608"/>
                  </a:lnTo>
                  <a:lnTo>
                    <a:pt x="417" y="509"/>
                  </a:lnTo>
                  <a:lnTo>
                    <a:pt x="356" y="599"/>
                  </a:lnTo>
                  <a:lnTo>
                    <a:pt x="302" y="621"/>
                  </a:lnTo>
                  <a:lnTo>
                    <a:pt x="169" y="509"/>
                  </a:lnTo>
                  <a:lnTo>
                    <a:pt x="190" y="483"/>
                  </a:lnTo>
                  <a:lnTo>
                    <a:pt x="280" y="547"/>
                  </a:lnTo>
                  <a:lnTo>
                    <a:pt x="289" y="538"/>
                  </a:lnTo>
                  <a:lnTo>
                    <a:pt x="240" y="464"/>
                  </a:lnTo>
                  <a:lnTo>
                    <a:pt x="308" y="405"/>
                  </a:lnTo>
                  <a:lnTo>
                    <a:pt x="401" y="487"/>
                  </a:lnTo>
                  <a:lnTo>
                    <a:pt x="398" y="464"/>
                  </a:lnTo>
                  <a:lnTo>
                    <a:pt x="1150" y="207"/>
                  </a:lnTo>
                  <a:lnTo>
                    <a:pt x="0" y="0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8" name="Freeform 92"/>
            <p:cNvSpPr>
              <a:spLocks/>
            </p:cNvSpPr>
            <p:nvPr/>
          </p:nvSpPr>
          <p:spPr bwMode="auto">
            <a:xfrm>
              <a:off x="845" y="3697"/>
              <a:ext cx="296" cy="163"/>
            </a:xfrm>
            <a:custGeom>
              <a:avLst/>
              <a:gdLst>
                <a:gd name="T0" fmla="*/ 103 w 591"/>
                <a:gd name="T1" fmla="*/ 0 h 327"/>
                <a:gd name="T2" fmla="*/ 415 w 591"/>
                <a:gd name="T3" fmla="*/ 53 h 327"/>
                <a:gd name="T4" fmla="*/ 533 w 591"/>
                <a:gd name="T5" fmla="*/ 131 h 327"/>
                <a:gd name="T6" fmla="*/ 550 w 591"/>
                <a:gd name="T7" fmla="*/ 177 h 327"/>
                <a:gd name="T8" fmla="*/ 591 w 591"/>
                <a:gd name="T9" fmla="*/ 270 h 327"/>
                <a:gd name="T10" fmla="*/ 582 w 591"/>
                <a:gd name="T11" fmla="*/ 278 h 327"/>
                <a:gd name="T12" fmla="*/ 483 w 591"/>
                <a:gd name="T13" fmla="*/ 181 h 327"/>
                <a:gd name="T14" fmla="*/ 447 w 591"/>
                <a:gd name="T15" fmla="*/ 164 h 327"/>
                <a:gd name="T16" fmla="*/ 464 w 591"/>
                <a:gd name="T17" fmla="*/ 243 h 327"/>
                <a:gd name="T18" fmla="*/ 451 w 591"/>
                <a:gd name="T19" fmla="*/ 274 h 327"/>
                <a:gd name="T20" fmla="*/ 418 w 591"/>
                <a:gd name="T21" fmla="*/ 274 h 327"/>
                <a:gd name="T22" fmla="*/ 386 w 591"/>
                <a:gd name="T23" fmla="*/ 304 h 327"/>
                <a:gd name="T24" fmla="*/ 344 w 591"/>
                <a:gd name="T25" fmla="*/ 308 h 327"/>
                <a:gd name="T26" fmla="*/ 291 w 591"/>
                <a:gd name="T27" fmla="*/ 327 h 327"/>
                <a:gd name="T28" fmla="*/ 263 w 591"/>
                <a:gd name="T29" fmla="*/ 316 h 327"/>
                <a:gd name="T30" fmla="*/ 221 w 591"/>
                <a:gd name="T31" fmla="*/ 274 h 327"/>
                <a:gd name="T32" fmla="*/ 194 w 591"/>
                <a:gd name="T33" fmla="*/ 247 h 327"/>
                <a:gd name="T34" fmla="*/ 162 w 591"/>
                <a:gd name="T35" fmla="*/ 219 h 327"/>
                <a:gd name="T36" fmla="*/ 86 w 591"/>
                <a:gd name="T37" fmla="*/ 205 h 327"/>
                <a:gd name="T38" fmla="*/ 42 w 591"/>
                <a:gd name="T39" fmla="*/ 190 h 327"/>
                <a:gd name="T40" fmla="*/ 13 w 591"/>
                <a:gd name="T41" fmla="*/ 177 h 327"/>
                <a:gd name="T42" fmla="*/ 0 w 591"/>
                <a:gd name="T43" fmla="*/ 154 h 327"/>
                <a:gd name="T44" fmla="*/ 29 w 591"/>
                <a:gd name="T45" fmla="*/ 124 h 327"/>
                <a:gd name="T46" fmla="*/ 46 w 591"/>
                <a:gd name="T47" fmla="*/ 165 h 327"/>
                <a:gd name="T48" fmla="*/ 97 w 591"/>
                <a:gd name="T49" fmla="*/ 190 h 327"/>
                <a:gd name="T50" fmla="*/ 162 w 591"/>
                <a:gd name="T51" fmla="*/ 205 h 327"/>
                <a:gd name="T52" fmla="*/ 278 w 591"/>
                <a:gd name="T53" fmla="*/ 308 h 327"/>
                <a:gd name="T54" fmla="*/ 310 w 591"/>
                <a:gd name="T55" fmla="*/ 304 h 327"/>
                <a:gd name="T56" fmla="*/ 314 w 591"/>
                <a:gd name="T57" fmla="*/ 285 h 327"/>
                <a:gd name="T58" fmla="*/ 263 w 591"/>
                <a:gd name="T59" fmla="*/ 205 h 327"/>
                <a:gd name="T60" fmla="*/ 346 w 591"/>
                <a:gd name="T61" fmla="*/ 293 h 327"/>
                <a:gd name="T62" fmla="*/ 380 w 591"/>
                <a:gd name="T63" fmla="*/ 278 h 327"/>
                <a:gd name="T64" fmla="*/ 396 w 591"/>
                <a:gd name="T65" fmla="*/ 257 h 327"/>
                <a:gd name="T66" fmla="*/ 325 w 591"/>
                <a:gd name="T67" fmla="*/ 164 h 327"/>
                <a:gd name="T68" fmla="*/ 415 w 591"/>
                <a:gd name="T69" fmla="*/ 251 h 327"/>
                <a:gd name="T70" fmla="*/ 437 w 591"/>
                <a:gd name="T71" fmla="*/ 251 h 327"/>
                <a:gd name="T72" fmla="*/ 447 w 591"/>
                <a:gd name="T73" fmla="*/ 223 h 327"/>
                <a:gd name="T74" fmla="*/ 399 w 591"/>
                <a:gd name="T75" fmla="*/ 120 h 327"/>
                <a:gd name="T76" fmla="*/ 493 w 591"/>
                <a:gd name="T77" fmla="*/ 165 h 327"/>
                <a:gd name="T78" fmla="*/ 555 w 591"/>
                <a:gd name="T79" fmla="*/ 236 h 327"/>
                <a:gd name="T80" fmla="*/ 559 w 591"/>
                <a:gd name="T81" fmla="*/ 223 h 327"/>
                <a:gd name="T82" fmla="*/ 521 w 591"/>
                <a:gd name="T83" fmla="*/ 139 h 327"/>
                <a:gd name="T84" fmla="*/ 409 w 591"/>
                <a:gd name="T85" fmla="*/ 57 h 327"/>
                <a:gd name="T86" fmla="*/ 103 w 591"/>
                <a:gd name="T87" fmla="*/ 0 h 327"/>
                <a:gd name="T88" fmla="*/ 103 w 591"/>
                <a:gd name="T8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1" h="327">
                  <a:moveTo>
                    <a:pt x="103" y="0"/>
                  </a:moveTo>
                  <a:lnTo>
                    <a:pt x="415" y="53"/>
                  </a:lnTo>
                  <a:lnTo>
                    <a:pt x="533" y="131"/>
                  </a:lnTo>
                  <a:lnTo>
                    <a:pt x="550" y="177"/>
                  </a:lnTo>
                  <a:lnTo>
                    <a:pt x="591" y="270"/>
                  </a:lnTo>
                  <a:lnTo>
                    <a:pt x="582" y="278"/>
                  </a:lnTo>
                  <a:lnTo>
                    <a:pt x="483" y="181"/>
                  </a:lnTo>
                  <a:lnTo>
                    <a:pt x="447" y="164"/>
                  </a:lnTo>
                  <a:lnTo>
                    <a:pt x="464" y="243"/>
                  </a:lnTo>
                  <a:lnTo>
                    <a:pt x="451" y="274"/>
                  </a:lnTo>
                  <a:lnTo>
                    <a:pt x="418" y="274"/>
                  </a:lnTo>
                  <a:lnTo>
                    <a:pt x="386" y="304"/>
                  </a:lnTo>
                  <a:lnTo>
                    <a:pt x="344" y="308"/>
                  </a:lnTo>
                  <a:lnTo>
                    <a:pt x="291" y="327"/>
                  </a:lnTo>
                  <a:lnTo>
                    <a:pt x="263" y="316"/>
                  </a:lnTo>
                  <a:lnTo>
                    <a:pt x="221" y="274"/>
                  </a:lnTo>
                  <a:lnTo>
                    <a:pt x="194" y="247"/>
                  </a:lnTo>
                  <a:lnTo>
                    <a:pt x="162" y="219"/>
                  </a:lnTo>
                  <a:lnTo>
                    <a:pt x="86" y="205"/>
                  </a:lnTo>
                  <a:lnTo>
                    <a:pt x="42" y="190"/>
                  </a:lnTo>
                  <a:lnTo>
                    <a:pt x="13" y="177"/>
                  </a:lnTo>
                  <a:lnTo>
                    <a:pt x="0" y="154"/>
                  </a:lnTo>
                  <a:lnTo>
                    <a:pt x="29" y="124"/>
                  </a:lnTo>
                  <a:lnTo>
                    <a:pt x="46" y="165"/>
                  </a:lnTo>
                  <a:lnTo>
                    <a:pt x="97" y="190"/>
                  </a:lnTo>
                  <a:lnTo>
                    <a:pt x="162" y="205"/>
                  </a:lnTo>
                  <a:lnTo>
                    <a:pt x="278" y="308"/>
                  </a:lnTo>
                  <a:lnTo>
                    <a:pt x="310" y="304"/>
                  </a:lnTo>
                  <a:lnTo>
                    <a:pt x="314" y="285"/>
                  </a:lnTo>
                  <a:lnTo>
                    <a:pt x="263" y="205"/>
                  </a:lnTo>
                  <a:lnTo>
                    <a:pt x="346" y="293"/>
                  </a:lnTo>
                  <a:lnTo>
                    <a:pt x="380" y="278"/>
                  </a:lnTo>
                  <a:lnTo>
                    <a:pt x="396" y="257"/>
                  </a:lnTo>
                  <a:lnTo>
                    <a:pt x="325" y="164"/>
                  </a:lnTo>
                  <a:lnTo>
                    <a:pt x="415" y="251"/>
                  </a:lnTo>
                  <a:lnTo>
                    <a:pt x="437" y="251"/>
                  </a:lnTo>
                  <a:lnTo>
                    <a:pt x="447" y="223"/>
                  </a:lnTo>
                  <a:lnTo>
                    <a:pt x="399" y="120"/>
                  </a:lnTo>
                  <a:lnTo>
                    <a:pt x="493" y="165"/>
                  </a:lnTo>
                  <a:lnTo>
                    <a:pt x="555" y="236"/>
                  </a:lnTo>
                  <a:lnTo>
                    <a:pt x="559" y="223"/>
                  </a:lnTo>
                  <a:lnTo>
                    <a:pt x="521" y="139"/>
                  </a:lnTo>
                  <a:lnTo>
                    <a:pt x="409" y="57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9" name="Freeform 93"/>
            <p:cNvSpPr>
              <a:spLocks/>
            </p:cNvSpPr>
            <p:nvPr/>
          </p:nvSpPr>
          <p:spPr bwMode="auto">
            <a:xfrm>
              <a:off x="1062" y="3775"/>
              <a:ext cx="79" cy="117"/>
            </a:xfrm>
            <a:custGeom>
              <a:avLst/>
              <a:gdLst>
                <a:gd name="T0" fmla="*/ 157 w 157"/>
                <a:gd name="T1" fmla="*/ 131 h 234"/>
                <a:gd name="T2" fmla="*/ 41 w 157"/>
                <a:gd name="T3" fmla="*/ 7 h 234"/>
                <a:gd name="T4" fmla="*/ 0 w 157"/>
                <a:gd name="T5" fmla="*/ 0 h 234"/>
                <a:gd name="T6" fmla="*/ 22 w 157"/>
                <a:gd name="T7" fmla="*/ 93 h 234"/>
                <a:gd name="T8" fmla="*/ 157 w 157"/>
                <a:gd name="T9" fmla="*/ 234 h 234"/>
                <a:gd name="T10" fmla="*/ 157 w 157"/>
                <a:gd name="T11" fmla="*/ 131 h 234"/>
                <a:gd name="T12" fmla="*/ 157 w 157"/>
                <a:gd name="T13" fmla="*/ 1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34">
                  <a:moveTo>
                    <a:pt x="157" y="131"/>
                  </a:moveTo>
                  <a:lnTo>
                    <a:pt x="41" y="7"/>
                  </a:lnTo>
                  <a:lnTo>
                    <a:pt x="0" y="0"/>
                  </a:lnTo>
                  <a:lnTo>
                    <a:pt x="22" y="93"/>
                  </a:lnTo>
                  <a:lnTo>
                    <a:pt x="157" y="234"/>
                  </a:lnTo>
                  <a:lnTo>
                    <a:pt x="157" y="131"/>
                  </a:lnTo>
                  <a:lnTo>
                    <a:pt x="157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0" name="Freeform 94"/>
            <p:cNvSpPr>
              <a:spLocks/>
            </p:cNvSpPr>
            <p:nvPr/>
          </p:nvSpPr>
          <p:spPr bwMode="auto">
            <a:xfrm>
              <a:off x="9" y="3393"/>
              <a:ext cx="253" cy="608"/>
            </a:xfrm>
            <a:custGeom>
              <a:avLst/>
              <a:gdLst>
                <a:gd name="T0" fmla="*/ 449 w 508"/>
                <a:gd name="T1" fmla="*/ 1049 h 1214"/>
                <a:gd name="T2" fmla="*/ 441 w 508"/>
                <a:gd name="T3" fmla="*/ 948 h 1214"/>
                <a:gd name="T4" fmla="*/ 430 w 508"/>
                <a:gd name="T5" fmla="*/ 825 h 1214"/>
                <a:gd name="T6" fmla="*/ 441 w 508"/>
                <a:gd name="T7" fmla="*/ 678 h 1214"/>
                <a:gd name="T8" fmla="*/ 483 w 508"/>
                <a:gd name="T9" fmla="*/ 547 h 1214"/>
                <a:gd name="T10" fmla="*/ 508 w 508"/>
                <a:gd name="T11" fmla="*/ 500 h 1214"/>
                <a:gd name="T12" fmla="*/ 460 w 508"/>
                <a:gd name="T13" fmla="*/ 471 h 1214"/>
                <a:gd name="T14" fmla="*/ 460 w 508"/>
                <a:gd name="T15" fmla="*/ 412 h 1214"/>
                <a:gd name="T16" fmla="*/ 295 w 508"/>
                <a:gd name="T17" fmla="*/ 285 h 1214"/>
                <a:gd name="T18" fmla="*/ 236 w 508"/>
                <a:gd name="T19" fmla="*/ 159 h 1214"/>
                <a:gd name="T20" fmla="*/ 236 w 508"/>
                <a:gd name="T21" fmla="*/ 0 h 1214"/>
                <a:gd name="T22" fmla="*/ 0 w 508"/>
                <a:gd name="T23" fmla="*/ 42 h 1214"/>
                <a:gd name="T24" fmla="*/ 0 w 508"/>
                <a:gd name="T25" fmla="*/ 1214 h 1214"/>
                <a:gd name="T26" fmla="*/ 449 w 508"/>
                <a:gd name="T27" fmla="*/ 1049 h 1214"/>
                <a:gd name="T28" fmla="*/ 449 w 508"/>
                <a:gd name="T29" fmla="*/ 1049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8" h="1214">
                  <a:moveTo>
                    <a:pt x="449" y="1049"/>
                  </a:moveTo>
                  <a:lnTo>
                    <a:pt x="441" y="948"/>
                  </a:lnTo>
                  <a:lnTo>
                    <a:pt x="430" y="825"/>
                  </a:lnTo>
                  <a:lnTo>
                    <a:pt x="441" y="678"/>
                  </a:lnTo>
                  <a:lnTo>
                    <a:pt x="483" y="547"/>
                  </a:lnTo>
                  <a:lnTo>
                    <a:pt x="508" y="500"/>
                  </a:lnTo>
                  <a:lnTo>
                    <a:pt x="460" y="471"/>
                  </a:lnTo>
                  <a:lnTo>
                    <a:pt x="460" y="412"/>
                  </a:lnTo>
                  <a:lnTo>
                    <a:pt x="295" y="285"/>
                  </a:lnTo>
                  <a:lnTo>
                    <a:pt x="236" y="159"/>
                  </a:lnTo>
                  <a:lnTo>
                    <a:pt x="236" y="0"/>
                  </a:lnTo>
                  <a:lnTo>
                    <a:pt x="0" y="42"/>
                  </a:lnTo>
                  <a:lnTo>
                    <a:pt x="0" y="1214"/>
                  </a:lnTo>
                  <a:lnTo>
                    <a:pt x="449" y="1049"/>
                  </a:lnTo>
                  <a:lnTo>
                    <a:pt x="449" y="10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1" name="Freeform 95"/>
            <p:cNvSpPr>
              <a:spLocks/>
            </p:cNvSpPr>
            <p:nvPr/>
          </p:nvSpPr>
          <p:spPr bwMode="auto">
            <a:xfrm>
              <a:off x="9" y="3996"/>
              <a:ext cx="879" cy="303"/>
            </a:xfrm>
            <a:custGeom>
              <a:avLst/>
              <a:gdLst>
                <a:gd name="T0" fmla="*/ 1759 w 1759"/>
                <a:gd name="T1" fmla="*/ 494 h 606"/>
                <a:gd name="T2" fmla="*/ 0 w 1759"/>
                <a:gd name="T3" fmla="*/ 0 h 606"/>
                <a:gd name="T4" fmla="*/ 0 w 1759"/>
                <a:gd name="T5" fmla="*/ 606 h 606"/>
                <a:gd name="T6" fmla="*/ 1759 w 1759"/>
                <a:gd name="T7" fmla="*/ 606 h 606"/>
                <a:gd name="T8" fmla="*/ 1759 w 1759"/>
                <a:gd name="T9" fmla="*/ 494 h 606"/>
                <a:gd name="T10" fmla="*/ 1759 w 1759"/>
                <a:gd name="T11" fmla="*/ 49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9" h="606">
                  <a:moveTo>
                    <a:pt x="1759" y="494"/>
                  </a:moveTo>
                  <a:lnTo>
                    <a:pt x="0" y="0"/>
                  </a:lnTo>
                  <a:lnTo>
                    <a:pt x="0" y="606"/>
                  </a:lnTo>
                  <a:lnTo>
                    <a:pt x="1759" y="606"/>
                  </a:lnTo>
                  <a:lnTo>
                    <a:pt x="1759" y="494"/>
                  </a:lnTo>
                  <a:lnTo>
                    <a:pt x="1759" y="4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2" name="Freeform 96"/>
            <p:cNvSpPr>
              <a:spLocks/>
            </p:cNvSpPr>
            <p:nvPr/>
          </p:nvSpPr>
          <p:spPr bwMode="auto">
            <a:xfrm>
              <a:off x="901" y="3710"/>
              <a:ext cx="1231" cy="584"/>
            </a:xfrm>
            <a:custGeom>
              <a:avLst/>
              <a:gdLst>
                <a:gd name="T0" fmla="*/ 0 w 2462"/>
                <a:gd name="T1" fmla="*/ 1049 h 1169"/>
                <a:gd name="T2" fmla="*/ 2191 w 2462"/>
                <a:gd name="T3" fmla="*/ 62 h 1169"/>
                <a:gd name="T4" fmla="*/ 2105 w 2462"/>
                <a:gd name="T5" fmla="*/ 23 h 1169"/>
                <a:gd name="T6" fmla="*/ 2023 w 2462"/>
                <a:gd name="T7" fmla="*/ 0 h 1169"/>
                <a:gd name="T8" fmla="*/ 2139 w 2462"/>
                <a:gd name="T9" fmla="*/ 4 h 1169"/>
                <a:gd name="T10" fmla="*/ 2246 w 2462"/>
                <a:gd name="T11" fmla="*/ 81 h 1169"/>
                <a:gd name="T12" fmla="*/ 2462 w 2462"/>
                <a:gd name="T13" fmla="*/ 119 h 1169"/>
                <a:gd name="T14" fmla="*/ 2455 w 2462"/>
                <a:gd name="T15" fmla="*/ 853 h 1169"/>
                <a:gd name="T16" fmla="*/ 2170 w 2462"/>
                <a:gd name="T17" fmla="*/ 289 h 1169"/>
                <a:gd name="T18" fmla="*/ 329 w 2462"/>
                <a:gd name="T19" fmla="*/ 1169 h 1169"/>
                <a:gd name="T20" fmla="*/ 80 w 2462"/>
                <a:gd name="T21" fmla="*/ 1167 h 1169"/>
                <a:gd name="T22" fmla="*/ 1978 w 2462"/>
                <a:gd name="T23" fmla="*/ 266 h 1169"/>
                <a:gd name="T24" fmla="*/ 0 w 2462"/>
                <a:gd name="T25" fmla="*/ 1049 h 1169"/>
                <a:gd name="T26" fmla="*/ 0 w 2462"/>
                <a:gd name="T27" fmla="*/ 104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2" h="1169">
                  <a:moveTo>
                    <a:pt x="0" y="1049"/>
                  </a:moveTo>
                  <a:lnTo>
                    <a:pt x="2191" y="62"/>
                  </a:lnTo>
                  <a:lnTo>
                    <a:pt x="2105" y="23"/>
                  </a:lnTo>
                  <a:lnTo>
                    <a:pt x="2023" y="0"/>
                  </a:lnTo>
                  <a:lnTo>
                    <a:pt x="2139" y="4"/>
                  </a:lnTo>
                  <a:lnTo>
                    <a:pt x="2246" y="81"/>
                  </a:lnTo>
                  <a:lnTo>
                    <a:pt x="2462" y="119"/>
                  </a:lnTo>
                  <a:lnTo>
                    <a:pt x="2455" y="853"/>
                  </a:lnTo>
                  <a:lnTo>
                    <a:pt x="2170" y="289"/>
                  </a:lnTo>
                  <a:lnTo>
                    <a:pt x="329" y="1169"/>
                  </a:lnTo>
                  <a:lnTo>
                    <a:pt x="80" y="1167"/>
                  </a:lnTo>
                  <a:lnTo>
                    <a:pt x="1978" y="266"/>
                  </a:lnTo>
                  <a:lnTo>
                    <a:pt x="0" y="1049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3" name="Freeform 97"/>
            <p:cNvSpPr>
              <a:spLocks/>
            </p:cNvSpPr>
            <p:nvPr/>
          </p:nvSpPr>
          <p:spPr bwMode="auto">
            <a:xfrm>
              <a:off x="1035" y="3639"/>
              <a:ext cx="299" cy="194"/>
            </a:xfrm>
            <a:custGeom>
              <a:avLst/>
              <a:gdLst>
                <a:gd name="T0" fmla="*/ 0 w 597"/>
                <a:gd name="T1" fmla="*/ 162 h 390"/>
                <a:gd name="T2" fmla="*/ 318 w 597"/>
                <a:gd name="T3" fmla="*/ 0 h 390"/>
                <a:gd name="T4" fmla="*/ 597 w 597"/>
                <a:gd name="T5" fmla="*/ 202 h 390"/>
                <a:gd name="T6" fmla="*/ 238 w 597"/>
                <a:gd name="T7" fmla="*/ 390 h 390"/>
                <a:gd name="T8" fmla="*/ 554 w 597"/>
                <a:gd name="T9" fmla="*/ 207 h 390"/>
                <a:gd name="T10" fmla="*/ 356 w 597"/>
                <a:gd name="T11" fmla="*/ 69 h 390"/>
                <a:gd name="T12" fmla="*/ 268 w 597"/>
                <a:gd name="T13" fmla="*/ 67 h 390"/>
                <a:gd name="T14" fmla="*/ 0 w 597"/>
                <a:gd name="T15" fmla="*/ 162 h 390"/>
                <a:gd name="T16" fmla="*/ 0 w 597"/>
                <a:gd name="T17" fmla="*/ 16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390">
                  <a:moveTo>
                    <a:pt x="0" y="162"/>
                  </a:moveTo>
                  <a:lnTo>
                    <a:pt x="318" y="0"/>
                  </a:lnTo>
                  <a:lnTo>
                    <a:pt x="597" y="202"/>
                  </a:lnTo>
                  <a:lnTo>
                    <a:pt x="238" y="390"/>
                  </a:lnTo>
                  <a:lnTo>
                    <a:pt x="554" y="207"/>
                  </a:lnTo>
                  <a:lnTo>
                    <a:pt x="356" y="69"/>
                  </a:lnTo>
                  <a:lnTo>
                    <a:pt x="268" y="67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4" name="Freeform 98"/>
            <p:cNvSpPr>
              <a:spLocks/>
            </p:cNvSpPr>
            <p:nvPr/>
          </p:nvSpPr>
          <p:spPr bwMode="auto">
            <a:xfrm>
              <a:off x="1201" y="3033"/>
              <a:ext cx="365" cy="22"/>
            </a:xfrm>
            <a:custGeom>
              <a:avLst/>
              <a:gdLst>
                <a:gd name="T0" fmla="*/ 0 w 730"/>
                <a:gd name="T1" fmla="*/ 23 h 44"/>
                <a:gd name="T2" fmla="*/ 25 w 730"/>
                <a:gd name="T3" fmla="*/ 0 h 44"/>
                <a:gd name="T4" fmla="*/ 730 w 730"/>
                <a:gd name="T5" fmla="*/ 44 h 44"/>
                <a:gd name="T6" fmla="*/ 0 w 730"/>
                <a:gd name="T7" fmla="*/ 23 h 44"/>
                <a:gd name="T8" fmla="*/ 0 w 730"/>
                <a:gd name="T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44">
                  <a:moveTo>
                    <a:pt x="0" y="23"/>
                  </a:moveTo>
                  <a:lnTo>
                    <a:pt x="25" y="0"/>
                  </a:lnTo>
                  <a:lnTo>
                    <a:pt x="730" y="44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5" name="Freeform 99"/>
            <p:cNvSpPr>
              <a:spLocks/>
            </p:cNvSpPr>
            <p:nvPr/>
          </p:nvSpPr>
          <p:spPr bwMode="auto">
            <a:xfrm>
              <a:off x="1179" y="2845"/>
              <a:ext cx="553" cy="327"/>
            </a:xfrm>
            <a:custGeom>
              <a:avLst/>
              <a:gdLst>
                <a:gd name="T0" fmla="*/ 0 w 1106"/>
                <a:gd name="T1" fmla="*/ 371 h 654"/>
                <a:gd name="T2" fmla="*/ 55 w 1106"/>
                <a:gd name="T3" fmla="*/ 327 h 654"/>
                <a:gd name="T4" fmla="*/ 155 w 1106"/>
                <a:gd name="T5" fmla="*/ 0 h 654"/>
                <a:gd name="T6" fmla="*/ 121 w 1106"/>
                <a:gd name="T7" fmla="*/ 224 h 654"/>
                <a:gd name="T8" fmla="*/ 157 w 1106"/>
                <a:gd name="T9" fmla="*/ 300 h 654"/>
                <a:gd name="T10" fmla="*/ 385 w 1106"/>
                <a:gd name="T11" fmla="*/ 335 h 654"/>
                <a:gd name="T12" fmla="*/ 1024 w 1106"/>
                <a:gd name="T13" fmla="*/ 363 h 654"/>
                <a:gd name="T14" fmla="*/ 1106 w 1106"/>
                <a:gd name="T15" fmla="*/ 4 h 654"/>
                <a:gd name="T16" fmla="*/ 1060 w 1106"/>
                <a:gd name="T17" fmla="*/ 384 h 654"/>
                <a:gd name="T18" fmla="*/ 640 w 1106"/>
                <a:gd name="T19" fmla="*/ 654 h 654"/>
                <a:gd name="T20" fmla="*/ 1017 w 1106"/>
                <a:gd name="T21" fmla="*/ 386 h 654"/>
                <a:gd name="T22" fmla="*/ 104 w 1106"/>
                <a:gd name="T23" fmla="*/ 340 h 654"/>
                <a:gd name="T24" fmla="*/ 0 w 1106"/>
                <a:gd name="T25" fmla="*/ 371 h 654"/>
                <a:gd name="T26" fmla="*/ 0 w 1106"/>
                <a:gd name="T27" fmla="*/ 37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6" h="654">
                  <a:moveTo>
                    <a:pt x="0" y="371"/>
                  </a:moveTo>
                  <a:lnTo>
                    <a:pt x="55" y="327"/>
                  </a:lnTo>
                  <a:lnTo>
                    <a:pt x="155" y="0"/>
                  </a:lnTo>
                  <a:lnTo>
                    <a:pt x="121" y="224"/>
                  </a:lnTo>
                  <a:lnTo>
                    <a:pt x="157" y="300"/>
                  </a:lnTo>
                  <a:lnTo>
                    <a:pt x="385" y="335"/>
                  </a:lnTo>
                  <a:lnTo>
                    <a:pt x="1024" y="363"/>
                  </a:lnTo>
                  <a:lnTo>
                    <a:pt x="1106" y="4"/>
                  </a:lnTo>
                  <a:lnTo>
                    <a:pt x="1060" y="384"/>
                  </a:lnTo>
                  <a:lnTo>
                    <a:pt x="640" y="654"/>
                  </a:lnTo>
                  <a:lnTo>
                    <a:pt x="1017" y="386"/>
                  </a:lnTo>
                  <a:lnTo>
                    <a:pt x="104" y="34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6" name="Freeform 100"/>
            <p:cNvSpPr>
              <a:spLocks/>
            </p:cNvSpPr>
            <p:nvPr/>
          </p:nvSpPr>
          <p:spPr bwMode="auto">
            <a:xfrm>
              <a:off x="1258" y="2832"/>
              <a:ext cx="654" cy="268"/>
            </a:xfrm>
            <a:custGeom>
              <a:avLst/>
              <a:gdLst>
                <a:gd name="T0" fmla="*/ 0 w 1308"/>
                <a:gd name="T1" fmla="*/ 4 h 536"/>
                <a:gd name="T2" fmla="*/ 947 w 1308"/>
                <a:gd name="T3" fmla="*/ 0 h 536"/>
                <a:gd name="T4" fmla="*/ 1259 w 1308"/>
                <a:gd name="T5" fmla="*/ 137 h 536"/>
                <a:gd name="T6" fmla="*/ 1308 w 1308"/>
                <a:gd name="T7" fmla="*/ 529 h 536"/>
                <a:gd name="T8" fmla="*/ 1282 w 1308"/>
                <a:gd name="T9" fmla="*/ 536 h 536"/>
                <a:gd name="T10" fmla="*/ 1255 w 1308"/>
                <a:gd name="T11" fmla="*/ 377 h 536"/>
                <a:gd name="T12" fmla="*/ 1194 w 1308"/>
                <a:gd name="T13" fmla="*/ 229 h 536"/>
                <a:gd name="T14" fmla="*/ 1071 w 1308"/>
                <a:gd name="T15" fmla="*/ 90 h 536"/>
                <a:gd name="T16" fmla="*/ 949 w 1308"/>
                <a:gd name="T17" fmla="*/ 18 h 536"/>
                <a:gd name="T18" fmla="*/ 17 w 1308"/>
                <a:gd name="T19" fmla="*/ 21 h 536"/>
                <a:gd name="T20" fmla="*/ 0 w 1308"/>
                <a:gd name="T21" fmla="*/ 4 h 536"/>
                <a:gd name="T22" fmla="*/ 0 w 1308"/>
                <a:gd name="T23" fmla="*/ 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8" h="536">
                  <a:moveTo>
                    <a:pt x="0" y="4"/>
                  </a:moveTo>
                  <a:lnTo>
                    <a:pt x="947" y="0"/>
                  </a:lnTo>
                  <a:lnTo>
                    <a:pt x="1259" y="137"/>
                  </a:lnTo>
                  <a:lnTo>
                    <a:pt x="1308" y="529"/>
                  </a:lnTo>
                  <a:lnTo>
                    <a:pt x="1282" y="536"/>
                  </a:lnTo>
                  <a:lnTo>
                    <a:pt x="1255" y="377"/>
                  </a:lnTo>
                  <a:lnTo>
                    <a:pt x="1194" y="229"/>
                  </a:lnTo>
                  <a:lnTo>
                    <a:pt x="1071" y="90"/>
                  </a:lnTo>
                  <a:lnTo>
                    <a:pt x="949" y="18"/>
                  </a:lnTo>
                  <a:lnTo>
                    <a:pt x="17" y="2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7" name="Freeform 101"/>
            <p:cNvSpPr>
              <a:spLocks/>
            </p:cNvSpPr>
            <p:nvPr/>
          </p:nvSpPr>
          <p:spPr bwMode="auto">
            <a:xfrm>
              <a:off x="1553" y="3289"/>
              <a:ext cx="562" cy="150"/>
            </a:xfrm>
            <a:custGeom>
              <a:avLst/>
              <a:gdLst>
                <a:gd name="T0" fmla="*/ 815 w 1123"/>
                <a:gd name="T1" fmla="*/ 0 h 300"/>
                <a:gd name="T2" fmla="*/ 0 w 1123"/>
                <a:gd name="T3" fmla="*/ 281 h 300"/>
                <a:gd name="T4" fmla="*/ 135 w 1123"/>
                <a:gd name="T5" fmla="*/ 300 h 300"/>
                <a:gd name="T6" fmla="*/ 823 w 1123"/>
                <a:gd name="T7" fmla="*/ 190 h 300"/>
                <a:gd name="T8" fmla="*/ 1123 w 1123"/>
                <a:gd name="T9" fmla="*/ 176 h 300"/>
                <a:gd name="T10" fmla="*/ 1059 w 1123"/>
                <a:gd name="T11" fmla="*/ 21 h 300"/>
                <a:gd name="T12" fmla="*/ 815 w 1123"/>
                <a:gd name="T13" fmla="*/ 0 h 300"/>
                <a:gd name="T14" fmla="*/ 815 w 1123"/>
                <a:gd name="T1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300">
                  <a:moveTo>
                    <a:pt x="815" y="0"/>
                  </a:moveTo>
                  <a:lnTo>
                    <a:pt x="0" y="281"/>
                  </a:lnTo>
                  <a:lnTo>
                    <a:pt x="135" y="300"/>
                  </a:lnTo>
                  <a:lnTo>
                    <a:pt x="823" y="190"/>
                  </a:lnTo>
                  <a:lnTo>
                    <a:pt x="1123" y="176"/>
                  </a:lnTo>
                  <a:lnTo>
                    <a:pt x="1059" y="21"/>
                  </a:lnTo>
                  <a:lnTo>
                    <a:pt x="815" y="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8" name="Freeform 102"/>
            <p:cNvSpPr>
              <a:spLocks/>
            </p:cNvSpPr>
            <p:nvPr/>
          </p:nvSpPr>
          <p:spPr bwMode="auto">
            <a:xfrm>
              <a:off x="953" y="3210"/>
              <a:ext cx="461" cy="75"/>
            </a:xfrm>
            <a:custGeom>
              <a:avLst/>
              <a:gdLst>
                <a:gd name="T0" fmla="*/ 87 w 920"/>
                <a:gd name="T1" fmla="*/ 0 h 150"/>
                <a:gd name="T2" fmla="*/ 160 w 920"/>
                <a:gd name="T3" fmla="*/ 46 h 150"/>
                <a:gd name="T4" fmla="*/ 920 w 920"/>
                <a:gd name="T5" fmla="*/ 150 h 150"/>
                <a:gd name="T6" fmla="*/ 160 w 920"/>
                <a:gd name="T7" fmla="*/ 72 h 150"/>
                <a:gd name="T8" fmla="*/ 0 w 920"/>
                <a:gd name="T9" fmla="*/ 103 h 150"/>
                <a:gd name="T10" fmla="*/ 131 w 920"/>
                <a:gd name="T11" fmla="*/ 59 h 150"/>
                <a:gd name="T12" fmla="*/ 87 w 920"/>
                <a:gd name="T13" fmla="*/ 0 h 150"/>
                <a:gd name="T14" fmla="*/ 87 w 920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0" h="150">
                  <a:moveTo>
                    <a:pt x="87" y="0"/>
                  </a:moveTo>
                  <a:lnTo>
                    <a:pt x="160" y="46"/>
                  </a:lnTo>
                  <a:lnTo>
                    <a:pt x="920" y="150"/>
                  </a:lnTo>
                  <a:lnTo>
                    <a:pt x="160" y="72"/>
                  </a:lnTo>
                  <a:lnTo>
                    <a:pt x="0" y="103"/>
                  </a:lnTo>
                  <a:lnTo>
                    <a:pt x="131" y="59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9" name="Freeform 103"/>
            <p:cNvSpPr>
              <a:spLocks/>
            </p:cNvSpPr>
            <p:nvPr/>
          </p:nvSpPr>
          <p:spPr bwMode="auto">
            <a:xfrm>
              <a:off x="1434" y="3186"/>
              <a:ext cx="201" cy="186"/>
            </a:xfrm>
            <a:custGeom>
              <a:avLst/>
              <a:gdLst>
                <a:gd name="T0" fmla="*/ 302 w 401"/>
                <a:gd name="T1" fmla="*/ 38 h 371"/>
                <a:gd name="T2" fmla="*/ 278 w 401"/>
                <a:gd name="T3" fmla="*/ 10 h 371"/>
                <a:gd name="T4" fmla="*/ 247 w 401"/>
                <a:gd name="T5" fmla="*/ 0 h 371"/>
                <a:gd name="T6" fmla="*/ 4 w 401"/>
                <a:gd name="T7" fmla="*/ 179 h 371"/>
                <a:gd name="T8" fmla="*/ 0 w 401"/>
                <a:gd name="T9" fmla="*/ 202 h 371"/>
                <a:gd name="T10" fmla="*/ 118 w 401"/>
                <a:gd name="T11" fmla="*/ 362 h 371"/>
                <a:gd name="T12" fmla="*/ 137 w 401"/>
                <a:gd name="T13" fmla="*/ 371 h 371"/>
                <a:gd name="T14" fmla="*/ 160 w 401"/>
                <a:gd name="T15" fmla="*/ 365 h 371"/>
                <a:gd name="T16" fmla="*/ 399 w 401"/>
                <a:gd name="T17" fmla="*/ 206 h 371"/>
                <a:gd name="T18" fmla="*/ 401 w 401"/>
                <a:gd name="T19" fmla="*/ 170 h 371"/>
                <a:gd name="T20" fmla="*/ 390 w 401"/>
                <a:gd name="T21" fmla="*/ 198 h 371"/>
                <a:gd name="T22" fmla="*/ 154 w 401"/>
                <a:gd name="T23" fmla="*/ 358 h 371"/>
                <a:gd name="T24" fmla="*/ 131 w 401"/>
                <a:gd name="T25" fmla="*/ 358 h 371"/>
                <a:gd name="T26" fmla="*/ 9 w 401"/>
                <a:gd name="T27" fmla="*/ 204 h 371"/>
                <a:gd name="T28" fmla="*/ 11 w 401"/>
                <a:gd name="T29" fmla="*/ 185 h 371"/>
                <a:gd name="T30" fmla="*/ 247 w 401"/>
                <a:gd name="T31" fmla="*/ 8 h 371"/>
                <a:gd name="T32" fmla="*/ 262 w 401"/>
                <a:gd name="T33" fmla="*/ 10 h 371"/>
                <a:gd name="T34" fmla="*/ 278 w 401"/>
                <a:gd name="T35" fmla="*/ 19 h 371"/>
                <a:gd name="T36" fmla="*/ 300 w 401"/>
                <a:gd name="T37" fmla="*/ 44 h 371"/>
                <a:gd name="T38" fmla="*/ 302 w 401"/>
                <a:gd name="T39" fmla="*/ 38 h 371"/>
                <a:gd name="T40" fmla="*/ 302 w 401"/>
                <a:gd name="T41" fmla="*/ 3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1" h="371">
                  <a:moveTo>
                    <a:pt x="302" y="38"/>
                  </a:moveTo>
                  <a:lnTo>
                    <a:pt x="278" y="10"/>
                  </a:lnTo>
                  <a:lnTo>
                    <a:pt x="247" y="0"/>
                  </a:lnTo>
                  <a:lnTo>
                    <a:pt x="4" y="179"/>
                  </a:lnTo>
                  <a:lnTo>
                    <a:pt x="0" y="202"/>
                  </a:lnTo>
                  <a:lnTo>
                    <a:pt x="118" y="362"/>
                  </a:lnTo>
                  <a:lnTo>
                    <a:pt x="137" y="371"/>
                  </a:lnTo>
                  <a:lnTo>
                    <a:pt x="160" y="365"/>
                  </a:lnTo>
                  <a:lnTo>
                    <a:pt x="399" y="206"/>
                  </a:lnTo>
                  <a:lnTo>
                    <a:pt x="401" y="170"/>
                  </a:lnTo>
                  <a:lnTo>
                    <a:pt x="390" y="198"/>
                  </a:lnTo>
                  <a:lnTo>
                    <a:pt x="154" y="358"/>
                  </a:lnTo>
                  <a:lnTo>
                    <a:pt x="131" y="358"/>
                  </a:lnTo>
                  <a:lnTo>
                    <a:pt x="9" y="204"/>
                  </a:lnTo>
                  <a:lnTo>
                    <a:pt x="11" y="185"/>
                  </a:lnTo>
                  <a:lnTo>
                    <a:pt x="247" y="8"/>
                  </a:lnTo>
                  <a:lnTo>
                    <a:pt x="262" y="10"/>
                  </a:lnTo>
                  <a:lnTo>
                    <a:pt x="278" y="19"/>
                  </a:lnTo>
                  <a:lnTo>
                    <a:pt x="300" y="44"/>
                  </a:lnTo>
                  <a:lnTo>
                    <a:pt x="302" y="38"/>
                  </a:lnTo>
                  <a:lnTo>
                    <a:pt x="30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0" name="Freeform 104"/>
            <p:cNvSpPr>
              <a:spLocks/>
            </p:cNvSpPr>
            <p:nvPr/>
          </p:nvSpPr>
          <p:spPr bwMode="auto">
            <a:xfrm>
              <a:off x="642" y="3145"/>
              <a:ext cx="357" cy="34"/>
            </a:xfrm>
            <a:custGeom>
              <a:avLst/>
              <a:gdLst>
                <a:gd name="T0" fmla="*/ 702 w 715"/>
                <a:gd name="T1" fmla="*/ 40 h 66"/>
                <a:gd name="T2" fmla="*/ 0 w 715"/>
                <a:gd name="T3" fmla="*/ 0 h 66"/>
                <a:gd name="T4" fmla="*/ 715 w 715"/>
                <a:gd name="T5" fmla="*/ 66 h 66"/>
                <a:gd name="T6" fmla="*/ 702 w 715"/>
                <a:gd name="T7" fmla="*/ 40 h 66"/>
                <a:gd name="T8" fmla="*/ 702 w 715"/>
                <a:gd name="T9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66">
                  <a:moveTo>
                    <a:pt x="702" y="40"/>
                  </a:moveTo>
                  <a:lnTo>
                    <a:pt x="0" y="0"/>
                  </a:lnTo>
                  <a:lnTo>
                    <a:pt x="715" y="66"/>
                  </a:lnTo>
                  <a:lnTo>
                    <a:pt x="702" y="40"/>
                  </a:lnTo>
                  <a:lnTo>
                    <a:pt x="70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1" name="Freeform 105"/>
            <p:cNvSpPr>
              <a:spLocks/>
            </p:cNvSpPr>
            <p:nvPr/>
          </p:nvSpPr>
          <p:spPr bwMode="auto">
            <a:xfrm>
              <a:off x="8" y="3181"/>
              <a:ext cx="84" cy="21"/>
            </a:xfrm>
            <a:custGeom>
              <a:avLst/>
              <a:gdLst>
                <a:gd name="T0" fmla="*/ 169 w 169"/>
                <a:gd name="T1" fmla="*/ 0 h 44"/>
                <a:gd name="T2" fmla="*/ 0 w 169"/>
                <a:gd name="T3" fmla="*/ 11 h 44"/>
                <a:gd name="T4" fmla="*/ 4 w 169"/>
                <a:gd name="T5" fmla="*/ 44 h 44"/>
                <a:gd name="T6" fmla="*/ 169 w 169"/>
                <a:gd name="T7" fmla="*/ 0 h 44"/>
                <a:gd name="T8" fmla="*/ 169 w 16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44">
                  <a:moveTo>
                    <a:pt x="169" y="0"/>
                  </a:moveTo>
                  <a:lnTo>
                    <a:pt x="0" y="11"/>
                  </a:lnTo>
                  <a:lnTo>
                    <a:pt x="4" y="44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2" name="Freeform 106"/>
            <p:cNvSpPr>
              <a:spLocks/>
            </p:cNvSpPr>
            <p:nvPr/>
          </p:nvSpPr>
          <p:spPr bwMode="auto">
            <a:xfrm>
              <a:off x="6" y="3338"/>
              <a:ext cx="119" cy="24"/>
            </a:xfrm>
            <a:custGeom>
              <a:avLst/>
              <a:gdLst>
                <a:gd name="T0" fmla="*/ 232 w 238"/>
                <a:gd name="T1" fmla="*/ 0 h 47"/>
                <a:gd name="T2" fmla="*/ 0 w 238"/>
                <a:gd name="T3" fmla="*/ 26 h 47"/>
                <a:gd name="T4" fmla="*/ 4 w 238"/>
                <a:gd name="T5" fmla="*/ 47 h 47"/>
                <a:gd name="T6" fmla="*/ 238 w 238"/>
                <a:gd name="T7" fmla="*/ 22 h 47"/>
                <a:gd name="T8" fmla="*/ 232 w 238"/>
                <a:gd name="T9" fmla="*/ 0 h 47"/>
                <a:gd name="T10" fmla="*/ 232 w 238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47">
                  <a:moveTo>
                    <a:pt x="232" y="0"/>
                  </a:moveTo>
                  <a:lnTo>
                    <a:pt x="0" y="26"/>
                  </a:lnTo>
                  <a:lnTo>
                    <a:pt x="4" y="47"/>
                  </a:lnTo>
                  <a:lnTo>
                    <a:pt x="238" y="22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3" name="Freeform 107"/>
            <p:cNvSpPr>
              <a:spLocks/>
            </p:cNvSpPr>
            <p:nvPr/>
          </p:nvSpPr>
          <p:spPr bwMode="auto">
            <a:xfrm>
              <a:off x="655" y="3378"/>
              <a:ext cx="594" cy="118"/>
            </a:xfrm>
            <a:custGeom>
              <a:avLst/>
              <a:gdLst>
                <a:gd name="T0" fmla="*/ 0 w 1188"/>
                <a:gd name="T1" fmla="*/ 0 h 236"/>
                <a:gd name="T2" fmla="*/ 1188 w 1188"/>
                <a:gd name="T3" fmla="*/ 200 h 236"/>
                <a:gd name="T4" fmla="*/ 1173 w 1188"/>
                <a:gd name="T5" fmla="*/ 236 h 236"/>
                <a:gd name="T6" fmla="*/ 8 w 1188"/>
                <a:gd name="T7" fmla="*/ 23 h 236"/>
                <a:gd name="T8" fmla="*/ 0 w 1188"/>
                <a:gd name="T9" fmla="*/ 0 h 236"/>
                <a:gd name="T10" fmla="*/ 0 w 1188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8" h="236">
                  <a:moveTo>
                    <a:pt x="0" y="0"/>
                  </a:moveTo>
                  <a:lnTo>
                    <a:pt x="1188" y="200"/>
                  </a:lnTo>
                  <a:lnTo>
                    <a:pt x="1173" y="236"/>
                  </a:lnTo>
                  <a:lnTo>
                    <a:pt x="8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4" name="Freeform 108"/>
            <p:cNvSpPr>
              <a:spLocks/>
            </p:cNvSpPr>
            <p:nvPr/>
          </p:nvSpPr>
          <p:spPr bwMode="auto">
            <a:xfrm>
              <a:off x="120" y="3721"/>
              <a:ext cx="857" cy="236"/>
            </a:xfrm>
            <a:custGeom>
              <a:avLst/>
              <a:gdLst>
                <a:gd name="T0" fmla="*/ 117 w 1714"/>
                <a:gd name="T1" fmla="*/ 420 h 471"/>
                <a:gd name="T2" fmla="*/ 1249 w 1714"/>
                <a:gd name="T3" fmla="*/ 0 h 471"/>
                <a:gd name="T4" fmla="*/ 1279 w 1714"/>
                <a:gd name="T5" fmla="*/ 3 h 471"/>
                <a:gd name="T6" fmla="*/ 1040 w 1714"/>
                <a:gd name="T7" fmla="*/ 93 h 471"/>
                <a:gd name="T8" fmla="*/ 1224 w 1714"/>
                <a:gd name="T9" fmla="*/ 96 h 471"/>
                <a:gd name="T10" fmla="*/ 1370 w 1714"/>
                <a:gd name="T11" fmla="*/ 169 h 471"/>
                <a:gd name="T12" fmla="*/ 1619 w 1714"/>
                <a:gd name="T13" fmla="*/ 173 h 471"/>
                <a:gd name="T14" fmla="*/ 1714 w 1714"/>
                <a:gd name="T15" fmla="*/ 258 h 471"/>
                <a:gd name="T16" fmla="*/ 1591 w 1714"/>
                <a:gd name="T17" fmla="*/ 298 h 471"/>
                <a:gd name="T18" fmla="*/ 1351 w 1714"/>
                <a:gd name="T19" fmla="*/ 239 h 471"/>
                <a:gd name="T20" fmla="*/ 1089 w 1714"/>
                <a:gd name="T21" fmla="*/ 254 h 471"/>
                <a:gd name="T22" fmla="*/ 640 w 1714"/>
                <a:gd name="T23" fmla="*/ 247 h 471"/>
                <a:gd name="T24" fmla="*/ 0 w 1714"/>
                <a:gd name="T25" fmla="*/ 471 h 471"/>
                <a:gd name="T26" fmla="*/ 117 w 1714"/>
                <a:gd name="T27" fmla="*/ 420 h 471"/>
                <a:gd name="T28" fmla="*/ 117 w 1714"/>
                <a:gd name="T29" fmla="*/ 42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4" h="471">
                  <a:moveTo>
                    <a:pt x="117" y="420"/>
                  </a:moveTo>
                  <a:lnTo>
                    <a:pt x="1249" y="0"/>
                  </a:lnTo>
                  <a:lnTo>
                    <a:pt x="1279" y="3"/>
                  </a:lnTo>
                  <a:lnTo>
                    <a:pt x="1040" y="93"/>
                  </a:lnTo>
                  <a:lnTo>
                    <a:pt x="1224" y="96"/>
                  </a:lnTo>
                  <a:lnTo>
                    <a:pt x="1370" y="169"/>
                  </a:lnTo>
                  <a:lnTo>
                    <a:pt x="1619" y="173"/>
                  </a:lnTo>
                  <a:lnTo>
                    <a:pt x="1714" y="258"/>
                  </a:lnTo>
                  <a:lnTo>
                    <a:pt x="1591" y="298"/>
                  </a:lnTo>
                  <a:lnTo>
                    <a:pt x="1351" y="239"/>
                  </a:lnTo>
                  <a:lnTo>
                    <a:pt x="1089" y="254"/>
                  </a:lnTo>
                  <a:lnTo>
                    <a:pt x="640" y="247"/>
                  </a:lnTo>
                  <a:lnTo>
                    <a:pt x="0" y="471"/>
                  </a:lnTo>
                  <a:lnTo>
                    <a:pt x="117" y="420"/>
                  </a:lnTo>
                  <a:lnTo>
                    <a:pt x="117" y="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5" name="Freeform 109"/>
            <p:cNvSpPr>
              <a:spLocks/>
            </p:cNvSpPr>
            <p:nvPr/>
          </p:nvSpPr>
          <p:spPr bwMode="auto">
            <a:xfrm>
              <a:off x="1293" y="3358"/>
              <a:ext cx="478" cy="156"/>
            </a:xfrm>
            <a:custGeom>
              <a:avLst/>
              <a:gdLst>
                <a:gd name="T0" fmla="*/ 0 w 956"/>
                <a:gd name="T1" fmla="*/ 0 h 312"/>
                <a:gd name="T2" fmla="*/ 690 w 956"/>
                <a:gd name="T3" fmla="*/ 181 h 312"/>
                <a:gd name="T4" fmla="*/ 956 w 956"/>
                <a:gd name="T5" fmla="*/ 312 h 312"/>
                <a:gd name="T6" fmla="*/ 165 w 956"/>
                <a:gd name="T7" fmla="*/ 113 h 312"/>
                <a:gd name="T8" fmla="*/ 0 w 956"/>
                <a:gd name="T9" fmla="*/ 0 h 312"/>
                <a:gd name="T10" fmla="*/ 0 w 956"/>
                <a:gd name="T1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6" h="312">
                  <a:moveTo>
                    <a:pt x="0" y="0"/>
                  </a:moveTo>
                  <a:lnTo>
                    <a:pt x="690" y="181"/>
                  </a:lnTo>
                  <a:lnTo>
                    <a:pt x="956" y="312"/>
                  </a:lnTo>
                  <a:lnTo>
                    <a:pt x="165" y="1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6" name="Freeform 110"/>
            <p:cNvSpPr>
              <a:spLocks/>
            </p:cNvSpPr>
            <p:nvPr/>
          </p:nvSpPr>
          <p:spPr bwMode="auto">
            <a:xfrm>
              <a:off x="928" y="3266"/>
              <a:ext cx="562" cy="148"/>
            </a:xfrm>
            <a:custGeom>
              <a:avLst/>
              <a:gdLst>
                <a:gd name="T0" fmla="*/ 0 w 1123"/>
                <a:gd name="T1" fmla="*/ 0 h 297"/>
                <a:gd name="T2" fmla="*/ 1095 w 1123"/>
                <a:gd name="T3" fmla="*/ 146 h 297"/>
                <a:gd name="T4" fmla="*/ 1123 w 1123"/>
                <a:gd name="T5" fmla="*/ 186 h 297"/>
                <a:gd name="T6" fmla="*/ 1123 w 1123"/>
                <a:gd name="T7" fmla="*/ 297 h 297"/>
                <a:gd name="T8" fmla="*/ 694 w 1123"/>
                <a:gd name="T9" fmla="*/ 194 h 297"/>
                <a:gd name="T10" fmla="*/ 673 w 1123"/>
                <a:gd name="T11" fmla="*/ 289 h 297"/>
                <a:gd name="T12" fmla="*/ 0 w 1123"/>
                <a:gd name="T13" fmla="*/ 181 h 297"/>
                <a:gd name="T14" fmla="*/ 0 w 1123"/>
                <a:gd name="T15" fmla="*/ 0 h 297"/>
                <a:gd name="T16" fmla="*/ 0 w 1123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3" h="297">
                  <a:moveTo>
                    <a:pt x="0" y="0"/>
                  </a:moveTo>
                  <a:lnTo>
                    <a:pt x="1095" y="146"/>
                  </a:lnTo>
                  <a:lnTo>
                    <a:pt x="1123" y="186"/>
                  </a:lnTo>
                  <a:lnTo>
                    <a:pt x="1123" y="297"/>
                  </a:lnTo>
                  <a:lnTo>
                    <a:pt x="694" y="194"/>
                  </a:lnTo>
                  <a:lnTo>
                    <a:pt x="673" y="289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7" name="Freeform 111"/>
            <p:cNvSpPr>
              <a:spLocks/>
            </p:cNvSpPr>
            <p:nvPr/>
          </p:nvSpPr>
          <p:spPr bwMode="auto">
            <a:xfrm>
              <a:off x="1190" y="3356"/>
              <a:ext cx="219" cy="386"/>
            </a:xfrm>
            <a:custGeom>
              <a:avLst/>
              <a:gdLst>
                <a:gd name="T0" fmla="*/ 166 w 438"/>
                <a:gd name="T1" fmla="*/ 0 h 771"/>
                <a:gd name="T2" fmla="*/ 0 w 438"/>
                <a:gd name="T3" fmla="*/ 577 h 771"/>
                <a:gd name="T4" fmla="*/ 287 w 438"/>
                <a:gd name="T5" fmla="*/ 771 h 771"/>
                <a:gd name="T6" fmla="*/ 438 w 438"/>
                <a:gd name="T7" fmla="*/ 123 h 771"/>
                <a:gd name="T8" fmla="*/ 166 w 438"/>
                <a:gd name="T9" fmla="*/ 0 h 771"/>
                <a:gd name="T10" fmla="*/ 166 w 438"/>
                <a:gd name="T11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771">
                  <a:moveTo>
                    <a:pt x="166" y="0"/>
                  </a:moveTo>
                  <a:lnTo>
                    <a:pt x="0" y="577"/>
                  </a:lnTo>
                  <a:lnTo>
                    <a:pt x="287" y="771"/>
                  </a:lnTo>
                  <a:lnTo>
                    <a:pt x="438" y="123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8" name="Freeform 112"/>
            <p:cNvSpPr>
              <a:spLocks/>
            </p:cNvSpPr>
            <p:nvPr/>
          </p:nvSpPr>
          <p:spPr bwMode="auto">
            <a:xfrm>
              <a:off x="1147" y="3381"/>
              <a:ext cx="634" cy="511"/>
            </a:xfrm>
            <a:custGeom>
              <a:avLst/>
              <a:gdLst>
                <a:gd name="T0" fmla="*/ 0 w 1268"/>
                <a:gd name="T1" fmla="*/ 1023 h 1023"/>
                <a:gd name="T2" fmla="*/ 975 w 1268"/>
                <a:gd name="T3" fmla="*/ 918 h 1023"/>
                <a:gd name="T4" fmla="*/ 1268 w 1268"/>
                <a:gd name="T5" fmla="*/ 789 h 1023"/>
                <a:gd name="T6" fmla="*/ 1266 w 1268"/>
                <a:gd name="T7" fmla="*/ 268 h 1023"/>
                <a:gd name="T8" fmla="*/ 1006 w 1268"/>
                <a:gd name="T9" fmla="*/ 135 h 1023"/>
                <a:gd name="T10" fmla="*/ 422 w 1268"/>
                <a:gd name="T11" fmla="*/ 0 h 1023"/>
                <a:gd name="T12" fmla="*/ 983 w 1268"/>
                <a:gd name="T13" fmla="*/ 143 h 1023"/>
                <a:gd name="T14" fmla="*/ 1230 w 1268"/>
                <a:gd name="T15" fmla="*/ 268 h 1023"/>
                <a:gd name="T16" fmla="*/ 553 w 1268"/>
                <a:gd name="T17" fmla="*/ 89 h 1023"/>
                <a:gd name="T18" fmla="*/ 1120 w 1268"/>
                <a:gd name="T19" fmla="*/ 278 h 1023"/>
                <a:gd name="T20" fmla="*/ 1222 w 1268"/>
                <a:gd name="T21" fmla="*/ 413 h 1023"/>
                <a:gd name="T22" fmla="*/ 1236 w 1268"/>
                <a:gd name="T23" fmla="*/ 781 h 1023"/>
                <a:gd name="T24" fmla="*/ 0 w 1268"/>
                <a:gd name="T25" fmla="*/ 1023 h 1023"/>
                <a:gd name="T26" fmla="*/ 0 w 1268"/>
                <a:gd name="T27" fmla="*/ 102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8" h="1023">
                  <a:moveTo>
                    <a:pt x="0" y="1023"/>
                  </a:moveTo>
                  <a:lnTo>
                    <a:pt x="975" y="918"/>
                  </a:lnTo>
                  <a:lnTo>
                    <a:pt x="1268" y="789"/>
                  </a:lnTo>
                  <a:lnTo>
                    <a:pt x="1266" y="268"/>
                  </a:lnTo>
                  <a:lnTo>
                    <a:pt x="1006" y="135"/>
                  </a:lnTo>
                  <a:lnTo>
                    <a:pt x="422" y="0"/>
                  </a:lnTo>
                  <a:lnTo>
                    <a:pt x="983" y="143"/>
                  </a:lnTo>
                  <a:lnTo>
                    <a:pt x="1230" y="268"/>
                  </a:lnTo>
                  <a:lnTo>
                    <a:pt x="553" y="89"/>
                  </a:lnTo>
                  <a:lnTo>
                    <a:pt x="1120" y="278"/>
                  </a:lnTo>
                  <a:lnTo>
                    <a:pt x="1222" y="413"/>
                  </a:lnTo>
                  <a:lnTo>
                    <a:pt x="1236" y="781"/>
                  </a:lnTo>
                  <a:lnTo>
                    <a:pt x="0" y="1023"/>
                  </a:lnTo>
                  <a:lnTo>
                    <a:pt x="0" y="10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9" name="Freeform 113"/>
            <p:cNvSpPr>
              <a:spLocks/>
            </p:cNvSpPr>
            <p:nvPr/>
          </p:nvSpPr>
          <p:spPr bwMode="auto">
            <a:xfrm>
              <a:off x="0" y="2329"/>
              <a:ext cx="291" cy="555"/>
            </a:xfrm>
            <a:custGeom>
              <a:avLst/>
              <a:gdLst>
                <a:gd name="T0" fmla="*/ 483 w 582"/>
                <a:gd name="T1" fmla="*/ 46 h 1110"/>
                <a:gd name="T2" fmla="*/ 435 w 582"/>
                <a:gd name="T3" fmla="*/ 182 h 1110"/>
                <a:gd name="T4" fmla="*/ 405 w 582"/>
                <a:gd name="T5" fmla="*/ 289 h 1110"/>
                <a:gd name="T6" fmla="*/ 306 w 582"/>
                <a:gd name="T7" fmla="*/ 388 h 1110"/>
                <a:gd name="T8" fmla="*/ 270 w 582"/>
                <a:gd name="T9" fmla="*/ 504 h 1110"/>
                <a:gd name="T10" fmla="*/ 268 w 582"/>
                <a:gd name="T11" fmla="*/ 660 h 1110"/>
                <a:gd name="T12" fmla="*/ 175 w 582"/>
                <a:gd name="T13" fmla="*/ 808 h 1110"/>
                <a:gd name="T14" fmla="*/ 165 w 582"/>
                <a:gd name="T15" fmla="*/ 899 h 1110"/>
                <a:gd name="T16" fmla="*/ 110 w 582"/>
                <a:gd name="T17" fmla="*/ 1009 h 1110"/>
                <a:gd name="T18" fmla="*/ 30 w 582"/>
                <a:gd name="T19" fmla="*/ 1013 h 1110"/>
                <a:gd name="T20" fmla="*/ 25 w 582"/>
                <a:gd name="T21" fmla="*/ 1038 h 1110"/>
                <a:gd name="T22" fmla="*/ 118 w 582"/>
                <a:gd name="T23" fmla="*/ 1072 h 1110"/>
                <a:gd name="T24" fmla="*/ 105 w 582"/>
                <a:gd name="T25" fmla="*/ 1110 h 1110"/>
                <a:gd name="T26" fmla="*/ 188 w 582"/>
                <a:gd name="T27" fmla="*/ 1061 h 1110"/>
                <a:gd name="T28" fmla="*/ 287 w 582"/>
                <a:gd name="T29" fmla="*/ 1019 h 1110"/>
                <a:gd name="T30" fmla="*/ 243 w 582"/>
                <a:gd name="T31" fmla="*/ 966 h 1110"/>
                <a:gd name="T32" fmla="*/ 152 w 582"/>
                <a:gd name="T33" fmla="*/ 1043 h 1110"/>
                <a:gd name="T34" fmla="*/ 160 w 582"/>
                <a:gd name="T35" fmla="*/ 1013 h 1110"/>
                <a:gd name="T36" fmla="*/ 188 w 582"/>
                <a:gd name="T37" fmla="*/ 880 h 1110"/>
                <a:gd name="T38" fmla="*/ 226 w 582"/>
                <a:gd name="T39" fmla="*/ 777 h 1110"/>
                <a:gd name="T40" fmla="*/ 240 w 582"/>
                <a:gd name="T41" fmla="*/ 914 h 1110"/>
                <a:gd name="T42" fmla="*/ 268 w 582"/>
                <a:gd name="T43" fmla="*/ 901 h 1110"/>
                <a:gd name="T44" fmla="*/ 268 w 582"/>
                <a:gd name="T45" fmla="*/ 806 h 1110"/>
                <a:gd name="T46" fmla="*/ 337 w 582"/>
                <a:gd name="T47" fmla="*/ 905 h 1110"/>
                <a:gd name="T48" fmla="*/ 308 w 582"/>
                <a:gd name="T49" fmla="*/ 787 h 1110"/>
                <a:gd name="T50" fmla="*/ 321 w 582"/>
                <a:gd name="T51" fmla="*/ 745 h 1110"/>
                <a:gd name="T52" fmla="*/ 297 w 582"/>
                <a:gd name="T53" fmla="*/ 688 h 1110"/>
                <a:gd name="T54" fmla="*/ 329 w 582"/>
                <a:gd name="T55" fmla="*/ 587 h 1110"/>
                <a:gd name="T56" fmla="*/ 411 w 582"/>
                <a:gd name="T57" fmla="*/ 456 h 1110"/>
                <a:gd name="T58" fmla="*/ 319 w 582"/>
                <a:gd name="T59" fmla="*/ 555 h 1110"/>
                <a:gd name="T60" fmla="*/ 312 w 582"/>
                <a:gd name="T61" fmla="*/ 422 h 1110"/>
                <a:gd name="T62" fmla="*/ 382 w 582"/>
                <a:gd name="T63" fmla="*/ 354 h 1110"/>
                <a:gd name="T64" fmla="*/ 424 w 582"/>
                <a:gd name="T65" fmla="*/ 316 h 1110"/>
                <a:gd name="T66" fmla="*/ 451 w 582"/>
                <a:gd name="T67" fmla="*/ 298 h 1110"/>
                <a:gd name="T68" fmla="*/ 487 w 582"/>
                <a:gd name="T69" fmla="*/ 165 h 1110"/>
                <a:gd name="T70" fmla="*/ 511 w 582"/>
                <a:gd name="T71" fmla="*/ 466 h 1110"/>
                <a:gd name="T72" fmla="*/ 527 w 582"/>
                <a:gd name="T73" fmla="*/ 412 h 1110"/>
                <a:gd name="T74" fmla="*/ 511 w 582"/>
                <a:gd name="T75" fmla="*/ 355 h 1110"/>
                <a:gd name="T76" fmla="*/ 544 w 582"/>
                <a:gd name="T77" fmla="*/ 190 h 1110"/>
                <a:gd name="T78" fmla="*/ 551 w 582"/>
                <a:gd name="T79" fmla="*/ 63 h 1110"/>
                <a:gd name="T80" fmla="*/ 555 w 582"/>
                <a:gd name="T81" fmla="*/ 32 h 1110"/>
                <a:gd name="T82" fmla="*/ 555 w 582"/>
                <a:gd name="T83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2" h="1110">
                  <a:moveTo>
                    <a:pt x="555" y="0"/>
                  </a:moveTo>
                  <a:lnTo>
                    <a:pt x="483" y="46"/>
                  </a:lnTo>
                  <a:lnTo>
                    <a:pt x="458" y="101"/>
                  </a:lnTo>
                  <a:lnTo>
                    <a:pt x="435" y="182"/>
                  </a:lnTo>
                  <a:lnTo>
                    <a:pt x="426" y="247"/>
                  </a:lnTo>
                  <a:lnTo>
                    <a:pt x="405" y="289"/>
                  </a:lnTo>
                  <a:lnTo>
                    <a:pt x="356" y="336"/>
                  </a:lnTo>
                  <a:lnTo>
                    <a:pt x="306" y="388"/>
                  </a:lnTo>
                  <a:lnTo>
                    <a:pt x="281" y="439"/>
                  </a:lnTo>
                  <a:lnTo>
                    <a:pt x="270" y="504"/>
                  </a:lnTo>
                  <a:lnTo>
                    <a:pt x="279" y="589"/>
                  </a:lnTo>
                  <a:lnTo>
                    <a:pt x="268" y="660"/>
                  </a:lnTo>
                  <a:lnTo>
                    <a:pt x="213" y="743"/>
                  </a:lnTo>
                  <a:lnTo>
                    <a:pt x="175" y="808"/>
                  </a:lnTo>
                  <a:lnTo>
                    <a:pt x="162" y="846"/>
                  </a:lnTo>
                  <a:lnTo>
                    <a:pt x="165" y="899"/>
                  </a:lnTo>
                  <a:lnTo>
                    <a:pt x="148" y="960"/>
                  </a:lnTo>
                  <a:lnTo>
                    <a:pt x="110" y="1009"/>
                  </a:lnTo>
                  <a:lnTo>
                    <a:pt x="70" y="1019"/>
                  </a:lnTo>
                  <a:lnTo>
                    <a:pt x="30" y="1013"/>
                  </a:lnTo>
                  <a:lnTo>
                    <a:pt x="0" y="994"/>
                  </a:lnTo>
                  <a:lnTo>
                    <a:pt x="25" y="1038"/>
                  </a:lnTo>
                  <a:lnTo>
                    <a:pt x="67" y="1062"/>
                  </a:lnTo>
                  <a:lnTo>
                    <a:pt x="118" y="1072"/>
                  </a:lnTo>
                  <a:lnTo>
                    <a:pt x="70" y="1081"/>
                  </a:lnTo>
                  <a:lnTo>
                    <a:pt x="105" y="1110"/>
                  </a:lnTo>
                  <a:lnTo>
                    <a:pt x="165" y="1110"/>
                  </a:lnTo>
                  <a:lnTo>
                    <a:pt x="188" y="1061"/>
                  </a:lnTo>
                  <a:lnTo>
                    <a:pt x="217" y="1030"/>
                  </a:lnTo>
                  <a:lnTo>
                    <a:pt x="287" y="1019"/>
                  </a:lnTo>
                  <a:lnTo>
                    <a:pt x="228" y="1002"/>
                  </a:lnTo>
                  <a:lnTo>
                    <a:pt x="243" y="966"/>
                  </a:lnTo>
                  <a:lnTo>
                    <a:pt x="184" y="1024"/>
                  </a:lnTo>
                  <a:lnTo>
                    <a:pt x="152" y="1043"/>
                  </a:lnTo>
                  <a:lnTo>
                    <a:pt x="118" y="1043"/>
                  </a:lnTo>
                  <a:lnTo>
                    <a:pt x="160" y="1013"/>
                  </a:lnTo>
                  <a:lnTo>
                    <a:pt x="186" y="964"/>
                  </a:lnTo>
                  <a:lnTo>
                    <a:pt x="188" y="880"/>
                  </a:lnTo>
                  <a:lnTo>
                    <a:pt x="196" y="819"/>
                  </a:lnTo>
                  <a:lnTo>
                    <a:pt x="226" y="777"/>
                  </a:lnTo>
                  <a:lnTo>
                    <a:pt x="219" y="855"/>
                  </a:lnTo>
                  <a:lnTo>
                    <a:pt x="240" y="914"/>
                  </a:lnTo>
                  <a:lnTo>
                    <a:pt x="295" y="956"/>
                  </a:lnTo>
                  <a:lnTo>
                    <a:pt x="268" y="901"/>
                  </a:lnTo>
                  <a:lnTo>
                    <a:pt x="253" y="842"/>
                  </a:lnTo>
                  <a:lnTo>
                    <a:pt x="268" y="806"/>
                  </a:lnTo>
                  <a:lnTo>
                    <a:pt x="297" y="891"/>
                  </a:lnTo>
                  <a:lnTo>
                    <a:pt x="337" y="905"/>
                  </a:lnTo>
                  <a:lnTo>
                    <a:pt x="308" y="829"/>
                  </a:lnTo>
                  <a:lnTo>
                    <a:pt x="308" y="787"/>
                  </a:lnTo>
                  <a:lnTo>
                    <a:pt x="367" y="865"/>
                  </a:lnTo>
                  <a:lnTo>
                    <a:pt x="321" y="745"/>
                  </a:lnTo>
                  <a:lnTo>
                    <a:pt x="337" y="648"/>
                  </a:lnTo>
                  <a:lnTo>
                    <a:pt x="297" y="688"/>
                  </a:lnTo>
                  <a:lnTo>
                    <a:pt x="302" y="637"/>
                  </a:lnTo>
                  <a:lnTo>
                    <a:pt x="329" y="587"/>
                  </a:lnTo>
                  <a:lnTo>
                    <a:pt x="384" y="540"/>
                  </a:lnTo>
                  <a:lnTo>
                    <a:pt x="411" y="456"/>
                  </a:lnTo>
                  <a:lnTo>
                    <a:pt x="376" y="515"/>
                  </a:lnTo>
                  <a:lnTo>
                    <a:pt x="319" y="555"/>
                  </a:lnTo>
                  <a:lnTo>
                    <a:pt x="302" y="490"/>
                  </a:lnTo>
                  <a:lnTo>
                    <a:pt x="312" y="422"/>
                  </a:lnTo>
                  <a:lnTo>
                    <a:pt x="348" y="380"/>
                  </a:lnTo>
                  <a:lnTo>
                    <a:pt x="382" y="354"/>
                  </a:lnTo>
                  <a:lnTo>
                    <a:pt x="382" y="414"/>
                  </a:lnTo>
                  <a:lnTo>
                    <a:pt x="424" y="316"/>
                  </a:lnTo>
                  <a:lnTo>
                    <a:pt x="433" y="395"/>
                  </a:lnTo>
                  <a:lnTo>
                    <a:pt x="451" y="298"/>
                  </a:lnTo>
                  <a:lnTo>
                    <a:pt x="466" y="215"/>
                  </a:lnTo>
                  <a:lnTo>
                    <a:pt x="487" y="165"/>
                  </a:lnTo>
                  <a:lnTo>
                    <a:pt x="487" y="359"/>
                  </a:lnTo>
                  <a:lnTo>
                    <a:pt x="511" y="466"/>
                  </a:lnTo>
                  <a:lnTo>
                    <a:pt x="557" y="604"/>
                  </a:lnTo>
                  <a:lnTo>
                    <a:pt x="527" y="412"/>
                  </a:lnTo>
                  <a:lnTo>
                    <a:pt x="540" y="323"/>
                  </a:lnTo>
                  <a:lnTo>
                    <a:pt x="511" y="355"/>
                  </a:lnTo>
                  <a:lnTo>
                    <a:pt x="510" y="249"/>
                  </a:lnTo>
                  <a:lnTo>
                    <a:pt x="544" y="190"/>
                  </a:lnTo>
                  <a:lnTo>
                    <a:pt x="517" y="144"/>
                  </a:lnTo>
                  <a:lnTo>
                    <a:pt x="551" y="63"/>
                  </a:lnTo>
                  <a:lnTo>
                    <a:pt x="582" y="95"/>
                  </a:lnTo>
                  <a:lnTo>
                    <a:pt x="555" y="32"/>
                  </a:lnTo>
                  <a:lnTo>
                    <a:pt x="555" y="0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0" name="Freeform 114"/>
            <p:cNvSpPr>
              <a:spLocks/>
            </p:cNvSpPr>
            <p:nvPr/>
          </p:nvSpPr>
          <p:spPr bwMode="auto">
            <a:xfrm>
              <a:off x="295" y="2373"/>
              <a:ext cx="252" cy="357"/>
            </a:xfrm>
            <a:custGeom>
              <a:avLst/>
              <a:gdLst>
                <a:gd name="T0" fmla="*/ 171 w 504"/>
                <a:gd name="T1" fmla="*/ 0 h 715"/>
                <a:gd name="T2" fmla="*/ 289 w 504"/>
                <a:gd name="T3" fmla="*/ 75 h 715"/>
                <a:gd name="T4" fmla="*/ 354 w 504"/>
                <a:gd name="T5" fmla="*/ 92 h 715"/>
                <a:gd name="T6" fmla="*/ 422 w 504"/>
                <a:gd name="T7" fmla="*/ 109 h 715"/>
                <a:gd name="T8" fmla="*/ 474 w 504"/>
                <a:gd name="T9" fmla="*/ 99 h 715"/>
                <a:gd name="T10" fmla="*/ 504 w 504"/>
                <a:gd name="T11" fmla="*/ 103 h 715"/>
                <a:gd name="T12" fmla="*/ 457 w 504"/>
                <a:gd name="T13" fmla="*/ 137 h 715"/>
                <a:gd name="T14" fmla="*/ 384 w 504"/>
                <a:gd name="T15" fmla="*/ 151 h 715"/>
                <a:gd name="T16" fmla="*/ 333 w 504"/>
                <a:gd name="T17" fmla="*/ 152 h 715"/>
                <a:gd name="T18" fmla="*/ 295 w 504"/>
                <a:gd name="T19" fmla="*/ 179 h 715"/>
                <a:gd name="T20" fmla="*/ 291 w 504"/>
                <a:gd name="T21" fmla="*/ 223 h 715"/>
                <a:gd name="T22" fmla="*/ 249 w 504"/>
                <a:gd name="T23" fmla="*/ 257 h 715"/>
                <a:gd name="T24" fmla="*/ 200 w 504"/>
                <a:gd name="T25" fmla="*/ 352 h 715"/>
                <a:gd name="T26" fmla="*/ 227 w 504"/>
                <a:gd name="T27" fmla="*/ 248 h 715"/>
                <a:gd name="T28" fmla="*/ 190 w 504"/>
                <a:gd name="T29" fmla="*/ 291 h 715"/>
                <a:gd name="T30" fmla="*/ 154 w 504"/>
                <a:gd name="T31" fmla="*/ 411 h 715"/>
                <a:gd name="T32" fmla="*/ 149 w 504"/>
                <a:gd name="T33" fmla="*/ 527 h 715"/>
                <a:gd name="T34" fmla="*/ 177 w 504"/>
                <a:gd name="T35" fmla="*/ 609 h 715"/>
                <a:gd name="T36" fmla="*/ 268 w 504"/>
                <a:gd name="T37" fmla="*/ 656 h 715"/>
                <a:gd name="T38" fmla="*/ 230 w 504"/>
                <a:gd name="T39" fmla="*/ 681 h 715"/>
                <a:gd name="T40" fmla="*/ 162 w 504"/>
                <a:gd name="T41" fmla="*/ 664 h 715"/>
                <a:gd name="T42" fmla="*/ 120 w 504"/>
                <a:gd name="T43" fmla="*/ 612 h 715"/>
                <a:gd name="T44" fmla="*/ 118 w 504"/>
                <a:gd name="T45" fmla="*/ 668 h 715"/>
                <a:gd name="T46" fmla="*/ 82 w 504"/>
                <a:gd name="T47" fmla="*/ 637 h 715"/>
                <a:gd name="T48" fmla="*/ 105 w 504"/>
                <a:gd name="T49" fmla="*/ 715 h 715"/>
                <a:gd name="T50" fmla="*/ 67 w 504"/>
                <a:gd name="T51" fmla="*/ 677 h 715"/>
                <a:gd name="T52" fmla="*/ 16 w 504"/>
                <a:gd name="T53" fmla="*/ 605 h 715"/>
                <a:gd name="T54" fmla="*/ 0 w 504"/>
                <a:gd name="T55" fmla="*/ 531 h 715"/>
                <a:gd name="T56" fmla="*/ 14 w 504"/>
                <a:gd name="T57" fmla="*/ 445 h 715"/>
                <a:gd name="T58" fmla="*/ 25 w 504"/>
                <a:gd name="T59" fmla="*/ 521 h 715"/>
                <a:gd name="T60" fmla="*/ 61 w 504"/>
                <a:gd name="T61" fmla="*/ 609 h 715"/>
                <a:gd name="T62" fmla="*/ 78 w 504"/>
                <a:gd name="T63" fmla="*/ 460 h 715"/>
                <a:gd name="T64" fmla="*/ 99 w 504"/>
                <a:gd name="T65" fmla="*/ 559 h 715"/>
                <a:gd name="T66" fmla="*/ 147 w 504"/>
                <a:gd name="T67" fmla="*/ 597 h 715"/>
                <a:gd name="T68" fmla="*/ 113 w 504"/>
                <a:gd name="T69" fmla="*/ 441 h 715"/>
                <a:gd name="T70" fmla="*/ 149 w 504"/>
                <a:gd name="T71" fmla="*/ 335 h 715"/>
                <a:gd name="T72" fmla="*/ 103 w 504"/>
                <a:gd name="T73" fmla="*/ 377 h 715"/>
                <a:gd name="T74" fmla="*/ 113 w 504"/>
                <a:gd name="T75" fmla="*/ 333 h 715"/>
                <a:gd name="T76" fmla="*/ 152 w 504"/>
                <a:gd name="T77" fmla="*/ 276 h 715"/>
                <a:gd name="T78" fmla="*/ 97 w 504"/>
                <a:gd name="T79" fmla="*/ 301 h 715"/>
                <a:gd name="T80" fmla="*/ 46 w 504"/>
                <a:gd name="T81" fmla="*/ 392 h 715"/>
                <a:gd name="T82" fmla="*/ 61 w 504"/>
                <a:gd name="T83" fmla="*/ 335 h 715"/>
                <a:gd name="T84" fmla="*/ 33 w 504"/>
                <a:gd name="T85" fmla="*/ 348 h 715"/>
                <a:gd name="T86" fmla="*/ 17 w 504"/>
                <a:gd name="T87" fmla="*/ 390 h 715"/>
                <a:gd name="T88" fmla="*/ 33 w 504"/>
                <a:gd name="T89" fmla="*/ 301 h 715"/>
                <a:gd name="T90" fmla="*/ 84 w 504"/>
                <a:gd name="T91" fmla="*/ 248 h 715"/>
                <a:gd name="T92" fmla="*/ 67 w 504"/>
                <a:gd name="T93" fmla="*/ 299 h 715"/>
                <a:gd name="T94" fmla="*/ 126 w 504"/>
                <a:gd name="T95" fmla="*/ 246 h 715"/>
                <a:gd name="T96" fmla="*/ 196 w 504"/>
                <a:gd name="T97" fmla="*/ 206 h 715"/>
                <a:gd name="T98" fmla="*/ 152 w 504"/>
                <a:gd name="T99" fmla="*/ 204 h 715"/>
                <a:gd name="T100" fmla="*/ 109 w 504"/>
                <a:gd name="T101" fmla="*/ 170 h 715"/>
                <a:gd name="T102" fmla="*/ 171 w 504"/>
                <a:gd name="T103" fmla="*/ 185 h 715"/>
                <a:gd name="T104" fmla="*/ 249 w 504"/>
                <a:gd name="T105" fmla="*/ 168 h 715"/>
                <a:gd name="T106" fmla="*/ 171 w 504"/>
                <a:gd name="T107" fmla="*/ 135 h 715"/>
                <a:gd name="T108" fmla="*/ 147 w 504"/>
                <a:gd name="T109" fmla="*/ 82 h 715"/>
                <a:gd name="T110" fmla="*/ 194 w 504"/>
                <a:gd name="T111" fmla="*/ 120 h 715"/>
                <a:gd name="T112" fmla="*/ 280 w 504"/>
                <a:gd name="T113" fmla="*/ 137 h 715"/>
                <a:gd name="T114" fmla="*/ 354 w 504"/>
                <a:gd name="T115" fmla="*/ 116 h 715"/>
                <a:gd name="T116" fmla="*/ 248 w 504"/>
                <a:gd name="T117" fmla="*/ 75 h 715"/>
                <a:gd name="T118" fmla="*/ 171 w 504"/>
                <a:gd name="T119" fmla="*/ 0 h 715"/>
                <a:gd name="T120" fmla="*/ 171 w 504"/>
                <a:gd name="T1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4" h="715">
                  <a:moveTo>
                    <a:pt x="171" y="0"/>
                  </a:moveTo>
                  <a:lnTo>
                    <a:pt x="289" y="75"/>
                  </a:lnTo>
                  <a:lnTo>
                    <a:pt x="354" y="92"/>
                  </a:lnTo>
                  <a:lnTo>
                    <a:pt x="422" y="109"/>
                  </a:lnTo>
                  <a:lnTo>
                    <a:pt x="474" y="99"/>
                  </a:lnTo>
                  <a:lnTo>
                    <a:pt x="504" y="103"/>
                  </a:lnTo>
                  <a:lnTo>
                    <a:pt x="457" y="137"/>
                  </a:lnTo>
                  <a:lnTo>
                    <a:pt x="384" y="151"/>
                  </a:lnTo>
                  <a:lnTo>
                    <a:pt x="333" y="152"/>
                  </a:lnTo>
                  <a:lnTo>
                    <a:pt x="295" y="179"/>
                  </a:lnTo>
                  <a:lnTo>
                    <a:pt x="291" y="223"/>
                  </a:lnTo>
                  <a:lnTo>
                    <a:pt x="249" y="257"/>
                  </a:lnTo>
                  <a:lnTo>
                    <a:pt x="200" y="352"/>
                  </a:lnTo>
                  <a:lnTo>
                    <a:pt x="227" y="248"/>
                  </a:lnTo>
                  <a:lnTo>
                    <a:pt x="190" y="291"/>
                  </a:lnTo>
                  <a:lnTo>
                    <a:pt x="154" y="411"/>
                  </a:lnTo>
                  <a:lnTo>
                    <a:pt x="149" y="527"/>
                  </a:lnTo>
                  <a:lnTo>
                    <a:pt x="177" y="609"/>
                  </a:lnTo>
                  <a:lnTo>
                    <a:pt x="268" y="656"/>
                  </a:lnTo>
                  <a:lnTo>
                    <a:pt x="230" y="681"/>
                  </a:lnTo>
                  <a:lnTo>
                    <a:pt x="162" y="664"/>
                  </a:lnTo>
                  <a:lnTo>
                    <a:pt x="120" y="612"/>
                  </a:lnTo>
                  <a:lnTo>
                    <a:pt x="118" y="668"/>
                  </a:lnTo>
                  <a:lnTo>
                    <a:pt x="82" y="637"/>
                  </a:lnTo>
                  <a:lnTo>
                    <a:pt x="105" y="715"/>
                  </a:lnTo>
                  <a:lnTo>
                    <a:pt x="67" y="677"/>
                  </a:lnTo>
                  <a:lnTo>
                    <a:pt x="16" y="605"/>
                  </a:lnTo>
                  <a:lnTo>
                    <a:pt x="0" y="531"/>
                  </a:lnTo>
                  <a:lnTo>
                    <a:pt x="14" y="445"/>
                  </a:lnTo>
                  <a:lnTo>
                    <a:pt x="25" y="521"/>
                  </a:lnTo>
                  <a:lnTo>
                    <a:pt x="61" y="609"/>
                  </a:lnTo>
                  <a:lnTo>
                    <a:pt x="78" y="460"/>
                  </a:lnTo>
                  <a:lnTo>
                    <a:pt x="99" y="559"/>
                  </a:lnTo>
                  <a:lnTo>
                    <a:pt x="147" y="597"/>
                  </a:lnTo>
                  <a:lnTo>
                    <a:pt x="113" y="441"/>
                  </a:lnTo>
                  <a:lnTo>
                    <a:pt x="149" y="335"/>
                  </a:lnTo>
                  <a:lnTo>
                    <a:pt x="103" y="377"/>
                  </a:lnTo>
                  <a:lnTo>
                    <a:pt x="113" y="333"/>
                  </a:lnTo>
                  <a:lnTo>
                    <a:pt x="152" y="276"/>
                  </a:lnTo>
                  <a:lnTo>
                    <a:pt x="97" y="301"/>
                  </a:lnTo>
                  <a:lnTo>
                    <a:pt x="46" y="392"/>
                  </a:lnTo>
                  <a:lnTo>
                    <a:pt x="61" y="335"/>
                  </a:lnTo>
                  <a:lnTo>
                    <a:pt x="33" y="348"/>
                  </a:lnTo>
                  <a:lnTo>
                    <a:pt x="17" y="390"/>
                  </a:lnTo>
                  <a:lnTo>
                    <a:pt x="33" y="301"/>
                  </a:lnTo>
                  <a:lnTo>
                    <a:pt x="84" y="248"/>
                  </a:lnTo>
                  <a:lnTo>
                    <a:pt x="67" y="299"/>
                  </a:lnTo>
                  <a:lnTo>
                    <a:pt x="126" y="246"/>
                  </a:lnTo>
                  <a:lnTo>
                    <a:pt x="196" y="206"/>
                  </a:lnTo>
                  <a:lnTo>
                    <a:pt x="152" y="204"/>
                  </a:lnTo>
                  <a:lnTo>
                    <a:pt x="109" y="170"/>
                  </a:lnTo>
                  <a:lnTo>
                    <a:pt x="171" y="185"/>
                  </a:lnTo>
                  <a:lnTo>
                    <a:pt x="249" y="168"/>
                  </a:lnTo>
                  <a:lnTo>
                    <a:pt x="171" y="135"/>
                  </a:lnTo>
                  <a:lnTo>
                    <a:pt x="147" y="82"/>
                  </a:lnTo>
                  <a:lnTo>
                    <a:pt x="194" y="120"/>
                  </a:lnTo>
                  <a:lnTo>
                    <a:pt x="280" y="137"/>
                  </a:lnTo>
                  <a:lnTo>
                    <a:pt x="354" y="116"/>
                  </a:lnTo>
                  <a:lnTo>
                    <a:pt x="248" y="75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1" name="Freeform 115"/>
            <p:cNvSpPr>
              <a:spLocks/>
            </p:cNvSpPr>
            <p:nvPr/>
          </p:nvSpPr>
          <p:spPr bwMode="auto">
            <a:xfrm>
              <a:off x="403" y="2527"/>
              <a:ext cx="132" cy="205"/>
            </a:xfrm>
            <a:custGeom>
              <a:avLst/>
              <a:gdLst>
                <a:gd name="T0" fmla="*/ 55 w 264"/>
                <a:gd name="T1" fmla="*/ 61 h 411"/>
                <a:gd name="T2" fmla="*/ 46 w 264"/>
                <a:gd name="T3" fmla="*/ 166 h 411"/>
                <a:gd name="T4" fmla="*/ 59 w 264"/>
                <a:gd name="T5" fmla="*/ 251 h 411"/>
                <a:gd name="T6" fmla="*/ 148 w 264"/>
                <a:gd name="T7" fmla="*/ 318 h 411"/>
                <a:gd name="T8" fmla="*/ 221 w 264"/>
                <a:gd name="T9" fmla="*/ 333 h 411"/>
                <a:gd name="T10" fmla="*/ 249 w 264"/>
                <a:gd name="T11" fmla="*/ 318 h 411"/>
                <a:gd name="T12" fmla="*/ 259 w 264"/>
                <a:gd name="T13" fmla="*/ 297 h 411"/>
                <a:gd name="T14" fmla="*/ 264 w 264"/>
                <a:gd name="T15" fmla="*/ 266 h 411"/>
                <a:gd name="T16" fmla="*/ 264 w 264"/>
                <a:gd name="T17" fmla="*/ 304 h 411"/>
                <a:gd name="T18" fmla="*/ 251 w 264"/>
                <a:gd name="T19" fmla="*/ 329 h 411"/>
                <a:gd name="T20" fmla="*/ 228 w 264"/>
                <a:gd name="T21" fmla="*/ 341 h 411"/>
                <a:gd name="T22" fmla="*/ 173 w 264"/>
                <a:gd name="T23" fmla="*/ 341 h 411"/>
                <a:gd name="T24" fmla="*/ 103 w 264"/>
                <a:gd name="T25" fmla="*/ 333 h 411"/>
                <a:gd name="T26" fmla="*/ 88 w 264"/>
                <a:gd name="T27" fmla="*/ 369 h 411"/>
                <a:gd name="T28" fmla="*/ 80 w 264"/>
                <a:gd name="T29" fmla="*/ 411 h 411"/>
                <a:gd name="T30" fmla="*/ 48 w 264"/>
                <a:gd name="T31" fmla="*/ 379 h 411"/>
                <a:gd name="T32" fmla="*/ 70 w 264"/>
                <a:gd name="T33" fmla="*/ 361 h 411"/>
                <a:gd name="T34" fmla="*/ 86 w 264"/>
                <a:gd name="T35" fmla="*/ 325 h 411"/>
                <a:gd name="T36" fmla="*/ 57 w 264"/>
                <a:gd name="T37" fmla="*/ 301 h 411"/>
                <a:gd name="T38" fmla="*/ 23 w 264"/>
                <a:gd name="T39" fmla="*/ 247 h 411"/>
                <a:gd name="T40" fmla="*/ 17 w 264"/>
                <a:gd name="T41" fmla="*/ 168 h 411"/>
                <a:gd name="T42" fmla="*/ 0 w 264"/>
                <a:gd name="T43" fmla="*/ 112 h 411"/>
                <a:gd name="T44" fmla="*/ 6 w 264"/>
                <a:gd name="T45" fmla="*/ 74 h 411"/>
                <a:gd name="T46" fmla="*/ 36 w 264"/>
                <a:gd name="T47" fmla="*/ 35 h 411"/>
                <a:gd name="T48" fmla="*/ 63 w 264"/>
                <a:gd name="T49" fmla="*/ 0 h 411"/>
                <a:gd name="T50" fmla="*/ 55 w 264"/>
                <a:gd name="T51" fmla="*/ 61 h 411"/>
                <a:gd name="T52" fmla="*/ 55 w 264"/>
                <a:gd name="T53" fmla="*/ 6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4" h="411">
                  <a:moveTo>
                    <a:pt x="55" y="61"/>
                  </a:moveTo>
                  <a:lnTo>
                    <a:pt x="46" y="166"/>
                  </a:lnTo>
                  <a:lnTo>
                    <a:pt x="59" y="251"/>
                  </a:lnTo>
                  <a:lnTo>
                    <a:pt x="148" y="318"/>
                  </a:lnTo>
                  <a:lnTo>
                    <a:pt x="221" y="333"/>
                  </a:lnTo>
                  <a:lnTo>
                    <a:pt x="249" y="318"/>
                  </a:lnTo>
                  <a:lnTo>
                    <a:pt x="259" y="297"/>
                  </a:lnTo>
                  <a:lnTo>
                    <a:pt x="264" y="266"/>
                  </a:lnTo>
                  <a:lnTo>
                    <a:pt x="264" y="304"/>
                  </a:lnTo>
                  <a:lnTo>
                    <a:pt x="251" y="329"/>
                  </a:lnTo>
                  <a:lnTo>
                    <a:pt x="228" y="341"/>
                  </a:lnTo>
                  <a:lnTo>
                    <a:pt x="173" y="341"/>
                  </a:lnTo>
                  <a:lnTo>
                    <a:pt x="103" y="333"/>
                  </a:lnTo>
                  <a:lnTo>
                    <a:pt x="88" y="369"/>
                  </a:lnTo>
                  <a:lnTo>
                    <a:pt x="80" y="411"/>
                  </a:lnTo>
                  <a:lnTo>
                    <a:pt x="48" y="379"/>
                  </a:lnTo>
                  <a:lnTo>
                    <a:pt x="70" y="361"/>
                  </a:lnTo>
                  <a:lnTo>
                    <a:pt x="86" y="325"/>
                  </a:lnTo>
                  <a:lnTo>
                    <a:pt x="57" y="301"/>
                  </a:lnTo>
                  <a:lnTo>
                    <a:pt x="23" y="247"/>
                  </a:lnTo>
                  <a:lnTo>
                    <a:pt x="17" y="168"/>
                  </a:lnTo>
                  <a:lnTo>
                    <a:pt x="0" y="112"/>
                  </a:lnTo>
                  <a:lnTo>
                    <a:pt x="6" y="74"/>
                  </a:lnTo>
                  <a:lnTo>
                    <a:pt x="36" y="35"/>
                  </a:lnTo>
                  <a:lnTo>
                    <a:pt x="63" y="0"/>
                  </a:lnTo>
                  <a:lnTo>
                    <a:pt x="55" y="61"/>
                  </a:lnTo>
                  <a:lnTo>
                    <a:pt x="55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2" name="Freeform 116"/>
            <p:cNvSpPr>
              <a:spLocks/>
            </p:cNvSpPr>
            <p:nvPr/>
          </p:nvSpPr>
          <p:spPr bwMode="auto">
            <a:xfrm>
              <a:off x="214" y="2652"/>
              <a:ext cx="93" cy="127"/>
            </a:xfrm>
            <a:custGeom>
              <a:avLst/>
              <a:gdLst>
                <a:gd name="T0" fmla="*/ 101 w 186"/>
                <a:gd name="T1" fmla="*/ 0 h 253"/>
                <a:gd name="T2" fmla="*/ 114 w 186"/>
                <a:gd name="T3" fmla="*/ 67 h 253"/>
                <a:gd name="T4" fmla="*/ 154 w 186"/>
                <a:gd name="T5" fmla="*/ 120 h 253"/>
                <a:gd name="T6" fmla="*/ 186 w 186"/>
                <a:gd name="T7" fmla="*/ 173 h 253"/>
                <a:gd name="T8" fmla="*/ 139 w 186"/>
                <a:gd name="T9" fmla="*/ 173 h 253"/>
                <a:gd name="T10" fmla="*/ 125 w 186"/>
                <a:gd name="T11" fmla="*/ 219 h 253"/>
                <a:gd name="T12" fmla="*/ 139 w 186"/>
                <a:gd name="T13" fmla="*/ 253 h 253"/>
                <a:gd name="T14" fmla="*/ 82 w 186"/>
                <a:gd name="T15" fmla="*/ 232 h 253"/>
                <a:gd name="T16" fmla="*/ 15 w 186"/>
                <a:gd name="T17" fmla="*/ 217 h 253"/>
                <a:gd name="T18" fmla="*/ 0 w 186"/>
                <a:gd name="T19" fmla="*/ 188 h 253"/>
                <a:gd name="T20" fmla="*/ 32 w 186"/>
                <a:gd name="T21" fmla="*/ 204 h 253"/>
                <a:gd name="T22" fmla="*/ 36 w 186"/>
                <a:gd name="T23" fmla="*/ 128 h 253"/>
                <a:gd name="T24" fmla="*/ 49 w 186"/>
                <a:gd name="T25" fmla="*/ 188 h 253"/>
                <a:gd name="T26" fmla="*/ 101 w 186"/>
                <a:gd name="T27" fmla="*/ 202 h 253"/>
                <a:gd name="T28" fmla="*/ 89 w 186"/>
                <a:gd name="T29" fmla="*/ 162 h 253"/>
                <a:gd name="T30" fmla="*/ 87 w 186"/>
                <a:gd name="T31" fmla="*/ 101 h 253"/>
                <a:gd name="T32" fmla="*/ 112 w 186"/>
                <a:gd name="T33" fmla="*/ 116 h 253"/>
                <a:gd name="T34" fmla="*/ 95 w 186"/>
                <a:gd name="T35" fmla="*/ 50 h 253"/>
                <a:gd name="T36" fmla="*/ 101 w 186"/>
                <a:gd name="T37" fmla="*/ 0 h 253"/>
                <a:gd name="T38" fmla="*/ 101 w 186"/>
                <a:gd name="T3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253">
                  <a:moveTo>
                    <a:pt x="101" y="0"/>
                  </a:moveTo>
                  <a:lnTo>
                    <a:pt x="114" y="67"/>
                  </a:lnTo>
                  <a:lnTo>
                    <a:pt x="154" y="120"/>
                  </a:lnTo>
                  <a:lnTo>
                    <a:pt x="186" y="173"/>
                  </a:lnTo>
                  <a:lnTo>
                    <a:pt x="139" y="173"/>
                  </a:lnTo>
                  <a:lnTo>
                    <a:pt x="125" y="219"/>
                  </a:lnTo>
                  <a:lnTo>
                    <a:pt x="139" y="253"/>
                  </a:lnTo>
                  <a:lnTo>
                    <a:pt x="82" y="232"/>
                  </a:lnTo>
                  <a:lnTo>
                    <a:pt x="15" y="217"/>
                  </a:lnTo>
                  <a:lnTo>
                    <a:pt x="0" y="188"/>
                  </a:lnTo>
                  <a:lnTo>
                    <a:pt x="32" y="204"/>
                  </a:lnTo>
                  <a:lnTo>
                    <a:pt x="36" y="128"/>
                  </a:lnTo>
                  <a:lnTo>
                    <a:pt x="49" y="188"/>
                  </a:lnTo>
                  <a:lnTo>
                    <a:pt x="101" y="202"/>
                  </a:lnTo>
                  <a:lnTo>
                    <a:pt x="89" y="162"/>
                  </a:lnTo>
                  <a:lnTo>
                    <a:pt x="87" y="101"/>
                  </a:lnTo>
                  <a:lnTo>
                    <a:pt x="112" y="116"/>
                  </a:lnTo>
                  <a:lnTo>
                    <a:pt x="95" y="50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3" name="Freeform 117"/>
            <p:cNvSpPr>
              <a:spLocks/>
            </p:cNvSpPr>
            <p:nvPr/>
          </p:nvSpPr>
          <p:spPr bwMode="auto">
            <a:xfrm>
              <a:off x="294" y="2717"/>
              <a:ext cx="73" cy="69"/>
            </a:xfrm>
            <a:custGeom>
              <a:avLst/>
              <a:gdLst>
                <a:gd name="T0" fmla="*/ 10 w 147"/>
                <a:gd name="T1" fmla="*/ 31 h 139"/>
                <a:gd name="T2" fmla="*/ 69 w 147"/>
                <a:gd name="T3" fmla="*/ 59 h 139"/>
                <a:gd name="T4" fmla="*/ 147 w 147"/>
                <a:gd name="T5" fmla="*/ 139 h 139"/>
                <a:gd name="T6" fmla="*/ 116 w 147"/>
                <a:gd name="T7" fmla="*/ 80 h 139"/>
                <a:gd name="T8" fmla="*/ 48 w 147"/>
                <a:gd name="T9" fmla="*/ 27 h 139"/>
                <a:gd name="T10" fmla="*/ 0 w 147"/>
                <a:gd name="T11" fmla="*/ 0 h 139"/>
                <a:gd name="T12" fmla="*/ 10 w 147"/>
                <a:gd name="T13" fmla="*/ 31 h 139"/>
                <a:gd name="T14" fmla="*/ 10 w 147"/>
                <a:gd name="T15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39">
                  <a:moveTo>
                    <a:pt x="10" y="31"/>
                  </a:moveTo>
                  <a:lnTo>
                    <a:pt x="69" y="59"/>
                  </a:lnTo>
                  <a:lnTo>
                    <a:pt x="147" y="139"/>
                  </a:lnTo>
                  <a:lnTo>
                    <a:pt x="116" y="80"/>
                  </a:lnTo>
                  <a:lnTo>
                    <a:pt x="48" y="27"/>
                  </a:lnTo>
                  <a:lnTo>
                    <a:pt x="0" y="0"/>
                  </a:lnTo>
                  <a:lnTo>
                    <a:pt x="10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4" name="Freeform 118"/>
            <p:cNvSpPr>
              <a:spLocks/>
            </p:cNvSpPr>
            <p:nvPr/>
          </p:nvSpPr>
          <p:spPr bwMode="auto">
            <a:xfrm>
              <a:off x="379" y="2739"/>
              <a:ext cx="112" cy="136"/>
            </a:xfrm>
            <a:custGeom>
              <a:avLst/>
              <a:gdLst>
                <a:gd name="T0" fmla="*/ 32 w 224"/>
                <a:gd name="T1" fmla="*/ 141 h 272"/>
                <a:gd name="T2" fmla="*/ 32 w 224"/>
                <a:gd name="T3" fmla="*/ 179 h 272"/>
                <a:gd name="T4" fmla="*/ 78 w 224"/>
                <a:gd name="T5" fmla="*/ 160 h 272"/>
                <a:gd name="T6" fmla="*/ 110 w 224"/>
                <a:gd name="T7" fmla="*/ 91 h 272"/>
                <a:gd name="T8" fmla="*/ 142 w 224"/>
                <a:gd name="T9" fmla="*/ 101 h 272"/>
                <a:gd name="T10" fmla="*/ 224 w 224"/>
                <a:gd name="T11" fmla="*/ 272 h 272"/>
                <a:gd name="T12" fmla="*/ 146 w 224"/>
                <a:gd name="T13" fmla="*/ 0 h 272"/>
                <a:gd name="T14" fmla="*/ 119 w 224"/>
                <a:gd name="T15" fmla="*/ 17 h 272"/>
                <a:gd name="T16" fmla="*/ 64 w 224"/>
                <a:gd name="T17" fmla="*/ 110 h 272"/>
                <a:gd name="T18" fmla="*/ 15 w 224"/>
                <a:gd name="T19" fmla="*/ 135 h 272"/>
                <a:gd name="T20" fmla="*/ 0 w 224"/>
                <a:gd name="T21" fmla="*/ 154 h 272"/>
                <a:gd name="T22" fmla="*/ 32 w 224"/>
                <a:gd name="T23" fmla="*/ 141 h 272"/>
                <a:gd name="T24" fmla="*/ 32 w 224"/>
                <a:gd name="T25" fmla="*/ 14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72">
                  <a:moveTo>
                    <a:pt x="32" y="141"/>
                  </a:moveTo>
                  <a:lnTo>
                    <a:pt x="32" y="179"/>
                  </a:lnTo>
                  <a:lnTo>
                    <a:pt x="78" y="160"/>
                  </a:lnTo>
                  <a:lnTo>
                    <a:pt x="110" y="91"/>
                  </a:lnTo>
                  <a:lnTo>
                    <a:pt x="142" y="101"/>
                  </a:lnTo>
                  <a:lnTo>
                    <a:pt x="224" y="272"/>
                  </a:lnTo>
                  <a:lnTo>
                    <a:pt x="146" y="0"/>
                  </a:lnTo>
                  <a:lnTo>
                    <a:pt x="119" y="17"/>
                  </a:lnTo>
                  <a:lnTo>
                    <a:pt x="64" y="110"/>
                  </a:lnTo>
                  <a:lnTo>
                    <a:pt x="15" y="135"/>
                  </a:lnTo>
                  <a:lnTo>
                    <a:pt x="0" y="154"/>
                  </a:lnTo>
                  <a:lnTo>
                    <a:pt x="32" y="141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5" name="Freeform 119"/>
            <p:cNvSpPr>
              <a:spLocks/>
            </p:cNvSpPr>
            <p:nvPr/>
          </p:nvSpPr>
          <p:spPr bwMode="auto">
            <a:xfrm>
              <a:off x="434" y="2815"/>
              <a:ext cx="95" cy="123"/>
            </a:xfrm>
            <a:custGeom>
              <a:avLst/>
              <a:gdLst>
                <a:gd name="T0" fmla="*/ 133 w 190"/>
                <a:gd name="T1" fmla="*/ 0 h 247"/>
                <a:gd name="T2" fmla="*/ 150 w 190"/>
                <a:gd name="T3" fmla="*/ 175 h 247"/>
                <a:gd name="T4" fmla="*/ 0 w 190"/>
                <a:gd name="T5" fmla="*/ 14 h 247"/>
                <a:gd name="T6" fmla="*/ 190 w 190"/>
                <a:gd name="T7" fmla="*/ 247 h 247"/>
                <a:gd name="T8" fmla="*/ 186 w 190"/>
                <a:gd name="T9" fmla="*/ 84 h 247"/>
                <a:gd name="T10" fmla="*/ 133 w 190"/>
                <a:gd name="T11" fmla="*/ 0 h 247"/>
                <a:gd name="T12" fmla="*/ 133 w 190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47">
                  <a:moveTo>
                    <a:pt x="133" y="0"/>
                  </a:moveTo>
                  <a:lnTo>
                    <a:pt x="150" y="175"/>
                  </a:lnTo>
                  <a:lnTo>
                    <a:pt x="0" y="14"/>
                  </a:lnTo>
                  <a:lnTo>
                    <a:pt x="190" y="247"/>
                  </a:lnTo>
                  <a:lnTo>
                    <a:pt x="186" y="84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6" name="Freeform 120"/>
            <p:cNvSpPr>
              <a:spLocks/>
            </p:cNvSpPr>
            <p:nvPr/>
          </p:nvSpPr>
          <p:spPr bwMode="auto">
            <a:xfrm>
              <a:off x="543" y="3334"/>
              <a:ext cx="132" cy="154"/>
            </a:xfrm>
            <a:custGeom>
              <a:avLst/>
              <a:gdLst>
                <a:gd name="T0" fmla="*/ 40 w 264"/>
                <a:gd name="T1" fmla="*/ 0 h 308"/>
                <a:gd name="T2" fmla="*/ 32 w 264"/>
                <a:gd name="T3" fmla="*/ 44 h 308"/>
                <a:gd name="T4" fmla="*/ 15 w 264"/>
                <a:gd name="T5" fmla="*/ 59 h 308"/>
                <a:gd name="T6" fmla="*/ 0 w 264"/>
                <a:gd name="T7" fmla="*/ 146 h 308"/>
                <a:gd name="T8" fmla="*/ 98 w 264"/>
                <a:gd name="T9" fmla="*/ 150 h 308"/>
                <a:gd name="T10" fmla="*/ 131 w 264"/>
                <a:gd name="T11" fmla="*/ 217 h 308"/>
                <a:gd name="T12" fmla="*/ 110 w 264"/>
                <a:gd name="T13" fmla="*/ 264 h 308"/>
                <a:gd name="T14" fmla="*/ 171 w 264"/>
                <a:gd name="T15" fmla="*/ 257 h 308"/>
                <a:gd name="T16" fmla="*/ 264 w 264"/>
                <a:gd name="T17" fmla="*/ 308 h 308"/>
                <a:gd name="T18" fmla="*/ 157 w 264"/>
                <a:gd name="T19" fmla="*/ 196 h 308"/>
                <a:gd name="T20" fmla="*/ 154 w 264"/>
                <a:gd name="T21" fmla="*/ 154 h 308"/>
                <a:gd name="T22" fmla="*/ 43 w 264"/>
                <a:gd name="T23" fmla="*/ 87 h 308"/>
                <a:gd name="T24" fmla="*/ 70 w 264"/>
                <a:gd name="T25" fmla="*/ 59 h 308"/>
                <a:gd name="T26" fmla="*/ 40 w 264"/>
                <a:gd name="T27" fmla="*/ 0 h 308"/>
                <a:gd name="T28" fmla="*/ 40 w 264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308">
                  <a:moveTo>
                    <a:pt x="40" y="0"/>
                  </a:moveTo>
                  <a:lnTo>
                    <a:pt x="32" y="44"/>
                  </a:lnTo>
                  <a:lnTo>
                    <a:pt x="15" y="59"/>
                  </a:lnTo>
                  <a:lnTo>
                    <a:pt x="0" y="146"/>
                  </a:lnTo>
                  <a:lnTo>
                    <a:pt x="98" y="150"/>
                  </a:lnTo>
                  <a:lnTo>
                    <a:pt x="131" y="217"/>
                  </a:lnTo>
                  <a:lnTo>
                    <a:pt x="110" y="264"/>
                  </a:lnTo>
                  <a:lnTo>
                    <a:pt x="171" y="257"/>
                  </a:lnTo>
                  <a:lnTo>
                    <a:pt x="264" y="308"/>
                  </a:lnTo>
                  <a:lnTo>
                    <a:pt x="157" y="196"/>
                  </a:lnTo>
                  <a:lnTo>
                    <a:pt x="154" y="154"/>
                  </a:lnTo>
                  <a:lnTo>
                    <a:pt x="43" y="87"/>
                  </a:lnTo>
                  <a:lnTo>
                    <a:pt x="70" y="5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7" name="Freeform 121"/>
            <p:cNvSpPr>
              <a:spLocks/>
            </p:cNvSpPr>
            <p:nvPr/>
          </p:nvSpPr>
          <p:spPr bwMode="auto">
            <a:xfrm>
              <a:off x="531" y="3085"/>
              <a:ext cx="160" cy="413"/>
            </a:xfrm>
            <a:custGeom>
              <a:avLst/>
              <a:gdLst>
                <a:gd name="T0" fmla="*/ 283 w 319"/>
                <a:gd name="T1" fmla="*/ 0 h 825"/>
                <a:gd name="T2" fmla="*/ 279 w 319"/>
                <a:gd name="T3" fmla="*/ 84 h 825"/>
                <a:gd name="T4" fmla="*/ 198 w 319"/>
                <a:gd name="T5" fmla="*/ 257 h 825"/>
                <a:gd name="T6" fmla="*/ 205 w 319"/>
                <a:gd name="T7" fmla="*/ 336 h 825"/>
                <a:gd name="T8" fmla="*/ 268 w 319"/>
                <a:gd name="T9" fmla="*/ 639 h 825"/>
                <a:gd name="T10" fmla="*/ 319 w 319"/>
                <a:gd name="T11" fmla="*/ 737 h 825"/>
                <a:gd name="T12" fmla="*/ 319 w 319"/>
                <a:gd name="T13" fmla="*/ 825 h 825"/>
                <a:gd name="T14" fmla="*/ 272 w 319"/>
                <a:gd name="T15" fmla="*/ 798 h 825"/>
                <a:gd name="T16" fmla="*/ 268 w 319"/>
                <a:gd name="T17" fmla="*/ 696 h 825"/>
                <a:gd name="T18" fmla="*/ 217 w 319"/>
                <a:gd name="T19" fmla="*/ 545 h 825"/>
                <a:gd name="T20" fmla="*/ 129 w 319"/>
                <a:gd name="T21" fmla="*/ 376 h 825"/>
                <a:gd name="T22" fmla="*/ 0 w 319"/>
                <a:gd name="T23" fmla="*/ 300 h 825"/>
                <a:gd name="T24" fmla="*/ 146 w 319"/>
                <a:gd name="T25" fmla="*/ 257 h 825"/>
                <a:gd name="T26" fmla="*/ 283 w 319"/>
                <a:gd name="T27" fmla="*/ 0 h 825"/>
                <a:gd name="T28" fmla="*/ 283 w 319"/>
                <a:gd name="T29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9" h="825">
                  <a:moveTo>
                    <a:pt x="283" y="0"/>
                  </a:moveTo>
                  <a:lnTo>
                    <a:pt x="279" y="84"/>
                  </a:lnTo>
                  <a:lnTo>
                    <a:pt x="198" y="257"/>
                  </a:lnTo>
                  <a:lnTo>
                    <a:pt x="205" y="336"/>
                  </a:lnTo>
                  <a:lnTo>
                    <a:pt x="268" y="639"/>
                  </a:lnTo>
                  <a:lnTo>
                    <a:pt x="319" y="737"/>
                  </a:lnTo>
                  <a:lnTo>
                    <a:pt x="319" y="825"/>
                  </a:lnTo>
                  <a:lnTo>
                    <a:pt x="272" y="798"/>
                  </a:lnTo>
                  <a:lnTo>
                    <a:pt x="268" y="696"/>
                  </a:lnTo>
                  <a:lnTo>
                    <a:pt x="217" y="545"/>
                  </a:lnTo>
                  <a:lnTo>
                    <a:pt x="129" y="376"/>
                  </a:lnTo>
                  <a:lnTo>
                    <a:pt x="0" y="300"/>
                  </a:lnTo>
                  <a:lnTo>
                    <a:pt x="146" y="257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8" name="Freeform 122"/>
            <p:cNvSpPr>
              <a:spLocks/>
            </p:cNvSpPr>
            <p:nvPr/>
          </p:nvSpPr>
          <p:spPr bwMode="auto">
            <a:xfrm>
              <a:off x="492" y="2760"/>
              <a:ext cx="22" cy="85"/>
            </a:xfrm>
            <a:custGeom>
              <a:avLst/>
              <a:gdLst>
                <a:gd name="T0" fmla="*/ 0 w 44"/>
                <a:gd name="T1" fmla="*/ 169 h 169"/>
                <a:gd name="T2" fmla="*/ 4 w 44"/>
                <a:gd name="T3" fmla="*/ 101 h 169"/>
                <a:gd name="T4" fmla="*/ 17 w 44"/>
                <a:gd name="T5" fmla="*/ 0 h 169"/>
                <a:gd name="T6" fmla="*/ 44 w 44"/>
                <a:gd name="T7" fmla="*/ 68 h 169"/>
                <a:gd name="T8" fmla="*/ 25 w 44"/>
                <a:gd name="T9" fmla="*/ 84 h 169"/>
                <a:gd name="T10" fmla="*/ 0 w 44"/>
                <a:gd name="T11" fmla="*/ 169 h 169"/>
                <a:gd name="T12" fmla="*/ 0 w 44"/>
                <a:gd name="T1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69">
                  <a:moveTo>
                    <a:pt x="0" y="169"/>
                  </a:moveTo>
                  <a:lnTo>
                    <a:pt x="4" y="101"/>
                  </a:lnTo>
                  <a:lnTo>
                    <a:pt x="17" y="0"/>
                  </a:lnTo>
                  <a:lnTo>
                    <a:pt x="44" y="68"/>
                  </a:lnTo>
                  <a:lnTo>
                    <a:pt x="25" y="84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9" name="Freeform 123"/>
            <p:cNvSpPr>
              <a:spLocks/>
            </p:cNvSpPr>
            <p:nvPr/>
          </p:nvSpPr>
          <p:spPr bwMode="auto">
            <a:xfrm>
              <a:off x="455" y="2692"/>
              <a:ext cx="28" cy="57"/>
            </a:xfrm>
            <a:custGeom>
              <a:avLst/>
              <a:gdLst>
                <a:gd name="T0" fmla="*/ 17 w 55"/>
                <a:gd name="T1" fmla="*/ 0 h 114"/>
                <a:gd name="T2" fmla="*/ 43 w 55"/>
                <a:gd name="T3" fmla="*/ 53 h 114"/>
                <a:gd name="T4" fmla="*/ 55 w 55"/>
                <a:gd name="T5" fmla="*/ 97 h 114"/>
                <a:gd name="T6" fmla="*/ 55 w 55"/>
                <a:gd name="T7" fmla="*/ 114 h 114"/>
                <a:gd name="T8" fmla="*/ 7 w 55"/>
                <a:gd name="T9" fmla="*/ 87 h 114"/>
                <a:gd name="T10" fmla="*/ 0 w 55"/>
                <a:gd name="T11" fmla="*/ 53 h 114"/>
                <a:gd name="T12" fmla="*/ 22 w 55"/>
                <a:gd name="T13" fmla="*/ 80 h 114"/>
                <a:gd name="T14" fmla="*/ 28 w 55"/>
                <a:gd name="T15" fmla="*/ 53 h 114"/>
                <a:gd name="T16" fmla="*/ 5 w 55"/>
                <a:gd name="T17" fmla="*/ 0 h 114"/>
                <a:gd name="T18" fmla="*/ 17 w 55"/>
                <a:gd name="T19" fmla="*/ 0 h 114"/>
                <a:gd name="T20" fmla="*/ 17 w 5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14">
                  <a:moveTo>
                    <a:pt x="17" y="0"/>
                  </a:moveTo>
                  <a:lnTo>
                    <a:pt x="43" y="53"/>
                  </a:lnTo>
                  <a:lnTo>
                    <a:pt x="55" y="97"/>
                  </a:lnTo>
                  <a:lnTo>
                    <a:pt x="55" y="114"/>
                  </a:lnTo>
                  <a:lnTo>
                    <a:pt x="7" y="87"/>
                  </a:lnTo>
                  <a:lnTo>
                    <a:pt x="0" y="53"/>
                  </a:lnTo>
                  <a:lnTo>
                    <a:pt x="22" y="80"/>
                  </a:lnTo>
                  <a:lnTo>
                    <a:pt x="28" y="53"/>
                  </a:lnTo>
                  <a:lnTo>
                    <a:pt x="5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0" name="Freeform 124"/>
            <p:cNvSpPr>
              <a:spLocks/>
            </p:cNvSpPr>
            <p:nvPr/>
          </p:nvSpPr>
          <p:spPr bwMode="auto">
            <a:xfrm>
              <a:off x="2286" y="2619"/>
              <a:ext cx="49" cy="15"/>
            </a:xfrm>
            <a:custGeom>
              <a:avLst/>
              <a:gdLst>
                <a:gd name="T0" fmla="*/ 0 w 97"/>
                <a:gd name="T1" fmla="*/ 0 h 30"/>
                <a:gd name="T2" fmla="*/ 14 w 97"/>
                <a:gd name="T3" fmla="*/ 26 h 30"/>
                <a:gd name="T4" fmla="*/ 31 w 97"/>
                <a:gd name="T5" fmla="*/ 30 h 30"/>
                <a:gd name="T6" fmla="*/ 97 w 97"/>
                <a:gd name="T7" fmla="*/ 19 h 30"/>
                <a:gd name="T8" fmla="*/ 21 w 97"/>
                <a:gd name="T9" fmla="*/ 23 h 30"/>
                <a:gd name="T10" fmla="*/ 0 w 97"/>
                <a:gd name="T11" fmla="*/ 0 h 30"/>
                <a:gd name="T12" fmla="*/ 0 w 9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30">
                  <a:moveTo>
                    <a:pt x="0" y="0"/>
                  </a:moveTo>
                  <a:lnTo>
                    <a:pt x="14" y="26"/>
                  </a:lnTo>
                  <a:lnTo>
                    <a:pt x="31" y="30"/>
                  </a:lnTo>
                  <a:lnTo>
                    <a:pt x="97" y="19"/>
                  </a:lnTo>
                  <a:lnTo>
                    <a:pt x="21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1" name="Freeform 125"/>
            <p:cNvSpPr>
              <a:spLocks/>
            </p:cNvSpPr>
            <p:nvPr/>
          </p:nvSpPr>
          <p:spPr bwMode="auto">
            <a:xfrm>
              <a:off x="2303" y="2505"/>
              <a:ext cx="10" cy="13"/>
            </a:xfrm>
            <a:custGeom>
              <a:avLst/>
              <a:gdLst>
                <a:gd name="T0" fmla="*/ 17 w 19"/>
                <a:gd name="T1" fmla="*/ 0 h 26"/>
                <a:gd name="T2" fmla="*/ 19 w 19"/>
                <a:gd name="T3" fmla="*/ 9 h 26"/>
                <a:gd name="T4" fmla="*/ 15 w 19"/>
                <a:gd name="T5" fmla="*/ 21 h 26"/>
                <a:gd name="T6" fmla="*/ 0 w 19"/>
                <a:gd name="T7" fmla="*/ 26 h 26"/>
                <a:gd name="T8" fmla="*/ 2 w 19"/>
                <a:gd name="T9" fmla="*/ 19 h 26"/>
                <a:gd name="T10" fmla="*/ 7 w 19"/>
                <a:gd name="T11" fmla="*/ 15 h 26"/>
                <a:gd name="T12" fmla="*/ 17 w 19"/>
                <a:gd name="T13" fmla="*/ 0 h 26"/>
                <a:gd name="T14" fmla="*/ 17 w 19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17" y="0"/>
                  </a:moveTo>
                  <a:lnTo>
                    <a:pt x="19" y="9"/>
                  </a:lnTo>
                  <a:lnTo>
                    <a:pt x="15" y="21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7" y="15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2" name="Freeform 126"/>
            <p:cNvSpPr>
              <a:spLocks/>
            </p:cNvSpPr>
            <p:nvPr/>
          </p:nvSpPr>
          <p:spPr bwMode="auto">
            <a:xfrm>
              <a:off x="2288" y="2480"/>
              <a:ext cx="55" cy="36"/>
            </a:xfrm>
            <a:custGeom>
              <a:avLst/>
              <a:gdLst>
                <a:gd name="T0" fmla="*/ 23 w 111"/>
                <a:gd name="T1" fmla="*/ 0 h 72"/>
                <a:gd name="T2" fmla="*/ 15 w 111"/>
                <a:gd name="T3" fmla="*/ 17 h 72"/>
                <a:gd name="T4" fmla="*/ 15 w 111"/>
                <a:gd name="T5" fmla="*/ 29 h 72"/>
                <a:gd name="T6" fmla="*/ 0 w 111"/>
                <a:gd name="T7" fmla="*/ 38 h 72"/>
                <a:gd name="T8" fmla="*/ 25 w 111"/>
                <a:gd name="T9" fmla="*/ 42 h 72"/>
                <a:gd name="T10" fmla="*/ 25 w 111"/>
                <a:gd name="T11" fmla="*/ 59 h 72"/>
                <a:gd name="T12" fmla="*/ 31 w 111"/>
                <a:gd name="T13" fmla="*/ 72 h 72"/>
                <a:gd name="T14" fmla="*/ 34 w 111"/>
                <a:gd name="T15" fmla="*/ 52 h 72"/>
                <a:gd name="T16" fmla="*/ 46 w 111"/>
                <a:gd name="T17" fmla="*/ 63 h 72"/>
                <a:gd name="T18" fmla="*/ 50 w 111"/>
                <a:gd name="T19" fmla="*/ 53 h 72"/>
                <a:gd name="T20" fmla="*/ 93 w 111"/>
                <a:gd name="T21" fmla="*/ 72 h 72"/>
                <a:gd name="T22" fmla="*/ 111 w 111"/>
                <a:gd name="T23" fmla="*/ 61 h 72"/>
                <a:gd name="T24" fmla="*/ 95 w 111"/>
                <a:gd name="T25" fmla="*/ 59 h 72"/>
                <a:gd name="T26" fmla="*/ 69 w 111"/>
                <a:gd name="T27" fmla="*/ 27 h 72"/>
                <a:gd name="T28" fmla="*/ 67 w 111"/>
                <a:gd name="T29" fmla="*/ 48 h 72"/>
                <a:gd name="T30" fmla="*/ 52 w 111"/>
                <a:gd name="T31" fmla="*/ 44 h 72"/>
                <a:gd name="T32" fmla="*/ 34 w 111"/>
                <a:gd name="T33" fmla="*/ 36 h 72"/>
                <a:gd name="T34" fmla="*/ 42 w 111"/>
                <a:gd name="T35" fmla="*/ 23 h 72"/>
                <a:gd name="T36" fmla="*/ 29 w 111"/>
                <a:gd name="T37" fmla="*/ 17 h 72"/>
                <a:gd name="T38" fmla="*/ 23 w 111"/>
                <a:gd name="T39" fmla="*/ 0 h 72"/>
                <a:gd name="T40" fmla="*/ 23 w 111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72">
                  <a:moveTo>
                    <a:pt x="23" y="0"/>
                  </a:moveTo>
                  <a:lnTo>
                    <a:pt x="15" y="17"/>
                  </a:lnTo>
                  <a:lnTo>
                    <a:pt x="15" y="29"/>
                  </a:lnTo>
                  <a:lnTo>
                    <a:pt x="0" y="38"/>
                  </a:lnTo>
                  <a:lnTo>
                    <a:pt x="25" y="42"/>
                  </a:lnTo>
                  <a:lnTo>
                    <a:pt x="25" y="59"/>
                  </a:lnTo>
                  <a:lnTo>
                    <a:pt x="31" y="72"/>
                  </a:lnTo>
                  <a:lnTo>
                    <a:pt x="34" y="52"/>
                  </a:lnTo>
                  <a:lnTo>
                    <a:pt x="46" y="63"/>
                  </a:lnTo>
                  <a:lnTo>
                    <a:pt x="50" y="53"/>
                  </a:lnTo>
                  <a:lnTo>
                    <a:pt x="93" y="72"/>
                  </a:lnTo>
                  <a:lnTo>
                    <a:pt x="111" y="61"/>
                  </a:lnTo>
                  <a:lnTo>
                    <a:pt x="95" y="59"/>
                  </a:lnTo>
                  <a:lnTo>
                    <a:pt x="69" y="27"/>
                  </a:lnTo>
                  <a:lnTo>
                    <a:pt x="67" y="48"/>
                  </a:lnTo>
                  <a:lnTo>
                    <a:pt x="52" y="44"/>
                  </a:lnTo>
                  <a:lnTo>
                    <a:pt x="34" y="36"/>
                  </a:lnTo>
                  <a:lnTo>
                    <a:pt x="42" y="23"/>
                  </a:lnTo>
                  <a:lnTo>
                    <a:pt x="29" y="17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823" name="AutoShape 1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9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 build="p" autoUpdateAnimBg="0" advAuto="1000"/>
      <p:bldP spid="1578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68580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Under the </a:t>
            </a:r>
            <a:r>
              <a:rPr lang="en-US" sz="3200" i="1">
                <a:solidFill>
                  <a:srgbClr val="990000"/>
                </a:solidFill>
              </a:rPr>
              <a:t>cash basis</a:t>
            </a:r>
            <a:r>
              <a:rPr lang="en-US" sz="3200"/>
              <a:t> for the accounting period concept, revenues and expenses are reported in the income statement in the </a:t>
            </a:r>
            <a:r>
              <a:rPr lang="en-US" sz="3200" u="sng"/>
              <a:t>period in</a:t>
            </a:r>
            <a:r>
              <a:rPr lang="en-US" sz="3200"/>
              <a:t> </a:t>
            </a:r>
            <a:r>
              <a:rPr lang="en-US" sz="3200" u="sng"/>
              <a:t>which cash is received or paid</a:t>
            </a:r>
            <a:r>
              <a:rPr lang="en-US" sz="3200"/>
              <a:t>. </a:t>
            </a:r>
          </a:p>
        </p:txBody>
      </p:sp>
      <p:grpSp>
        <p:nvGrpSpPr>
          <p:cNvPr id="159747" name="Group 3"/>
          <p:cNvGrpSpPr>
            <a:grpSpLocks/>
          </p:cNvGrpSpPr>
          <p:nvPr/>
        </p:nvGrpSpPr>
        <p:grpSpPr bwMode="auto">
          <a:xfrm>
            <a:off x="3886200" y="2921000"/>
            <a:ext cx="1743075" cy="3413125"/>
            <a:chOff x="2448" y="1840"/>
            <a:chExt cx="1098" cy="2150"/>
          </a:xfrm>
        </p:grpSpPr>
        <p:sp>
          <p:nvSpPr>
            <p:cNvPr id="159748" name="Freeform 4"/>
            <p:cNvSpPr>
              <a:spLocks/>
            </p:cNvSpPr>
            <p:nvPr/>
          </p:nvSpPr>
          <p:spPr bwMode="auto">
            <a:xfrm>
              <a:off x="2509" y="3214"/>
              <a:ext cx="972" cy="770"/>
            </a:xfrm>
            <a:custGeom>
              <a:avLst/>
              <a:gdLst>
                <a:gd name="T0" fmla="*/ 340 w 1945"/>
                <a:gd name="T1" fmla="*/ 429 h 1540"/>
                <a:gd name="T2" fmla="*/ 0 w 1945"/>
                <a:gd name="T3" fmla="*/ 935 h 1540"/>
                <a:gd name="T4" fmla="*/ 177 w 1945"/>
                <a:gd name="T5" fmla="*/ 1030 h 1540"/>
                <a:gd name="T6" fmla="*/ 279 w 1945"/>
                <a:gd name="T7" fmla="*/ 1030 h 1540"/>
                <a:gd name="T8" fmla="*/ 167 w 1945"/>
                <a:gd name="T9" fmla="*/ 1298 h 1540"/>
                <a:gd name="T10" fmla="*/ 340 w 1945"/>
                <a:gd name="T11" fmla="*/ 1249 h 1540"/>
                <a:gd name="T12" fmla="*/ 749 w 1945"/>
                <a:gd name="T13" fmla="*/ 1256 h 1540"/>
                <a:gd name="T14" fmla="*/ 745 w 1945"/>
                <a:gd name="T15" fmla="*/ 1298 h 1540"/>
                <a:gd name="T16" fmla="*/ 926 w 1945"/>
                <a:gd name="T17" fmla="*/ 1304 h 1540"/>
                <a:gd name="T18" fmla="*/ 1114 w 1945"/>
                <a:gd name="T19" fmla="*/ 1389 h 1540"/>
                <a:gd name="T20" fmla="*/ 1291 w 1945"/>
                <a:gd name="T21" fmla="*/ 1540 h 1540"/>
                <a:gd name="T22" fmla="*/ 1266 w 1945"/>
                <a:gd name="T23" fmla="*/ 1292 h 1540"/>
                <a:gd name="T24" fmla="*/ 1547 w 1945"/>
                <a:gd name="T25" fmla="*/ 1235 h 1540"/>
                <a:gd name="T26" fmla="*/ 1677 w 1945"/>
                <a:gd name="T27" fmla="*/ 1135 h 1540"/>
                <a:gd name="T28" fmla="*/ 1593 w 1945"/>
                <a:gd name="T29" fmla="*/ 939 h 1540"/>
                <a:gd name="T30" fmla="*/ 1821 w 1945"/>
                <a:gd name="T31" fmla="*/ 829 h 1540"/>
                <a:gd name="T32" fmla="*/ 1945 w 1945"/>
                <a:gd name="T33" fmla="*/ 707 h 1540"/>
                <a:gd name="T34" fmla="*/ 1471 w 1945"/>
                <a:gd name="T35" fmla="*/ 0 h 1540"/>
                <a:gd name="T36" fmla="*/ 1439 w 1945"/>
                <a:gd name="T37" fmla="*/ 82 h 1540"/>
                <a:gd name="T38" fmla="*/ 1047 w 1945"/>
                <a:gd name="T39" fmla="*/ 485 h 1540"/>
                <a:gd name="T40" fmla="*/ 361 w 1945"/>
                <a:gd name="T41" fmla="*/ 420 h 1540"/>
                <a:gd name="T42" fmla="*/ 340 w 1945"/>
                <a:gd name="T43" fmla="*/ 429 h 1540"/>
                <a:gd name="T44" fmla="*/ 340 w 1945"/>
                <a:gd name="T45" fmla="*/ 429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5" h="1540">
                  <a:moveTo>
                    <a:pt x="340" y="429"/>
                  </a:moveTo>
                  <a:lnTo>
                    <a:pt x="0" y="935"/>
                  </a:lnTo>
                  <a:lnTo>
                    <a:pt x="177" y="1030"/>
                  </a:lnTo>
                  <a:lnTo>
                    <a:pt x="279" y="1030"/>
                  </a:lnTo>
                  <a:lnTo>
                    <a:pt x="167" y="1298"/>
                  </a:lnTo>
                  <a:lnTo>
                    <a:pt x="340" y="1249"/>
                  </a:lnTo>
                  <a:lnTo>
                    <a:pt x="749" y="1256"/>
                  </a:lnTo>
                  <a:lnTo>
                    <a:pt x="745" y="1298"/>
                  </a:lnTo>
                  <a:lnTo>
                    <a:pt x="926" y="1304"/>
                  </a:lnTo>
                  <a:lnTo>
                    <a:pt x="1114" y="1389"/>
                  </a:lnTo>
                  <a:lnTo>
                    <a:pt x="1291" y="1540"/>
                  </a:lnTo>
                  <a:lnTo>
                    <a:pt x="1266" y="1292"/>
                  </a:lnTo>
                  <a:lnTo>
                    <a:pt x="1547" y="1235"/>
                  </a:lnTo>
                  <a:lnTo>
                    <a:pt x="1677" y="1135"/>
                  </a:lnTo>
                  <a:lnTo>
                    <a:pt x="1593" y="939"/>
                  </a:lnTo>
                  <a:lnTo>
                    <a:pt x="1821" y="829"/>
                  </a:lnTo>
                  <a:lnTo>
                    <a:pt x="1945" y="707"/>
                  </a:lnTo>
                  <a:lnTo>
                    <a:pt x="1471" y="0"/>
                  </a:lnTo>
                  <a:lnTo>
                    <a:pt x="1439" y="82"/>
                  </a:lnTo>
                  <a:lnTo>
                    <a:pt x="1047" y="485"/>
                  </a:lnTo>
                  <a:lnTo>
                    <a:pt x="361" y="420"/>
                  </a:lnTo>
                  <a:lnTo>
                    <a:pt x="340" y="429"/>
                  </a:lnTo>
                  <a:lnTo>
                    <a:pt x="340" y="429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auto">
            <a:xfrm>
              <a:off x="2558" y="1844"/>
              <a:ext cx="985" cy="917"/>
            </a:xfrm>
            <a:custGeom>
              <a:avLst/>
              <a:gdLst>
                <a:gd name="T0" fmla="*/ 1178 w 1969"/>
                <a:gd name="T1" fmla="*/ 0 h 1834"/>
                <a:gd name="T2" fmla="*/ 1726 w 1969"/>
                <a:gd name="T3" fmla="*/ 270 h 1834"/>
                <a:gd name="T4" fmla="*/ 1855 w 1969"/>
                <a:gd name="T5" fmla="*/ 441 h 1834"/>
                <a:gd name="T6" fmla="*/ 1720 w 1969"/>
                <a:gd name="T7" fmla="*/ 774 h 1834"/>
                <a:gd name="T8" fmla="*/ 1969 w 1969"/>
                <a:gd name="T9" fmla="*/ 901 h 1834"/>
                <a:gd name="T10" fmla="*/ 1621 w 1969"/>
                <a:gd name="T11" fmla="*/ 1285 h 1834"/>
                <a:gd name="T12" fmla="*/ 1500 w 1969"/>
                <a:gd name="T13" fmla="*/ 1490 h 1834"/>
                <a:gd name="T14" fmla="*/ 1323 w 1969"/>
                <a:gd name="T15" fmla="*/ 1834 h 1834"/>
                <a:gd name="T16" fmla="*/ 513 w 1969"/>
                <a:gd name="T17" fmla="*/ 1306 h 1834"/>
                <a:gd name="T18" fmla="*/ 357 w 1969"/>
                <a:gd name="T19" fmla="*/ 1308 h 1834"/>
                <a:gd name="T20" fmla="*/ 251 w 1969"/>
                <a:gd name="T21" fmla="*/ 1085 h 1834"/>
                <a:gd name="T22" fmla="*/ 0 w 1969"/>
                <a:gd name="T23" fmla="*/ 789 h 1834"/>
                <a:gd name="T24" fmla="*/ 123 w 1969"/>
                <a:gd name="T25" fmla="*/ 701 h 1834"/>
                <a:gd name="T26" fmla="*/ 290 w 1969"/>
                <a:gd name="T27" fmla="*/ 652 h 1834"/>
                <a:gd name="T28" fmla="*/ 391 w 1969"/>
                <a:gd name="T29" fmla="*/ 646 h 1834"/>
                <a:gd name="T30" fmla="*/ 351 w 1969"/>
                <a:gd name="T31" fmla="*/ 346 h 1834"/>
                <a:gd name="T32" fmla="*/ 511 w 1969"/>
                <a:gd name="T33" fmla="*/ 405 h 1834"/>
                <a:gd name="T34" fmla="*/ 467 w 1969"/>
                <a:gd name="T35" fmla="*/ 129 h 1834"/>
                <a:gd name="T36" fmla="*/ 701 w 1969"/>
                <a:gd name="T37" fmla="*/ 298 h 1834"/>
                <a:gd name="T38" fmla="*/ 1059 w 1969"/>
                <a:gd name="T39" fmla="*/ 420 h 1834"/>
                <a:gd name="T40" fmla="*/ 1097 w 1969"/>
                <a:gd name="T41" fmla="*/ 308 h 1834"/>
                <a:gd name="T42" fmla="*/ 1180 w 1969"/>
                <a:gd name="T43" fmla="*/ 333 h 1834"/>
                <a:gd name="T44" fmla="*/ 1178 w 1969"/>
                <a:gd name="T45" fmla="*/ 0 h 1834"/>
                <a:gd name="T46" fmla="*/ 1178 w 1969"/>
                <a:gd name="T47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9" h="1834">
                  <a:moveTo>
                    <a:pt x="1178" y="0"/>
                  </a:moveTo>
                  <a:lnTo>
                    <a:pt x="1726" y="270"/>
                  </a:lnTo>
                  <a:lnTo>
                    <a:pt x="1855" y="441"/>
                  </a:lnTo>
                  <a:lnTo>
                    <a:pt x="1720" y="774"/>
                  </a:lnTo>
                  <a:lnTo>
                    <a:pt x="1969" y="901"/>
                  </a:lnTo>
                  <a:lnTo>
                    <a:pt x="1621" y="1285"/>
                  </a:lnTo>
                  <a:lnTo>
                    <a:pt x="1500" y="1490"/>
                  </a:lnTo>
                  <a:lnTo>
                    <a:pt x="1323" y="1834"/>
                  </a:lnTo>
                  <a:lnTo>
                    <a:pt x="513" y="1306"/>
                  </a:lnTo>
                  <a:lnTo>
                    <a:pt x="357" y="1308"/>
                  </a:lnTo>
                  <a:lnTo>
                    <a:pt x="251" y="1085"/>
                  </a:lnTo>
                  <a:lnTo>
                    <a:pt x="0" y="789"/>
                  </a:lnTo>
                  <a:lnTo>
                    <a:pt x="123" y="701"/>
                  </a:lnTo>
                  <a:lnTo>
                    <a:pt x="290" y="652"/>
                  </a:lnTo>
                  <a:lnTo>
                    <a:pt x="391" y="646"/>
                  </a:lnTo>
                  <a:lnTo>
                    <a:pt x="351" y="346"/>
                  </a:lnTo>
                  <a:lnTo>
                    <a:pt x="511" y="405"/>
                  </a:lnTo>
                  <a:lnTo>
                    <a:pt x="467" y="129"/>
                  </a:lnTo>
                  <a:lnTo>
                    <a:pt x="701" y="298"/>
                  </a:lnTo>
                  <a:lnTo>
                    <a:pt x="1059" y="420"/>
                  </a:lnTo>
                  <a:lnTo>
                    <a:pt x="1097" y="308"/>
                  </a:lnTo>
                  <a:lnTo>
                    <a:pt x="1180" y="333"/>
                  </a:lnTo>
                  <a:lnTo>
                    <a:pt x="1178" y="0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auto">
            <a:xfrm>
              <a:off x="2448" y="2507"/>
              <a:ext cx="982" cy="973"/>
            </a:xfrm>
            <a:custGeom>
              <a:avLst/>
              <a:gdLst>
                <a:gd name="T0" fmla="*/ 1626 w 1964"/>
                <a:gd name="T1" fmla="*/ 1281 h 1944"/>
                <a:gd name="T2" fmla="*/ 1683 w 1964"/>
                <a:gd name="T3" fmla="*/ 1256 h 1944"/>
                <a:gd name="T4" fmla="*/ 1823 w 1964"/>
                <a:gd name="T5" fmla="*/ 937 h 1944"/>
                <a:gd name="T6" fmla="*/ 1964 w 1964"/>
                <a:gd name="T7" fmla="*/ 758 h 1944"/>
                <a:gd name="T8" fmla="*/ 1897 w 1964"/>
                <a:gd name="T9" fmla="*/ 441 h 1944"/>
                <a:gd name="T10" fmla="*/ 1738 w 1964"/>
                <a:gd name="T11" fmla="*/ 401 h 1944"/>
                <a:gd name="T12" fmla="*/ 1475 w 1964"/>
                <a:gd name="T13" fmla="*/ 524 h 1944"/>
                <a:gd name="T14" fmla="*/ 607 w 1964"/>
                <a:gd name="T15" fmla="*/ 0 h 1944"/>
                <a:gd name="T16" fmla="*/ 475 w 1964"/>
                <a:gd name="T17" fmla="*/ 0 h 1944"/>
                <a:gd name="T18" fmla="*/ 357 w 1964"/>
                <a:gd name="T19" fmla="*/ 70 h 1944"/>
                <a:gd name="T20" fmla="*/ 293 w 1964"/>
                <a:gd name="T21" fmla="*/ 167 h 1944"/>
                <a:gd name="T22" fmla="*/ 270 w 1964"/>
                <a:gd name="T23" fmla="*/ 374 h 1944"/>
                <a:gd name="T24" fmla="*/ 0 w 1964"/>
                <a:gd name="T25" fmla="*/ 606 h 1944"/>
                <a:gd name="T26" fmla="*/ 0 w 1964"/>
                <a:gd name="T27" fmla="*/ 730 h 1944"/>
                <a:gd name="T28" fmla="*/ 72 w 1964"/>
                <a:gd name="T29" fmla="*/ 923 h 1944"/>
                <a:gd name="T30" fmla="*/ 86 w 1964"/>
                <a:gd name="T31" fmla="*/ 1174 h 1944"/>
                <a:gd name="T32" fmla="*/ 162 w 1964"/>
                <a:gd name="T33" fmla="*/ 1338 h 1944"/>
                <a:gd name="T34" fmla="*/ 183 w 1964"/>
                <a:gd name="T35" fmla="*/ 1627 h 1944"/>
                <a:gd name="T36" fmla="*/ 259 w 1964"/>
                <a:gd name="T37" fmla="*/ 1726 h 1944"/>
                <a:gd name="T38" fmla="*/ 521 w 1964"/>
                <a:gd name="T39" fmla="*/ 1876 h 1944"/>
                <a:gd name="T40" fmla="*/ 1053 w 1964"/>
                <a:gd name="T41" fmla="*/ 1944 h 1944"/>
                <a:gd name="T42" fmla="*/ 1576 w 1964"/>
                <a:gd name="T43" fmla="*/ 1543 h 1944"/>
                <a:gd name="T44" fmla="*/ 1595 w 1964"/>
                <a:gd name="T45" fmla="*/ 1393 h 1944"/>
                <a:gd name="T46" fmla="*/ 1626 w 1964"/>
                <a:gd name="T47" fmla="*/ 1281 h 1944"/>
                <a:gd name="T48" fmla="*/ 1626 w 1964"/>
                <a:gd name="T49" fmla="*/ 1281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64" h="1944">
                  <a:moveTo>
                    <a:pt x="1626" y="1281"/>
                  </a:moveTo>
                  <a:lnTo>
                    <a:pt x="1683" y="1256"/>
                  </a:lnTo>
                  <a:lnTo>
                    <a:pt x="1823" y="937"/>
                  </a:lnTo>
                  <a:lnTo>
                    <a:pt x="1964" y="758"/>
                  </a:lnTo>
                  <a:lnTo>
                    <a:pt x="1897" y="441"/>
                  </a:lnTo>
                  <a:lnTo>
                    <a:pt x="1738" y="401"/>
                  </a:lnTo>
                  <a:lnTo>
                    <a:pt x="1475" y="524"/>
                  </a:lnTo>
                  <a:lnTo>
                    <a:pt x="607" y="0"/>
                  </a:lnTo>
                  <a:lnTo>
                    <a:pt x="475" y="0"/>
                  </a:lnTo>
                  <a:lnTo>
                    <a:pt x="357" y="70"/>
                  </a:lnTo>
                  <a:lnTo>
                    <a:pt x="293" y="167"/>
                  </a:lnTo>
                  <a:lnTo>
                    <a:pt x="270" y="374"/>
                  </a:lnTo>
                  <a:lnTo>
                    <a:pt x="0" y="606"/>
                  </a:lnTo>
                  <a:lnTo>
                    <a:pt x="0" y="730"/>
                  </a:lnTo>
                  <a:lnTo>
                    <a:pt x="72" y="923"/>
                  </a:lnTo>
                  <a:lnTo>
                    <a:pt x="86" y="1174"/>
                  </a:lnTo>
                  <a:lnTo>
                    <a:pt x="162" y="1338"/>
                  </a:lnTo>
                  <a:lnTo>
                    <a:pt x="183" y="1627"/>
                  </a:lnTo>
                  <a:lnTo>
                    <a:pt x="259" y="1726"/>
                  </a:lnTo>
                  <a:lnTo>
                    <a:pt x="521" y="1876"/>
                  </a:lnTo>
                  <a:lnTo>
                    <a:pt x="1053" y="1944"/>
                  </a:lnTo>
                  <a:lnTo>
                    <a:pt x="1576" y="1543"/>
                  </a:lnTo>
                  <a:lnTo>
                    <a:pt x="1595" y="1393"/>
                  </a:lnTo>
                  <a:lnTo>
                    <a:pt x="1626" y="1281"/>
                  </a:lnTo>
                  <a:lnTo>
                    <a:pt x="1626" y="1281"/>
                  </a:lnTo>
                  <a:close/>
                </a:path>
              </a:pathLst>
            </a:custGeom>
            <a:solidFill>
              <a:srgbClr val="FAD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auto">
            <a:xfrm>
              <a:off x="2449" y="2485"/>
              <a:ext cx="1005" cy="804"/>
            </a:xfrm>
            <a:custGeom>
              <a:avLst/>
              <a:gdLst>
                <a:gd name="T0" fmla="*/ 456 w 2010"/>
                <a:gd name="T1" fmla="*/ 70 h 1608"/>
                <a:gd name="T2" fmla="*/ 1103 w 2010"/>
                <a:gd name="T3" fmla="*/ 511 h 1608"/>
                <a:gd name="T4" fmla="*/ 1112 w 2010"/>
                <a:gd name="T5" fmla="*/ 694 h 1608"/>
                <a:gd name="T6" fmla="*/ 960 w 2010"/>
                <a:gd name="T7" fmla="*/ 736 h 1608"/>
                <a:gd name="T8" fmla="*/ 295 w 2010"/>
                <a:gd name="T9" fmla="*/ 346 h 1608"/>
                <a:gd name="T10" fmla="*/ 327 w 2010"/>
                <a:gd name="T11" fmla="*/ 152 h 1608"/>
                <a:gd name="T12" fmla="*/ 262 w 2010"/>
                <a:gd name="T13" fmla="*/ 318 h 1608"/>
                <a:gd name="T14" fmla="*/ 99 w 2010"/>
                <a:gd name="T15" fmla="*/ 498 h 1608"/>
                <a:gd name="T16" fmla="*/ 11 w 2010"/>
                <a:gd name="T17" fmla="*/ 624 h 1608"/>
                <a:gd name="T18" fmla="*/ 262 w 2010"/>
                <a:gd name="T19" fmla="*/ 652 h 1608"/>
                <a:gd name="T20" fmla="*/ 1160 w 2010"/>
                <a:gd name="T21" fmla="*/ 1137 h 1608"/>
                <a:gd name="T22" fmla="*/ 1070 w 2010"/>
                <a:gd name="T23" fmla="*/ 1247 h 1608"/>
                <a:gd name="T24" fmla="*/ 679 w 2010"/>
                <a:gd name="T25" fmla="*/ 1194 h 1608"/>
                <a:gd name="T26" fmla="*/ 338 w 2010"/>
                <a:gd name="T27" fmla="*/ 1013 h 1608"/>
                <a:gd name="T28" fmla="*/ 1148 w 2010"/>
                <a:gd name="T29" fmla="*/ 1441 h 1608"/>
                <a:gd name="T30" fmla="*/ 1586 w 2010"/>
                <a:gd name="T31" fmla="*/ 1511 h 1608"/>
                <a:gd name="T32" fmla="*/ 1629 w 2010"/>
                <a:gd name="T33" fmla="*/ 1346 h 1608"/>
                <a:gd name="T34" fmla="*/ 1432 w 2010"/>
                <a:gd name="T35" fmla="*/ 1260 h 1608"/>
                <a:gd name="T36" fmla="*/ 1407 w 2010"/>
                <a:gd name="T37" fmla="*/ 1027 h 1608"/>
                <a:gd name="T38" fmla="*/ 1586 w 2010"/>
                <a:gd name="T39" fmla="*/ 776 h 1608"/>
                <a:gd name="T40" fmla="*/ 1738 w 2010"/>
                <a:gd name="T41" fmla="*/ 511 h 1608"/>
                <a:gd name="T42" fmla="*/ 1911 w 2010"/>
                <a:gd name="T43" fmla="*/ 568 h 1608"/>
                <a:gd name="T44" fmla="*/ 1947 w 2010"/>
                <a:gd name="T45" fmla="*/ 791 h 1608"/>
                <a:gd name="T46" fmla="*/ 1629 w 2010"/>
                <a:gd name="T47" fmla="*/ 859 h 1608"/>
                <a:gd name="T48" fmla="*/ 1496 w 2010"/>
                <a:gd name="T49" fmla="*/ 1095 h 1608"/>
                <a:gd name="T50" fmla="*/ 1574 w 2010"/>
                <a:gd name="T51" fmla="*/ 945 h 1608"/>
                <a:gd name="T52" fmla="*/ 1779 w 2010"/>
                <a:gd name="T53" fmla="*/ 1013 h 1608"/>
                <a:gd name="T54" fmla="*/ 1683 w 2010"/>
                <a:gd name="T55" fmla="*/ 1304 h 1608"/>
                <a:gd name="T56" fmla="*/ 1987 w 2010"/>
                <a:gd name="T57" fmla="*/ 819 h 1608"/>
                <a:gd name="T58" fmla="*/ 2010 w 2010"/>
                <a:gd name="T59" fmla="*/ 665 h 1608"/>
                <a:gd name="T60" fmla="*/ 1867 w 2010"/>
                <a:gd name="T61" fmla="*/ 264 h 1608"/>
                <a:gd name="T62" fmla="*/ 1717 w 2010"/>
                <a:gd name="T63" fmla="*/ 194 h 1608"/>
                <a:gd name="T64" fmla="*/ 884 w 2010"/>
                <a:gd name="T65" fmla="*/ 13 h 1608"/>
                <a:gd name="T66" fmla="*/ 513 w 2010"/>
                <a:gd name="T67" fmla="*/ 13 h 1608"/>
                <a:gd name="T68" fmla="*/ 359 w 2010"/>
                <a:gd name="T69" fmla="*/ 11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0" h="1608">
                  <a:moveTo>
                    <a:pt x="359" y="110"/>
                  </a:moveTo>
                  <a:lnTo>
                    <a:pt x="456" y="70"/>
                  </a:lnTo>
                  <a:lnTo>
                    <a:pt x="580" y="70"/>
                  </a:lnTo>
                  <a:lnTo>
                    <a:pt x="1103" y="511"/>
                  </a:lnTo>
                  <a:lnTo>
                    <a:pt x="1135" y="652"/>
                  </a:lnTo>
                  <a:lnTo>
                    <a:pt x="1112" y="694"/>
                  </a:lnTo>
                  <a:lnTo>
                    <a:pt x="1057" y="736"/>
                  </a:lnTo>
                  <a:lnTo>
                    <a:pt x="960" y="736"/>
                  </a:lnTo>
                  <a:lnTo>
                    <a:pt x="601" y="584"/>
                  </a:lnTo>
                  <a:lnTo>
                    <a:pt x="295" y="346"/>
                  </a:lnTo>
                  <a:lnTo>
                    <a:pt x="295" y="234"/>
                  </a:lnTo>
                  <a:lnTo>
                    <a:pt x="327" y="152"/>
                  </a:lnTo>
                  <a:lnTo>
                    <a:pt x="274" y="234"/>
                  </a:lnTo>
                  <a:lnTo>
                    <a:pt x="262" y="318"/>
                  </a:lnTo>
                  <a:lnTo>
                    <a:pt x="207" y="403"/>
                  </a:lnTo>
                  <a:lnTo>
                    <a:pt x="99" y="498"/>
                  </a:lnTo>
                  <a:lnTo>
                    <a:pt x="34" y="568"/>
                  </a:lnTo>
                  <a:lnTo>
                    <a:pt x="11" y="624"/>
                  </a:lnTo>
                  <a:lnTo>
                    <a:pt x="0" y="652"/>
                  </a:lnTo>
                  <a:lnTo>
                    <a:pt x="262" y="652"/>
                  </a:lnTo>
                  <a:lnTo>
                    <a:pt x="1112" y="1040"/>
                  </a:lnTo>
                  <a:lnTo>
                    <a:pt x="1160" y="1137"/>
                  </a:lnTo>
                  <a:lnTo>
                    <a:pt x="1148" y="1205"/>
                  </a:lnTo>
                  <a:lnTo>
                    <a:pt x="1070" y="1247"/>
                  </a:lnTo>
                  <a:lnTo>
                    <a:pt x="985" y="1247"/>
                  </a:lnTo>
                  <a:lnTo>
                    <a:pt x="679" y="1194"/>
                  </a:lnTo>
                  <a:lnTo>
                    <a:pt x="373" y="1013"/>
                  </a:lnTo>
                  <a:lnTo>
                    <a:pt x="338" y="1013"/>
                  </a:lnTo>
                  <a:lnTo>
                    <a:pt x="622" y="1234"/>
                  </a:lnTo>
                  <a:lnTo>
                    <a:pt x="1148" y="1441"/>
                  </a:lnTo>
                  <a:lnTo>
                    <a:pt x="1222" y="1608"/>
                  </a:lnTo>
                  <a:lnTo>
                    <a:pt x="1586" y="1511"/>
                  </a:lnTo>
                  <a:lnTo>
                    <a:pt x="1629" y="1441"/>
                  </a:lnTo>
                  <a:lnTo>
                    <a:pt x="1629" y="1346"/>
                  </a:lnTo>
                  <a:lnTo>
                    <a:pt x="1519" y="1346"/>
                  </a:lnTo>
                  <a:lnTo>
                    <a:pt x="1432" y="1260"/>
                  </a:lnTo>
                  <a:lnTo>
                    <a:pt x="1399" y="1122"/>
                  </a:lnTo>
                  <a:lnTo>
                    <a:pt x="1407" y="1027"/>
                  </a:lnTo>
                  <a:lnTo>
                    <a:pt x="1464" y="859"/>
                  </a:lnTo>
                  <a:lnTo>
                    <a:pt x="1586" y="776"/>
                  </a:lnTo>
                  <a:lnTo>
                    <a:pt x="1629" y="584"/>
                  </a:lnTo>
                  <a:lnTo>
                    <a:pt x="1738" y="511"/>
                  </a:lnTo>
                  <a:lnTo>
                    <a:pt x="1814" y="511"/>
                  </a:lnTo>
                  <a:lnTo>
                    <a:pt x="1911" y="568"/>
                  </a:lnTo>
                  <a:lnTo>
                    <a:pt x="1947" y="736"/>
                  </a:lnTo>
                  <a:lnTo>
                    <a:pt x="1947" y="791"/>
                  </a:lnTo>
                  <a:lnTo>
                    <a:pt x="1779" y="859"/>
                  </a:lnTo>
                  <a:lnTo>
                    <a:pt x="1629" y="859"/>
                  </a:lnTo>
                  <a:lnTo>
                    <a:pt x="1540" y="958"/>
                  </a:lnTo>
                  <a:lnTo>
                    <a:pt x="1496" y="1095"/>
                  </a:lnTo>
                  <a:lnTo>
                    <a:pt x="1485" y="1220"/>
                  </a:lnTo>
                  <a:lnTo>
                    <a:pt x="1574" y="945"/>
                  </a:lnTo>
                  <a:lnTo>
                    <a:pt x="1717" y="945"/>
                  </a:lnTo>
                  <a:lnTo>
                    <a:pt x="1779" y="1013"/>
                  </a:lnTo>
                  <a:lnTo>
                    <a:pt x="1779" y="1053"/>
                  </a:lnTo>
                  <a:lnTo>
                    <a:pt x="1683" y="1304"/>
                  </a:lnTo>
                  <a:lnTo>
                    <a:pt x="1814" y="1053"/>
                  </a:lnTo>
                  <a:lnTo>
                    <a:pt x="1987" y="819"/>
                  </a:lnTo>
                  <a:lnTo>
                    <a:pt x="2010" y="736"/>
                  </a:lnTo>
                  <a:lnTo>
                    <a:pt x="2010" y="665"/>
                  </a:lnTo>
                  <a:lnTo>
                    <a:pt x="1924" y="333"/>
                  </a:lnTo>
                  <a:lnTo>
                    <a:pt x="1867" y="264"/>
                  </a:lnTo>
                  <a:lnTo>
                    <a:pt x="1802" y="234"/>
                  </a:lnTo>
                  <a:lnTo>
                    <a:pt x="1717" y="194"/>
                  </a:lnTo>
                  <a:lnTo>
                    <a:pt x="1540" y="498"/>
                  </a:lnTo>
                  <a:lnTo>
                    <a:pt x="884" y="13"/>
                  </a:lnTo>
                  <a:lnTo>
                    <a:pt x="690" y="0"/>
                  </a:lnTo>
                  <a:lnTo>
                    <a:pt x="513" y="13"/>
                  </a:lnTo>
                  <a:lnTo>
                    <a:pt x="414" y="55"/>
                  </a:lnTo>
                  <a:lnTo>
                    <a:pt x="359" y="110"/>
                  </a:lnTo>
                  <a:lnTo>
                    <a:pt x="359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auto">
            <a:xfrm>
              <a:off x="2449" y="2831"/>
              <a:ext cx="147" cy="430"/>
            </a:xfrm>
            <a:custGeom>
              <a:avLst/>
              <a:gdLst>
                <a:gd name="T0" fmla="*/ 0 w 295"/>
                <a:gd name="T1" fmla="*/ 0 h 859"/>
                <a:gd name="T2" fmla="*/ 11 w 295"/>
                <a:gd name="T3" fmla="*/ 55 h 859"/>
                <a:gd name="T4" fmla="*/ 55 w 295"/>
                <a:gd name="T5" fmla="*/ 165 h 859"/>
                <a:gd name="T6" fmla="*/ 295 w 295"/>
                <a:gd name="T7" fmla="*/ 500 h 859"/>
                <a:gd name="T8" fmla="*/ 262 w 295"/>
                <a:gd name="T9" fmla="*/ 511 h 859"/>
                <a:gd name="T10" fmla="*/ 99 w 295"/>
                <a:gd name="T11" fmla="*/ 471 h 859"/>
                <a:gd name="T12" fmla="*/ 99 w 295"/>
                <a:gd name="T13" fmla="*/ 540 h 859"/>
                <a:gd name="T14" fmla="*/ 175 w 295"/>
                <a:gd name="T15" fmla="*/ 692 h 859"/>
                <a:gd name="T16" fmla="*/ 175 w 295"/>
                <a:gd name="T17" fmla="*/ 859 h 859"/>
                <a:gd name="T18" fmla="*/ 141 w 295"/>
                <a:gd name="T19" fmla="*/ 678 h 859"/>
                <a:gd name="T20" fmla="*/ 76 w 295"/>
                <a:gd name="T21" fmla="*/ 511 h 859"/>
                <a:gd name="T22" fmla="*/ 66 w 295"/>
                <a:gd name="T23" fmla="*/ 458 h 859"/>
                <a:gd name="T24" fmla="*/ 66 w 295"/>
                <a:gd name="T25" fmla="*/ 374 h 859"/>
                <a:gd name="T26" fmla="*/ 66 w 295"/>
                <a:gd name="T27" fmla="*/ 289 h 859"/>
                <a:gd name="T28" fmla="*/ 0 w 295"/>
                <a:gd name="T29" fmla="*/ 68 h 859"/>
                <a:gd name="T30" fmla="*/ 0 w 295"/>
                <a:gd name="T31" fmla="*/ 0 h 859"/>
                <a:gd name="T32" fmla="*/ 0 w 295"/>
                <a:gd name="T33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5" h="859">
                  <a:moveTo>
                    <a:pt x="0" y="0"/>
                  </a:moveTo>
                  <a:lnTo>
                    <a:pt x="11" y="55"/>
                  </a:lnTo>
                  <a:lnTo>
                    <a:pt x="55" y="165"/>
                  </a:lnTo>
                  <a:lnTo>
                    <a:pt x="295" y="500"/>
                  </a:lnTo>
                  <a:lnTo>
                    <a:pt x="262" y="511"/>
                  </a:lnTo>
                  <a:lnTo>
                    <a:pt x="99" y="471"/>
                  </a:lnTo>
                  <a:lnTo>
                    <a:pt x="99" y="540"/>
                  </a:lnTo>
                  <a:lnTo>
                    <a:pt x="175" y="692"/>
                  </a:lnTo>
                  <a:lnTo>
                    <a:pt x="175" y="859"/>
                  </a:lnTo>
                  <a:lnTo>
                    <a:pt x="141" y="678"/>
                  </a:lnTo>
                  <a:lnTo>
                    <a:pt x="76" y="511"/>
                  </a:lnTo>
                  <a:lnTo>
                    <a:pt x="66" y="458"/>
                  </a:lnTo>
                  <a:lnTo>
                    <a:pt x="66" y="374"/>
                  </a:lnTo>
                  <a:lnTo>
                    <a:pt x="66" y="289"/>
                  </a:lnTo>
                  <a:lnTo>
                    <a:pt x="0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auto">
            <a:xfrm>
              <a:off x="2629" y="3185"/>
              <a:ext cx="613" cy="291"/>
            </a:xfrm>
            <a:custGeom>
              <a:avLst/>
              <a:gdLst>
                <a:gd name="T0" fmla="*/ 0 w 1227"/>
                <a:gd name="T1" fmla="*/ 0 h 582"/>
                <a:gd name="T2" fmla="*/ 689 w 1227"/>
                <a:gd name="T3" fmla="*/ 304 h 582"/>
                <a:gd name="T4" fmla="*/ 953 w 1227"/>
                <a:gd name="T5" fmla="*/ 304 h 582"/>
                <a:gd name="T6" fmla="*/ 1177 w 1227"/>
                <a:gd name="T7" fmla="*/ 215 h 582"/>
                <a:gd name="T8" fmla="*/ 1227 w 1227"/>
                <a:gd name="T9" fmla="*/ 139 h 582"/>
                <a:gd name="T10" fmla="*/ 1160 w 1227"/>
                <a:gd name="T11" fmla="*/ 346 h 582"/>
                <a:gd name="T12" fmla="*/ 1016 w 1227"/>
                <a:gd name="T13" fmla="*/ 511 h 582"/>
                <a:gd name="T14" fmla="*/ 841 w 1227"/>
                <a:gd name="T15" fmla="*/ 582 h 582"/>
                <a:gd name="T16" fmla="*/ 669 w 1227"/>
                <a:gd name="T17" fmla="*/ 568 h 582"/>
                <a:gd name="T18" fmla="*/ 744 w 1227"/>
                <a:gd name="T19" fmla="*/ 525 h 582"/>
                <a:gd name="T20" fmla="*/ 744 w 1227"/>
                <a:gd name="T21" fmla="*/ 469 h 582"/>
                <a:gd name="T22" fmla="*/ 698 w 1227"/>
                <a:gd name="T23" fmla="*/ 430 h 582"/>
                <a:gd name="T24" fmla="*/ 78 w 1227"/>
                <a:gd name="T25" fmla="*/ 165 h 582"/>
                <a:gd name="T26" fmla="*/ 14 w 1227"/>
                <a:gd name="T27" fmla="*/ 84 h 582"/>
                <a:gd name="T28" fmla="*/ 0 w 1227"/>
                <a:gd name="T29" fmla="*/ 0 h 582"/>
                <a:gd name="T30" fmla="*/ 0 w 1227"/>
                <a:gd name="T31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7" h="582">
                  <a:moveTo>
                    <a:pt x="0" y="0"/>
                  </a:moveTo>
                  <a:lnTo>
                    <a:pt x="689" y="304"/>
                  </a:lnTo>
                  <a:lnTo>
                    <a:pt x="953" y="304"/>
                  </a:lnTo>
                  <a:lnTo>
                    <a:pt x="1177" y="215"/>
                  </a:lnTo>
                  <a:lnTo>
                    <a:pt x="1227" y="139"/>
                  </a:lnTo>
                  <a:lnTo>
                    <a:pt x="1160" y="346"/>
                  </a:lnTo>
                  <a:lnTo>
                    <a:pt x="1016" y="511"/>
                  </a:lnTo>
                  <a:lnTo>
                    <a:pt x="841" y="582"/>
                  </a:lnTo>
                  <a:lnTo>
                    <a:pt x="669" y="568"/>
                  </a:lnTo>
                  <a:lnTo>
                    <a:pt x="744" y="525"/>
                  </a:lnTo>
                  <a:lnTo>
                    <a:pt x="744" y="469"/>
                  </a:lnTo>
                  <a:lnTo>
                    <a:pt x="698" y="430"/>
                  </a:lnTo>
                  <a:lnTo>
                    <a:pt x="78" y="165"/>
                  </a:lnTo>
                  <a:lnTo>
                    <a:pt x="14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auto">
            <a:xfrm>
              <a:off x="2662" y="3705"/>
              <a:ext cx="133" cy="98"/>
            </a:xfrm>
            <a:custGeom>
              <a:avLst/>
              <a:gdLst>
                <a:gd name="T0" fmla="*/ 196 w 266"/>
                <a:gd name="T1" fmla="*/ 0 h 196"/>
                <a:gd name="T2" fmla="*/ 30 w 266"/>
                <a:gd name="T3" fmla="*/ 61 h 196"/>
                <a:gd name="T4" fmla="*/ 0 w 266"/>
                <a:gd name="T5" fmla="*/ 196 h 196"/>
                <a:gd name="T6" fmla="*/ 266 w 266"/>
                <a:gd name="T7" fmla="*/ 184 h 196"/>
                <a:gd name="T8" fmla="*/ 196 w 266"/>
                <a:gd name="T9" fmla="*/ 123 h 196"/>
                <a:gd name="T10" fmla="*/ 196 w 266"/>
                <a:gd name="T11" fmla="*/ 0 h 196"/>
                <a:gd name="T12" fmla="*/ 196 w 266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96">
                  <a:moveTo>
                    <a:pt x="196" y="0"/>
                  </a:moveTo>
                  <a:lnTo>
                    <a:pt x="30" y="61"/>
                  </a:lnTo>
                  <a:lnTo>
                    <a:pt x="0" y="196"/>
                  </a:lnTo>
                  <a:lnTo>
                    <a:pt x="266" y="184"/>
                  </a:lnTo>
                  <a:lnTo>
                    <a:pt x="196" y="123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auto">
            <a:xfrm>
              <a:off x="3146" y="2008"/>
              <a:ext cx="237" cy="254"/>
            </a:xfrm>
            <a:custGeom>
              <a:avLst/>
              <a:gdLst>
                <a:gd name="T0" fmla="*/ 5 w 475"/>
                <a:gd name="T1" fmla="*/ 0 h 507"/>
                <a:gd name="T2" fmla="*/ 475 w 475"/>
                <a:gd name="T3" fmla="*/ 190 h 507"/>
                <a:gd name="T4" fmla="*/ 332 w 475"/>
                <a:gd name="T5" fmla="*/ 507 h 507"/>
                <a:gd name="T6" fmla="*/ 325 w 475"/>
                <a:gd name="T7" fmla="*/ 498 h 507"/>
                <a:gd name="T8" fmla="*/ 454 w 475"/>
                <a:gd name="T9" fmla="*/ 194 h 507"/>
                <a:gd name="T10" fmla="*/ 0 w 475"/>
                <a:gd name="T11" fmla="*/ 13 h 507"/>
                <a:gd name="T12" fmla="*/ 5 w 475"/>
                <a:gd name="T13" fmla="*/ 0 h 507"/>
                <a:gd name="T14" fmla="*/ 5 w 475"/>
                <a:gd name="T15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5" h="507">
                  <a:moveTo>
                    <a:pt x="5" y="0"/>
                  </a:moveTo>
                  <a:lnTo>
                    <a:pt x="475" y="190"/>
                  </a:lnTo>
                  <a:lnTo>
                    <a:pt x="332" y="507"/>
                  </a:lnTo>
                  <a:lnTo>
                    <a:pt x="325" y="498"/>
                  </a:lnTo>
                  <a:lnTo>
                    <a:pt x="454" y="194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auto">
            <a:xfrm>
              <a:off x="2748" y="2167"/>
              <a:ext cx="51" cy="325"/>
            </a:xfrm>
            <a:custGeom>
              <a:avLst/>
              <a:gdLst>
                <a:gd name="T0" fmla="*/ 13 w 101"/>
                <a:gd name="T1" fmla="*/ 0 h 650"/>
                <a:gd name="T2" fmla="*/ 101 w 101"/>
                <a:gd name="T3" fmla="*/ 650 h 650"/>
                <a:gd name="T4" fmla="*/ 83 w 101"/>
                <a:gd name="T5" fmla="*/ 650 h 650"/>
                <a:gd name="T6" fmla="*/ 0 w 101"/>
                <a:gd name="T7" fmla="*/ 2 h 650"/>
                <a:gd name="T8" fmla="*/ 13 w 101"/>
                <a:gd name="T9" fmla="*/ 0 h 650"/>
                <a:gd name="T10" fmla="*/ 13 w 101"/>
                <a:gd name="T11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650">
                  <a:moveTo>
                    <a:pt x="13" y="0"/>
                  </a:moveTo>
                  <a:lnTo>
                    <a:pt x="101" y="650"/>
                  </a:lnTo>
                  <a:lnTo>
                    <a:pt x="83" y="650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auto">
            <a:xfrm>
              <a:off x="3141" y="3685"/>
              <a:ext cx="212" cy="182"/>
            </a:xfrm>
            <a:custGeom>
              <a:avLst/>
              <a:gdLst>
                <a:gd name="T0" fmla="*/ 335 w 424"/>
                <a:gd name="T1" fmla="*/ 0 h 365"/>
                <a:gd name="T2" fmla="*/ 327 w 424"/>
                <a:gd name="T3" fmla="*/ 4 h 365"/>
                <a:gd name="T4" fmla="*/ 405 w 424"/>
                <a:gd name="T5" fmla="*/ 184 h 365"/>
                <a:gd name="T6" fmla="*/ 270 w 424"/>
                <a:gd name="T7" fmla="*/ 289 h 365"/>
                <a:gd name="T8" fmla="*/ 0 w 424"/>
                <a:gd name="T9" fmla="*/ 350 h 365"/>
                <a:gd name="T10" fmla="*/ 2 w 424"/>
                <a:gd name="T11" fmla="*/ 365 h 365"/>
                <a:gd name="T12" fmla="*/ 280 w 424"/>
                <a:gd name="T13" fmla="*/ 304 h 365"/>
                <a:gd name="T14" fmla="*/ 424 w 424"/>
                <a:gd name="T15" fmla="*/ 194 h 365"/>
                <a:gd name="T16" fmla="*/ 335 w 424"/>
                <a:gd name="T17" fmla="*/ 0 h 365"/>
                <a:gd name="T18" fmla="*/ 335 w 424"/>
                <a:gd name="T1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365">
                  <a:moveTo>
                    <a:pt x="335" y="0"/>
                  </a:moveTo>
                  <a:lnTo>
                    <a:pt x="327" y="4"/>
                  </a:lnTo>
                  <a:lnTo>
                    <a:pt x="405" y="184"/>
                  </a:lnTo>
                  <a:lnTo>
                    <a:pt x="270" y="289"/>
                  </a:lnTo>
                  <a:lnTo>
                    <a:pt x="0" y="350"/>
                  </a:lnTo>
                  <a:lnTo>
                    <a:pt x="2" y="365"/>
                  </a:lnTo>
                  <a:lnTo>
                    <a:pt x="280" y="304"/>
                  </a:lnTo>
                  <a:lnTo>
                    <a:pt x="424" y="194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auto">
            <a:xfrm>
              <a:off x="2878" y="3811"/>
              <a:ext cx="9" cy="28"/>
            </a:xfrm>
            <a:custGeom>
              <a:avLst/>
              <a:gdLst>
                <a:gd name="T0" fmla="*/ 0 w 19"/>
                <a:gd name="T1" fmla="*/ 0 h 55"/>
                <a:gd name="T2" fmla="*/ 0 w 19"/>
                <a:gd name="T3" fmla="*/ 55 h 55"/>
                <a:gd name="T4" fmla="*/ 19 w 19"/>
                <a:gd name="T5" fmla="*/ 55 h 55"/>
                <a:gd name="T6" fmla="*/ 16 w 19"/>
                <a:gd name="T7" fmla="*/ 0 h 55"/>
                <a:gd name="T8" fmla="*/ 0 w 19"/>
                <a:gd name="T9" fmla="*/ 0 h 55"/>
                <a:gd name="T10" fmla="*/ 0 w 19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5">
                  <a:moveTo>
                    <a:pt x="0" y="0"/>
                  </a:moveTo>
                  <a:lnTo>
                    <a:pt x="0" y="55"/>
                  </a:lnTo>
                  <a:lnTo>
                    <a:pt x="19" y="5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auto">
            <a:xfrm>
              <a:off x="2592" y="3441"/>
              <a:ext cx="403" cy="306"/>
            </a:xfrm>
            <a:custGeom>
              <a:avLst/>
              <a:gdLst>
                <a:gd name="T0" fmla="*/ 213 w 804"/>
                <a:gd name="T1" fmla="*/ 0 h 612"/>
                <a:gd name="T2" fmla="*/ 0 w 804"/>
                <a:gd name="T3" fmla="*/ 468 h 612"/>
                <a:gd name="T4" fmla="*/ 247 w 804"/>
                <a:gd name="T5" fmla="*/ 460 h 612"/>
                <a:gd name="T6" fmla="*/ 445 w 804"/>
                <a:gd name="T7" fmla="*/ 612 h 612"/>
                <a:gd name="T8" fmla="*/ 698 w 804"/>
                <a:gd name="T9" fmla="*/ 612 h 612"/>
                <a:gd name="T10" fmla="*/ 804 w 804"/>
                <a:gd name="T11" fmla="*/ 57 h 612"/>
                <a:gd name="T12" fmla="*/ 213 w 804"/>
                <a:gd name="T13" fmla="*/ 0 h 612"/>
                <a:gd name="T14" fmla="*/ 213 w 804"/>
                <a:gd name="T15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4" h="612">
                  <a:moveTo>
                    <a:pt x="213" y="0"/>
                  </a:moveTo>
                  <a:lnTo>
                    <a:pt x="0" y="468"/>
                  </a:lnTo>
                  <a:lnTo>
                    <a:pt x="247" y="460"/>
                  </a:lnTo>
                  <a:lnTo>
                    <a:pt x="445" y="612"/>
                  </a:lnTo>
                  <a:lnTo>
                    <a:pt x="698" y="612"/>
                  </a:lnTo>
                  <a:lnTo>
                    <a:pt x="804" y="57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auto">
            <a:xfrm>
              <a:off x="2898" y="3280"/>
              <a:ext cx="499" cy="570"/>
            </a:xfrm>
            <a:custGeom>
              <a:avLst/>
              <a:gdLst>
                <a:gd name="T0" fmla="*/ 251 w 998"/>
                <a:gd name="T1" fmla="*/ 392 h 1141"/>
                <a:gd name="T2" fmla="*/ 139 w 998"/>
                <a:gd name="T3" fmla="*/ 1002 h 1141"/>
                <a:gd name="T4" fmla="*/ 0 w 998"/>
                <a:gd name="T5" fmla="*/ 1059 h 1141"/>
                <a:gd name="T6" fmla="*/ 238 w 998"/>
                <a:gd name="T7" fmla="*/ 1059 h 1141"/>
                <a:gd name="T8" fmla="*/ 426 w 998"/>
                <a:gd name="T9" fmla="*/ 1141 h 1141"/>
                <a:gd name="T10" fmla="*/ 392 w 998"/>
                <a:gd name="T11" fmla="*/ 753 h 1141"/>
                <a:gd name="T12" fmla="*/ 535 w 998"/>
                <a:gd name="T13" fmla="*/ 753 h 1141"/>
                <a:gd name="T14" fmla="*/ 708 w 998"/>
                <a:gd name="T15" fmla="*/ 701 h 1141"/>
                <a:gd name="T16" fmla="*/ 998 w 998"/>
                <a:gd name="T17" fmla="*/ 538 h 1141"/>
                <a:gd name="T18" fmla="*/ 808 w 998"/>
                <a:gd name="T19" fmla="*/ 266 h 1141"/>
                <a:gd name="T20" fmla="*/ 670 w 998"/>
                <a:gd name="T21" fmla="*/ 0 h 1141"/>
                <a:gd name="T22" fmla="*/ 502 w 998"/>
                <a:gd name="T23" fmla="*/ 253 h 1141"/>
                <a:gd name="T24" fmla="*/ 251 w 998"/>
                <a:gd name="T25" fmla="*/ 392 h 1141"/>
                <a:gd name="T26" fmla="*/ 251 w 998"/>
                <a:gd name="T27" fmla="*/ 392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8" h="1141">
                  <a:moveTo>
                    <a:pt x="251" y="392"/>
                  </a:moveTo>
                  <a:lnTo>
                    <a:pt x="139" y="1002"/>
                  </a:lnTo>
                  <a:lnTo>
                    <a:pt x="0" y="1059"/>
                  </a:lnTo>
                  <a:lnTo>
                    <a:pt x="238" y="1059"/>
                  </a:lnTo>
                  <a:lnTo>
                    <a:pt x="426" y="1141"/>
                  </a:lnTo>
                  <a:lnTo>
                    <a:pt x="392" y="753"/>
                  </a:lnTo>
                  <a:lnTo>
                    <a:pt x="535" y="753"/>
                  </a:lnTo>
                  <a:lnTo>
                    <a:pt x="708" y="701"/>
                  </a:lnTo>
                  <a:lnTo>
                    <a:pt x="998" y="538"/>
                  </a:lnTo>
                  <a:lnTo>
                    <a:pt x="808" y="266"/>
                  </a:lnTo>
                  <a:lnTo>
                    <a:pt x="670" y="0"/>
                  </a:lnTo>
                  <a:lnTo>
                    <a:pt x="502" y="253"/>
                  </a:lnTo>
                  <a:lnTo>
                    <a:pt x="251" y="392"/>
                  </a:lnTo>
                  <a:lnTo>
                    <a:pt x="251" y="392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auto">
            <a:xfrm>
              <a:off x="3124" y="3704"/>
              <a:ext cx="161" cy="117"/>
            </a:xfrm>
            <a:custGeom>
              <a:avLst/>
              <a:gdLst>
                <a:gd name="T0" fmla="*/ 0 w 321"/>
                <a:gd name="T1" fmla="*/ 57 h 234"/>
                <a:gd name="T2" fmla="*/ 25 w 321"/>
                <a:gd name="T3" fmla="*/ 234 h 234"/>
                <a:gd name="T4" fmla="*/ 213 w 321"/>
                <a:gd name="T5" fmla="*/ 165 h 234"/>
                <a:gd name="T6" fmla="*/ 321 w 321"/>
                <a:gd name="T7" fmla="*/ 102 h 234"/>
                <a:gd name="T8" fmla="*/ 281 w 321"/>
                <a:gd name="T9" fmla="*/ 0 h 234"/>
                <a:gd name="T10" fmla="*/ 146 w 321"/>
                <a:gd name="T11" fmla="*/ 40 h 234"/>
                <a:gd name="T12" fmla="*/ 0 w 321"/>
                <a:gd name="T13" fmla="*/ 57 h 234"/>
                <a:gd name="T14" fmla="*/ 0 w 321"/>
                <a:gd name="T15" fmla="*/ 5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" h="234">
                  <a:moveTo>
                    <a:pt x="0" y="57"/>
                  </a:moveTo>
                  <a:lnTo>
                    <a:pt x="25" y="234"/>
                  </a:lnTo>
                  <a:lnTo>
                    <a:pt x="213" y="165"/>
                  </a:lnTo>
                  <a:lnTo>
                    <a:pt x="321" y="102"/>
                  </a:lnTo>
                  <a:lnTo>
                    <a:pt x="281" y="0"/>
                  </a:lnTo>
                  <a:lnTo>
                    <a:pt x="146" y="4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2" name="Freeform 18"/>
            <p:cNvSpPr>
              <a:spLocks/>
            </p:cNvSpPr>
            <p:nvPr/>
          </p:nvSpPr>
          <p:spPr bwMode="auto">
            <a:xfrm>
              <a:off x="2506" y="3202"/>
              <a:ext cx="981" cy="788"/>
            </a:xfrm>
            <a:custGeom>
              <a:avLst/>
              <a:gdLst>
                <a:gd name="T0" fmla="*/ 1466 w 1962"/>
                <a:gd name="T1" fmla="*/ 0 h 1576"/>
                <a:gd name="T2" fmla="*/ 1962 w 1962"/>
                <a:gd name="T3" fmla="*/ 732 h 1576"/>
                <a:gd name="T4" fmla="*/ 1825 w 1962"/>
                <a:gd name="T5" fmla="*/ 859 h 1576"/>
                <a:gd name="T6" fmla="*/ 1511 w 1962"/>
                <a:gd name="T7" fmla="*/ 1017 h 1576"/>
                <a:gd name="T8" fmla="*/ 1388 w 1962"/>
                <a:gd name="T9" fmla="*/ 1053 h 1576"/>
                <a:gd name="T10" fmla="*/ 1242 w 1962"/>
                <a:gd name="T11" fmla="*/ 1070 h 1576"/>
                <a:gd name="T12" fmla="*/ 1306 w 1962"/>
                <a:gd name="T13" fmla="*/ 1576 h 1576"/>
                <a:gd name="T14" fmla="*/ 1110 w 1962"/>
                <a:gd name="T15" fmla="*/ 1416 h 1576"/>
                <a:gd name="T16" fmla="*/ 922 w 1962"/>
                <a:gd name="T17" fmla="*/ 1333 h 1576"/>
                <a:gd name="T18" fmla="*/ 745 w 1962"/>
                <a:gd name="T19" fmla="*/ 1333 h 1576"/>
                <a:gd name="T20" fmla="*/ 745 w 1962"/>
                <a:gd name="T21" fmla="*/ 1287 h 1576"/>
                <a:gd name="T22" fmla="*/ 352 w 1962"/>
                <a:gd name="T23" fmla="*/ 1279 h 1576"/>
                <a:gd name="T24" fmla="*/ 165 w 1962"/>
                <a:gd name="T25" fmla="*/ 1331 h 1576"/>
                <a:gd name="T26" fmla="*/ 274 w 1962"/>
                <a:gd name="T27" fmla="*/ 1063 h 1576"/>
                <a:gd name="T28" fmla="*/ 177 w 1962"/>
                <a:gd name="T29" fmla="*/ 1059 h 1576"/>
                <a:gd name="T30" fmla="*/ 0 w 1962"/>
                <a:gd name="T31" fmla="*/ 966 h 1576"/>
                <a:gd name="T32" fmla="*/ 340 w 1962"/>
                <a:gd name="T33" fmla="*/ 460 h 1576"/>
                <a:gd name="T34" fmla="*/ 133 w 1962"/>
                <a:gd name="T35" fmla="*/ 337 h 1576"/>
                <a:gd name="T36" fmla="*/ 61 w 1962"/>
                <a:gd name="T37" fmla="*/ 245 h 1576"/>
                <a:gd name="T38" fmla="*/ 55 w 1962"/>
                <a:gd name="T39" fmla="*/ 116 h 1576"/>
                <a:gd name="T40" fmla="*/ 72 w 1962"/>
                <a:gd name="T41" fmla="*/ 245 h 1576"/>
                <a:gd name="T42" fmla="*/ 146 w 1962"/>
                <a:gd name="T43" fmla="*/ 337 h 1576"/>
                <a:gd name="T44" fmla="*/ 378 w 1962"/>
                <a:gd name="T45" fmla="*/ 466 h 1576"/>
                <a:gd name="T46" fmla="*/ 998 w 1962"/>
                <a:gd name="T47" fmla="*/ 538 h 1576"/>
                <a:gd name="T48" fmla="*/ 384 w 1962"/>
                <a:gd name="T49" fmla="*/ 479 h 1576"/>
                <a:gd name="T50" fmla="*/ 356 w 1962"/>
                <a:gd name="T51" fmla="*/ 466 h 1576"/>
                <a:gd name="T52" fmla="*/ 21 w 1962"/>
                <a:gd name="T53" fmla="*/ 956 h 1576"/>
                <a:gd name="T54" fmla="*/ 171 w 1962"/>
                <a:gd name="T55" fmla="*/ 1040 h 1576"/>
                <a:gd name="T56" fmla="*/ 291 w 1962"/>
                <a:gd name="T57" fmla="*/ 1053 h 1576"/>
                <a:gd name="T58" fmla="*/ 184 w 1962"/>
                <a:gd name="T59" fmla="*/ 1310 h 1576"/>
                <a:gd name="T60" fmla="*/ 356 w 1962"/>
                <a:gd name="T61" fmla="*/ 1266 h 1576"/>
                <a:gd name="T62" fmla="*/ 764 w 1962"/>
                <a:gd name="T63" fmla="*/ 1274 h 1576"/>
                <a:gd name="T64" fmla="*/ 768 w 1962"/>
                <a:gd name="T65" fmla="*/ 1319 h 1576"/>
                <a:gd name="T66" fmla="*/ 932 w 1962"/>
                <a:gd name="T67" fmla="*/ 1323 h 1576"/>
                <a:gd name="T68" fmla="*/ 1114 w 1962"/>
                <a:gd name="T69" fmla="*/ 1407 h 1576"/>
                <a:gd name="T70" fmla="*/ 1291 w 1962"/>
                <a:gd name="T71" fmla="*/ 1546 h 1576"/>
                <a:gd name="T72" fmla="*/ 1234 w 1962"/>
                <a:gd name="T73" fmla="*/ 1057 h 1576"/>
                <a:gd name="T74" fmla="*/ 1384 w 1962"/>
                <a:gd name="T75" fmla="*/ 1044 h 1576"/>
                <a:gd name="T76" fmla="*/ 1513 w 1962"/>
                <a:gd name="T77" fmla="*/ 1002 h 1576"/>
                <a:gd name="T78" fmla="*/ 1819 w 1962"/>
                <a:gd name="T79" fmla="*/ 850 h 1576"/>
                <a:gd name="T80" fmla="*/ 1943 w 1962"/>
                <a:gd name="T81" fmla="*/ 728 h 1576"/>
                <a:gd name="T82" fmla="*/ 1475 w 1962"/>
                <a:gd name="T83" fmla="*/ 34 h 1576"/>
                <a:gd name="T84" fmla="*/ 1466 w 1962"/>
                <a:gd name="T85" fmla="*/ 0 h 1576"/>
                <a:gd name="T86" fmla="*/ 1466 w 1962"/>
                <a:gd name="T87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2" h="1576">
                  <a:moveTo>
                    <a:pt x="1466" y="0"/>
                  </a:moveTo>
                  <a:lnTo>
                    <a:pt x="1962" y="732"/>
                  </a:lnTo>
                  <a:lnTo>
                    <a:pt x="1825" y="859"/>
                  </a:lnTo>
                  <a:lnTo>
                    <a:pt x="1511" y="1017"/>
                  </a:lnTo>
                  <a:lnTo>
                    <a:pt x="1388" y="1053"/>
                  </a:lnTo>
                  <a:lnTo>
                    <a:pt x="1242" y="1070"/>
                  </a:lnTo>
                  <a:lnTo>
                    <a:pt x="1306" y="1576"/>
                  </a:lnTo>
                  <a:lnTo>
                    <a:pt x="1110" y="1416"/>
                  </a:lnTo>
                  <a:lnTo>
                    <a:pt x="922" y="1333"/>
                  </a:lnTo>
                  <a:lnTo>
                    <a:pt x="745" y="1333"/>
                  </a:lnTo>
                  <a:lnTo>
                    <a:pt x="745" y="1287"/>
                  </a:lnTo>
                  <a:lnTo>
                    <a:pt x="352" y="1279"/>
                  </a:lnTo>
                  <a:lnTo>
                    <a:pt x="165" y="1331"/>
                  </a:lnTo>
                  <a:lnTo>
                    <a:pt x="274" y="1063"/>
                  </a:lnTo>
                  <a:lnTo>
                    <a:pt x="177" y="1059"/>
                  </a:lnTo>
                  <a:lnTo>
                    <a:pt x="0" y="966"/>
                  </a:lnTo>
                  <a:lnTo>
                    <a:pt x="340" y="460"/>
                  </a:lnTo>
                  <a:lnTo>
                    <a:pt x="133" y="337"/>
                  </a:lnTo>
                  <a:lnTo>
                    <a:pt x="61" y="245"/>
                  </a:lnTo>
                  <a:lnTo>
                    <a:pt x="55" y="116"/>
                  </a:lnTo>
                  <a:lnTo>
                    <a:pt x="72" y="245"/>
                  </a:lnTo>
                  <a:lnTo>
                    <a:pt x="146" y="337"/>
                  </a:lnTo>
                  <a:lnTo>
                    <a:pt x="378" y="466"/>
                  </a:lnTo>
                  <a:lnTo>
                    <a:pt x="998" y="538"/>
                  </a:lnTo>
                  <a:lnTo>
                    <a:pt x="384" y="479"/>
                  </a:lnTo>
                  <a:lnTo>
                    <a:pt x="356" y="466"/>
                  </a:lnTo>
                  <a:lnTo>
                    <a:pt x="21" y="956"/>
                  </a:lnTo>
                  <a:lnTo>
                    <a:pt x="171" y="1040"/>
                  </a:lnTo>
                  <a:lnTo>
                    <a:pt x="291" y="1053"/>
                  </a:lnTo>
                  <a:lnTo>
                    <a:pt x="184" y="1310"/>
                  </a:lnTo>
                  <a:lnTo>
                    <a:pt x="356" y="1266"/>
                  </a:lnTo>
                  <a:lnTo>
                    <a:pt x="764" y="1274"/>
                  </a:lnTo>
                  <a:lnTo>
                    <a:pt x="768" y="1319"/>
                  </a:lnTo>
                  <a:lnTo>
                    <a:pt x="932" y="1323"/>
                  </a:lnTo>
                  <a:lnTo>
                    <a:pt x="1114" y="1407"/>
                  </a:lnTo>
                  <a:lnTo>
                    <a:pt x="1291" y="1546"/>
                  </a:lnTo>
                  <a:lnTo>
                    <a:pt x="1234" y="1057"/>
                  </a:lnTo>
                  <a:lnTo>
                    <a:pt x="1384" y="1044"/>
                  </a:lnTo>
                  <a:lnTo>
                    <a:pt x="1513" y="1002"/>
                  </a:lnTo>
                  <a:lnTo>
                    <a:pt x="1819" y="850"/>
                  </a:lnTo>
                  <a:lnTo>
                    <a:pt x="1943" y="728"/>
                  </a:lnTo>
                  <a:lnTo>
                    <a:pt x="1475" y="34"/>
                  </a:lnTo>
                  <a:lnTo>
                    <a:pt x="1466" y="0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3" name="Freeform 19"/>
            <p:cNvSpPr>
              <a:spLocks/>
            </p:cNvSpPr>
            <p:nvPr/>
          </p:nvSpPr>
          <p:spPr bwMode="auto">
            <a:xfrm>
              <a:off x="2589" y="3439"/>
              <a:ext cx="409" cy="312"/>
            </a:xfrm>
            <a:custGeom>
              <a:avLst/>
              <a:gdLst>
                <a:gd name="T0" fmla="*/ 213 w 820"/>
                <a:gd name="T1" fmla="*/ 0 h 625"/>
                <a:gd name="T2" fmla="*/ 0 w 820"/>
                <a:gd name="T3" fmla="*/ 475 h 625"/>
                <a:gd name="T4" fmla="*/ 261 w 820"/>
                <a:gd name="T5" fmla="*/ 473 h 625"/>
                <a:gd name="T6" fmla="*/ 449 w 820"/>
                <a:gd name="T7" fmla="*/ 625 h 625"/>
                <a:gd name="T8" fmla="*/ 710 w 820"/>
                <a:gd name="T9" fmla="*/ 625 h 625"/>
                <a:gd name="T10" fmla="*/ 820 w 820"/>
                <a:gd name="T11" fmla="*/ 58 h 625"/>
                <a:gd name="T12" fmla="*/ 799 w 820"/>
                <a:gd name="T13" fmla="*/ 58 h 625"/>
                <a:gd name="T14" fmla="*/ 698 w 820"/>
                <a:gd name="T15" fmla="*/ 606 h 625"/>
                <a:gd name="T16" fmla="*/ 451 w 820"/>
                <a:gd name="T17" fmla="*/ 612 h 625"/>
                <a:gd name="T18" fmla="*/ 265 w 820"/>
                <a:gd name="T19" fmla="*/ 454 h 625"/>
                <a:gd name="T20" fmla="*/ 19 w 820"/>
                <a:gd name="T21" fmla="*/ 465 h 625"/>
                <a:gd name="T22" fmla="*/ 229 w 820"/>
                <a:gd name="T23" fmla="*/ 1 h 625"/>
                <a:gd name="T24" fmla="*/ 213 w 820"/>
                <a:gd name="T25" fmla="*/ 0 h 625"/>
                <a:gd name="T26" fmla="*/ 213 w 820"/>
                <a:gd name="T27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0" h="625">
                  <a:moveTo>
                    <a:pt x="213" y="0"/>
                  </a:moveTo>
                  <a:lnTo>
                    <a:pt x="0" y="475"/>
                  </a:lnTo>
                  <a:lnTo>
                    <a:pt x="261" y="473"/>
                  </a:lnTo>
                  <a:lnTo>
                    <a:pt x="449" y="625"/>
                  </a:lnTo>
                  <a:lnTo>
                    <a:pt x="710" y="625"/>
                  </a:lnTo>
                  <a:lnTo>
                    <a:pt x="820" y="58"/>
                  </a:lnTo>
                  <a:lnTo>
                    <a:pt x="799" y="58"/>
                  </a:lnTo>
                  <a:lnTo>
                    <a:pt x="698" y="606"/>
                  </a:lnTo>
                  <a:lnTo>
                    <a:pt x="451" y="612"/>
                  </a:lnTo>
                  <a:lnTo>
                    <a:pt x="265" y="454"/>
                  </a:lnTo>
                  <a:lnTo>
                    <a:pt x="19" y="465"/>
                  </a:lnTo>
                  <a:lnTo>
                    <a:pt x="229" y="1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4" name="Freeform 20"/>
            <p:cNvSpPr>
              <a:spLocks/>
            </p:cNvSpPr>
            <p:nvPr/>
          </p:nvSpPr>
          <p:spPr bwMode="auto">
            <a:xfrm>
              <a:off x="2772" y="3276"/>
              <a:ext cx="484" cy="578"/>
            </a:xfrm>
            <a:custGeom>
              <a:avLst/>
              <a:gdLst>
                <a:gd name="T0" fmla="*/ 911 w 968"/>
                <a:gd name="T1" fmla="*/ 12 h 1156"/>
                <a:gd name="T2" fmla="*/ 922 w 968"/>
                <a:gd name="T3" fmla="*/ 0 h 1156"/>
                <a:gd name="T4" fmla="*/ 953 w 968"/>
                <a:gd name="T5" fmla="*/ 59 h 1156"/>
                <a:gd name="T6" fmla="*/ 968 w 968"/>
                <a:gd name="T7" fmla="*/ 715 h 1156"/>
                <a:gd name="T8" fmla="*/ 797 w 968"/>
                <a:gd name="T9" fmla="*/ 766 h 1156"/>
                <a:gd name="T10" fmla="*/ 649 w 968"/>
                <a:gd name="T11" fmla="*/ 766 h 1156"/>
                <a:gd name="T12" fmla="*/ 687 w 968"/>
                <a:gd name="T13" fmla="*/ 1156 h 1156"/>
                <a:gd name="T14" fmla="*/ 493 w 968"/>
                <a:gd name="T15" fmla="*/ 1073 h 1156"/>
                <a:gd name="T16" fmla="*/ 230 w 968"/>
                <a:gd name="T17" fmla="*/ 1073 h 1156"/>
                <a:gd name="T18" fmla="*/ 63 w 968"/>
                <a:gd name="T19" fmla="*/ 1073 h 1156"/>
                <a:gd name="T20" fmla="*/ 0 w 968"/>
                <a:gd name="T21" fmla="*/ 1004 h 1156"/>
                <a:gd name="T22" fmla="*/ 73 w 968"/>
                <a:gd name="T23" fmla="*/ 1052 h 1156"/>
                <a:gd name="T24" fmla="*/ 232 w 968"/>
                <a:gd name="T25" fmla="*/ 1061 h 1156"/>
                <a:gd name="T26" fmla="*/ 382 w 968"/>
                <a:gd name="T27" fmla="*/ 1006 h 1156"/>
                <a:gd name="T28" fmla="*/ 495 w 968"/>
                <a:gd name="T29" fmla="*/ 379 h 1156"/>
                <a:gd name="T30" fmla="*/ 514 w 968"/>
                <a:gd name="T31" fmla="*/ 379 h 1156"/>
                <a:gd name="T32" fmla="*/ 394 w 968"/>
                <a:gd name="T33" fmla="*/ 1016 h 1156"/>
                <a:gd name="T34" fmla="*/ 267 w 968"/>
                <a:gd name="T35" fmla="*/ 1059 h 1156"/>
                <a:gd name="T36" fmla="*/ 495 w 968"/>
                <a:gd name="T37" fmla="*/ 1057 h 1156"/>
                <a:gd name="T38" fmla="*/ 670 w 968"/>
                <a:gd name="T39" fmla="*/ 1135 h 1156"/>
                <a:gd name="T40" fmla="*/ 633 w 968"/>
                <a:gd name="T41" fmla="*/ 753 h 1156"/>
                <a:gd name="T42" fmla="*/ 797 w 968"/>
                <a:gd name="T43" fmla="*/ 753 h 1156"/>
                <a:gd name="T44" fmla="*/ 960 w 968"/>
                <a:gd name="T45" fmla="*/ 704 h 1156"/>
                <a:gd name="T46" fmla="*/ 943 w 968"/>
                <a:gd name="T47" fmla="*/ 71 h 1156"/>
                <a:gd name="T48" fmla="*/ 911 w 968"/>
                <a:gd name="T49" fmla="*/ 12 h 1156"/>
                <a:gd name="T50" fmla="*/ 911 w 968"/>
                <a:gd name="T51" fmla="*/ 1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8" h="1156">
                  <a:moveTo>
                    <a:pt x="911" y="12"/>
                  </a:moveTo>
                  <a:lnTo>
                    <a:pt x="922" y="0"/>
                  </a:lnTo>
                  <a:lnTo>
                    <a:pt x="953" y="59"/>
                  </a:lnTo>
                  <a:lnTo>
                    <a:pt x="968" y="715"/>
                  </a:lnTo>
                  <a:lnTo>
                    <a:pt x="797" y="766"/>
                  </a:lnTo>
                  <a:lnTo>
                    <a:pt x="649" y="766"/>
                  </a:lnTo>
                  <a:lnTo>
                    <a:pt x="687" y="1156"/>
                  </a:lnTo>
                  <a:lnTo>
                    <a:pt x="493" y="1073"/>
                  </a:lnTo>
                  <a:lnTo>
                    <a:pt x="230" y="1073"/>
                  </a:lnTo>
                  <a:lnTo>
                    <a:pt x="63" y="1073"/>
                  </a:lnTo>
                  <a:lnTo>
                    <a:pt x="0" y="1004"/>
                  </a:lnTo>
                  <a:lnTo>
                    <a:pt x="73" y="1052"/>
                  </a:lnTo>
                  <a:lnTo>
                    <a:pt x="232" y="1061"/>
                  </a:lnTo>
                  <a:lnTo>
                    <a:pt x="382" y="1006"/>
                  </a:lnTo>
                  <a:lnTo>
                    <a:pt x="495" y="379"/>
                  </a:lnTo>
                  <a:lnTo>
                    <a:pt x="514" y="379"/>
                  </a:lnTo>
                  <a:lnTo>
                    <a:pt x="394" y="1016"/>
                  </a:lnTo>
                  <a:lnTo>
                    <a:pt x="267" y="1059"/>
                  </a:lnTo>
                  <a:lnTo>
                    <a:pt x="495" y="1057"/>
                  </a:lnTo>
                  <a:lnTo>
                    <a:pt x="670" y="1135"/>
                  </a:lnTo>
                  <a:lnTo>
                    <a:pt x="633" y="753"/>
                  </a:lnTo>
                  <a:lnTo>
                    <a:pt x="797" y="753"/>
                  </a:lnTo>
                  <a:lnTo>
                    <a:pt x="960" y="704"/>
                  </a:lnTo>
                  <a:lnTo>
                    <a:pt x="943" y="71"/>
                  </a:lnTo>
                  <a:lnTo>
                    <a:pt x="911" y="12"/>
                  </a:lnTo>
                  <a:lnTo>
                    <a:pt x="91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5" name="Freeform 21"/>
            <p:cNvSpPr>
              <a:spLocks/>
            </p:cNvSpPr>
            <p:nvPr/>
          </p:nvSpPr>
          <p:spPr bwMode="auto">
            <a:xfrm>
              <a:off x="3136" y="3706"/>
              <a:ext cx="150" cy="119"/>
            </a:xfrm>
            <a:custGeom>
              <a:avLst/>
              <a:gdLst>
                <a:gd name="T0" fmla="*/ 256 w 300"/>
                <a:gd name="T1" fmla="*/ 0 h 237"/>
                <a:gd name="T2" fmla="*/ 281 w 300"/>
                <a:gd name="T3" fmla="*/ 97 h 237"/>
                <a:gd name="T4" fmla="*/ 188 w 300"/>
                <a:gd name="T5" fmla="*/ 161 h 237"/>
                <a:gd name="T6" fmla="*/ 0 w 300"/>
                <a:gd name="T7" fmla="*/ 218 h 237"/>
                <a:gd name="T8" fmla="*/ 0 w 300"/>
                <a:gd name="T9" fmla="*/ 237 h 237"/>
                <a:gd name="T10" fmla="*/ 192 w 300"/>
                <a:gd name="T11" fmla="*/ 173 h 237"/>
                <a:gd name="T12" fmla="*/ 300 w 300"/>
                <a:gd name="T13" fmla="*/ 100 h 237"/>
                <a:gd name="T14" fmla="*/ 256 w 300"/>
                <a:gd name="T15" fmla="*/ 0 h 237"/>
                <a:gd name="T16" fmla="*/ 256 w 300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37">
                  <a:moveTo>
                    <a:pt x="256" y="0"/>
                  </a:moveTo>
                  <a:lnTo>
                    <a:pt x="281" y="97"/>
                  </a:lnTo>
                  <a:lnTo>
                    <a:pt x="188" y="161"/>
                  </a:lnTo>
                  <a:lnTo>
                    <a:pt x="0" y="218"/>
                  </a:lnTo>
                  <a:lnTo>
                    <a:pt x="0" y="237"/>
                  </a:lnTo>
                  <a:lnTo>
                    <a:pt x="192" y="173"/>
                  </a:lnTo>
                  <a:lnTo>
                    <a:pt x="300" y="10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6" name="Freeform 22"/>
            <p:cNvSpPr>
              <a:spLocks/>
            </p:cNvSpPr>
            <p:nvPr/>
          </p:nvSpPr>
          <p:spPr bwMode="auto">
            <a:xfrm>
              <a:off x="2647" y="3703"/>
              <a:ext cx="146" cy="97"/>
            </a:xfrm>
            <a:custGeom>
              <a:avLst/>
              <a:gdLst>
                <a:gd name="T0" fmla="*/ 2 w 293"/>
                <a:gd name="T1" fmla="*/ 49 h 194"/>
                <a:gd name="T2" fmla="*/ 67 w 293"/>
                <a:gd name="T3" fmla="*/ 49 h 194"/>
                <a:gd name="T4" fmla="*/ 221 w 293"/>
                <a:gd name="T5" fmla="*/ 0 h 194"/>
                <a:gd name="T6" fmla="*/ 234 w 293"/>
                <a:gd name="T7" fmla="*/ 9 h 194"/>
                <a:gd name="T8" fmla="*/ 234 w 293"/>
                <a:gd name="T9" fmla="*/ 122 h 194"/>
                <a:gd name="T10" fmla="*/ 293 w 293"/>
                <a:gd name="T11" fmla="*/ 194 h 194"/>
                <a:gd name="T12" fmla="*/ 217 w 293"/>
                <a:gd name="T13" fmla="*/ 127 h 194"/>
                <a:gd name="T14" fmla="*/ 221 w 293"/>
                <a:gd name="T15" fmla="*/ 15 h 194"/>
                <a:gd name="T16" fmla="*/ 65 w 293"/>
                <a:gd name="T17" fmla="*/ 65 h 194"/>
                <a:gd name="T18" fmla="*/ 0 w 293"/>
                <a:gd name="T19" fmla="*/ 63 h 194"/>
                <a:gd name="T20" fmla="*/ 2 w 293"/>
                <a:gd name="T21" fmla="*/ 49 h 194"/>
                <a:gd name="T22" fmla="*/ 2 w 293"/>
                <a:gd name="T23" fmla="*/ 4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94">
                  <a:moveTo>
                    <a:pt x="2" y="49"/>
                  </a:moveTo>
                  <a:lnTo>
                    <a:pt x="67" y="49"/>
                  </a:lnTo>
                  <a:lnTo>
                    <a:pt x="221" y="0"/>
                  </a:lnTo>
                  <a:lnTo>
                    <a:pt x="234" y="9"/>
                  </a:lnTo>
                  <a:lnTo>
                    <a:pt x="234" y="122"/>
                  </a:lnTo>
                  <a:lnTo>
                    <a:pt x="293" y="194"/>
                  </a:lnTo>
                  <a:lnTo>
                    <a:pt x="217" y="127"/>
                  </a:lnTo>
                  <a:lnTo>
                    <a:pt x="221" y="15"/>
                  </a:lnTo>
                  <a:lnTo>
                    <a:pt x="65" y="65"/>
                  </a:lnTo>
                  <a:lnTo>
                    <a:pt x="0" y="63"/>
                  </a:lnTo>
                  <a:lnTo>
                    <a:pt x="2" y="49"/>
                  </a:lnTo>
                  <a:lnTo>
                    <a:pt x="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7" name="Freeform 23"/>
            <p:cNvSpPr>
              <a:spLocks/>
            </p:cNvSpPr>
            <p:nvPr/>
          </p:nvSpPr>
          <p:spPr bwMode="auto">
            <a:xfrm>
              <a:off x="3247" y="3305"/>
              <a:ext cx="154" cy="327"/>
            </a:xfrm>
            <a:custGeom>
              <a:avLst/>
              <a:gdLst>
                <a:gd name="T0" fmla="*/ 0 w 310"/>
                <a:gd name="T1" fmla="*/ 0 h 654"/>
                <a:gd name="T2" fmla="*/ 114 w 310"/>
                <a:gd name="T3" fmla="*/ 217 h 654"/>
                <a:gd name="T4" fmla="*/ 310 w 310"/>
                <a:gd name="T5" fmla="*/ 491 h 654"/>
                <a:gd name="T6" fmla="*/ 13 w 310"/>
                <a:gd name="T7" fmla="*/ 654 h 654"/>
                <a:gd name="T8" fmla="*/ 13 w 310"/>
                <a:gd name="T9" fmla="*/ 641 h 654"/>
                <a:gd name="T10" fmla="*/ 293 w 310"/>
                <a:gd name="T11" fmla="*/ 487 h 654"/>
                <a:gd name="T12" fmla="*/ 107 w 310"/>
                <a:gd name="T13" fmla="*/ 230 h 654"/>
                <a:gd name="T14" fmla="*/ 0 w 310"/>
                <a:gd name="T15" fmla="*/ 21 h 654"/>
                <a:gd name="T16" fmla="*/ 0 w 310"/>
                <a:gd name="T17" fmla="*/ 0 h 654"/>
                <a:gd name="T18" fmla="*/ 0 w 310"/>
                <a:gd name="T1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654">
                  <a:moveTo>
                    <a:pt x="0" y="0"/>
                  </a:moveTo>
                  <a:lnTo>
                    <a:pt x="114" y="217"/>
                  </a:lnTo>
                  <a:lnTo>
                    <a:pt x="310" y="491"/>
                  </a:lnTo>
                  <a:lnTo>
                    <a:pt x="13" y="654"/>
                  </a:lnTo>
                  <a:lnTo>
                    <a:pt x="13" y="641"/>
                  </a:lnTo>
                  <a:lnTo>
                    <a:pt x="293" y="487"/>
                  </a:lnTo>
                  <a:lnTo>
                    <a:pt x="107" y="23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8" name="Freeform 24"/>
            <p:cNvSpPr>
              <a:spLocks/>
            </p:cNvSpPr>
            <p:nvPr/>
          </p:nvSpPr>
          <p:spPr bwMode="auto">
            <a:xfrm>
              <a:off x="2851" y="2017"/>
              <a:ext cx="461" cy="232"/>
            </a:xfrm>
            <a:custGeom>
              <a:avLst/>
              <a:gdLst>
                <a:gd name="T0" fmla="*/ 0 w 922"/>
                <a:gd name="T1" fmla="*/ 0 h 464"/>
                <a:gd name="T2" fmla="*/ 17 w 922"/>
                <a:gd name="T3" fmla="*/ 101 h 464"/>
                <a:gd name="T4" fmla="*/ 399 w 922"/>
                <a:gd name="T5" fmla="*/ 266 h 464"/>
                <a:gd name="T6" fmla="*/ 365 w 922"/>
                <a:gd name="T7" fmla="*/ 435 h 464"/>
                <a:gd name="T8" fmla="*/ 451 w 922"/>
                <a:gd name="T9" fmla="*/ 256 h 464"/>
                <a:gd name="T10" fmla="*/ 584 w 922"/>
                <a:gd name="T11" fmla="*/ 355 h 464"/>
                <a:gd name="T12" fmla="*/ 787 w 922"/>
                <a:gd name="T13" fmla="*/ 407 h 464"/>
                <a:gd name="T14" fmla="*/ 888 w 922"/>
                <a:gd name="T15" fmla="*/ 464 h 464"/>
                <a:gd name="T16" fmla="*/ 922 w 922"/>
                <a:gd name="T17" fmla="*/ 226 h 464"/>
                <a:gd name="T18" fmla="*/ 472 w 922"/>
                <a:gd name="T19" fmla="*/ 72 h 464"/>
                <a:gd name="T20" fmla="*/ 439 w 922"/>
                <a:gd name="T21" fmla="*/ 173 h 464"/>
                <a:gd name="T22" fmla="*/ 0 w 922"/>
                <a:gd name="T23" fmla="*/ 0 h 464"/>
                <a:gd name="T24" fmla="*/ 0 w 922"/>
                <a:gd name="T25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2" h="464">
                  <a:moveTo>
                    <a:pt x="0" y="0"/>
                  </a:moveTo>
                  <a:lnTo>
                    <a:pt x="17" y="101"/>
                  </a:lnTo>
                  <a:lnTo>
                    <a:pt x="399" y="266"/>
                  </a:lnTo>
                  <a:lnTo>
                    <a:pt x="365" y="435"/>
                  </a:lnTo>
                  <a:lnTo>
                    <a:pt x="451" y="256"/>
                  </a:lnTo>
                  <a:lnTo>
                    <a:pt x="584" y="355"/>
                  </a:lnTo>
                  <a:lnTo>
                    <a:pt x="787" y="407"/>
                  </a:lnTo>
                  <a:lnTo>
                    <a:pt x="888" y="464"/>
                  </a:lnTo>
                  <a:lnTo>
                    <a:pt x="922" y="226"/>
                  </a:lnTo>
                  <a:lnTo>
                    <a:pt x="472" y="72"/>
                  </a:lnTo>
                  <a:lnTo>
                    <a:pt x="439" y="1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9" name="Freeform 25"/>
            <p:cNvSpPr>
              <a:spLocks/>
            </p:cNvSpPr>
            <p:nvPr/>
          </p:nvSpPr>
          <p:spPr bwMode="auto">
            <a:xfrm>
              <a:off x="2646" y="2235"/>
              <a:ext cx="146" cy="253"/>
            </a:xfrm>
            <a:custGeom>
              <a:avLst/>
              <a:gdLst>
                <a:gd name="T0" fmla="*/ 251 w 293"/>
                <a:gd name="T1" fmla="*/ 508 h 508"/>
                <a:gd name="T2" fmla="*/ 120 w 293"/>
                <a:gd name="T3" fmla="*/ 194 h 508"/>
                <a:gd name="T4" fmla="*/ 0 w 293"/>
                <a:gd name="T5" fmla="*/ 42 h 508"/>
                <a:gd name="T6" fmla="*/ 63 w 293"/>
                <a:gd name="T7" fmla="*/ 0 h 508"/>
                <a:gd name="T8" fmla="*/ 223 w 293"/>
                <a:gd name="T9" fmla="*/ 2 h 508"/>
                <a:gd name="T10" fmla="*/ 293 w 293"/>
                <a:gd name="T11" fmla="*/ 504 h 508"/>
                <a:gd name="T12" fmla="*/ 251 w 293"/>
                <a:gd name="T13" fmla="*/ 508 h 508"/>
                <a:gd name="T14" fmla="*/ 251 w 293"/>
                <a:gd name="T1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3" h="508">
                  <a:moveTo>
                    <a:pt x="251" y="508"/>
                  </a:moveTo>
                  <a:lnTo>
                    <a:pt x="120" y="194"/>
                  </a:lnTo>
                  <a:lnTo>
                    <a:pt x="0" y="42"/>
                  </a:lnTo>
                  <a:lnTo>
                    <a:pt x="63" y="0"/>
                  </a:lnTo>
                  <a:lnTo>
                    <a:pt x="223" y="2"/>
                  </a:lnTo>
                  <a:lnTo>
                    <a:pt x="293" y="504"/>
                  </a:lnTo>
                  <a:lnTo>
                    <a:pt x="251" y="508"/>
                  </a:lnTo>
                  <a:lnTo>
                    <a:pt x="251" y="508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0" name="Freeform 26"/>
            <p:cNvSpPr>
              <a:spLocks/>
            </p:cNvSpPr>
            <p:nvPr/>
          </p:nvSpPr>
          <p:spPr bwMode="auto">
            <a:xfrm>
              <a:off x="3132" y="2457"/>
              <a:ext cx="142" cy="256"/>
            </a:xfrm>
            <a:custGeom>
              <a:avLst/>
              <a:gdLst>
                <a:gd name="T0" fmla="*/ 283 w 283"/>
                <a:gd name="T1" fmla="*/ 0 h 511"/>
                <a:gd name="T2" fmla="*/ 65 w 283"/>
                <a:gd name="T3" fmla="*/ 319 h 511"/>
                <a:gd name="T4" fmla="*/ 0 w 283"/>
                <a:gd name="T5" fmla="*/ 471 h 511"/>
                <a:gd name="T6" fmla="*/ 85 w 283"/>
                <a:gd name="T7" fmla="*/ 511 h 511"/>
                <a:gd name="T8" fmla="*/ 283 w 283"/>
                <a:gd name="T9" fmla="*/ 0 h 511"/>
                <a:gd name="T10" fmla="*/ 283 w 283"/>
                <a:gd name="T11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511">
                  <a:moveTo>
                    <a:pt x="283" y="0"/>
                  </a:moveTo>
                  <a:lnTo>
                    <a:pt x="65" y="319"/>
                  </a:lnTo>
                  <a:lnTo>
                    <a:pt x="0" y="471"/>
                  </a:lnTo>
                  <a:lnTo>
                    <a:pt x="85" y="511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1" name="Freeform 27"/>
            <p:cNvSpPr>
              <a:spLocks/>
            </p:cNvSpPr>
            <p:nvPr/>
          </p:nvSpPr>
          <p:spPr bwMode="auto">
            <a:xfrm>
              <a:off x="2745" y="2079"/>
              <a:ext cx="535" cy="592"/>
            </a:xfrm>
            <a:custGeom>
              <a:avLst/>
              <a:gdLst>
                <a:gd name="T0" fmla="*/ 0 w 1071"/>
                <a:gd name="T1" fmla="*/ 0 h 1185"/>
                <a:gd name="T2" fmla="*/ 196 w 1071"/>
                <a:gd name="T3" fmla="*/ 133 h 1185"/>
                <a:gd name="T4" fmla="*/ 550 w 1071"/>
                <a:gd name="T5" fmla="*/ 263 h 1185"/>
                <a:gd name="T6" fmla="*/ 533 w 1071"/>
                <a:gd name="T7" fmla="*/ 398 h 1185"/>
                <a:gd name="T8" fmla="*/ 489 w 1071"/>
                <a:gd name="T9" fmla="*/ 574 h 1185"/>
                <a:gd name="T10" fmla="*/ 394 w 1071"/>
                <a:gd name="T11" fmla="*/ 574 h 1185"/>
                <a:gd name="T12" fmla="*/ 325 w 1071"/>
                <a:gd name="T13" fmla="*/ 536 h 1185"/>
                <a:gd name="T14" fmla="*/ 327 w 1071"/>
                <a:gd name="T15" fmla="*/ 630 h 1185"/>
                <a:gd name="T16" fmla="*/ 449 w 1071"/>
                <a:gd name="T17" fmla="*/ 732 h 1185"/>
                <a:gd name="T18" fmla="*/ 548 w 1071"/>
                <a:gd name="T19" fmla="*/ 728 h 1185"/>
                <a:gd name="T20" fmla="*/ 707 w 1071"/>
                <a:gd name="T21" fmla="*/ 305 h 1185"/>
                <a:gd name="T22" fmla="*/ 1059 w 1071"/>
                <a:gd name="T23" fmla="*/ 424 h 1185"/>
                <a:gd name="T24" fmla="*/ 1071 w 1071"/>
                <a:gd name="T25" fmla="*/ 550 h 1185"/>
                <a:gd name="T26" fmla="*/ 709 w 1071"/>
                <a:gd name="T27" fmla="*/ 1185 h 1185"/>
                <a:gd name="T28" fmla="*/ 196 w 1071"/>
                <a:gd name="T29" fmla="*/ 839 h 1185"/>
                <a:gd name="T30" fmla="*/ 293 w 1071"/>
                <a:gd name="T31" fmla="*/ 325 h 1185"/>
                <a:gd name="T32" fmla="*/ 263 w 1071"/>
                <a:gd name="T33" fmla="*/ 257 h 1185"/>
                <a:gd name="T34" fmla="*/ 17 w 1071"/>
                <a:gd name="T35" fmla="*/ 177 h 1185"/>
                <a:gd name="T36" fmla="*/ 0 w 1071"/>
                <a:gd name="T37" fmla="*/ 0 h 1185"/>
                <a:gd name="T38" fmla="*/ 0 w 1071"/>
                <a:gd name="T39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1" h="1185">
                  <a:moveTo>
                    <a:pt x="0" y="0"/>
                  </a:moveTo>
                  <a:lnTo>
                    <a:pt x="196" y="133"/>
                  </a:lnTo>
                  <a:lnTo>
                    <a:pt x="550" y="263"/>
                  </a:lnTo>
                  <a:lnTo>
                    <a:pt x="533" y="398"/>
                  </a:lnTo>
                  <a:lnTo>
                    <a:pt x="489" y="574"/>
                  </a:lnTo>
                  <a:lnTo>
                    <a:pt x="394" y="574"/>
                  </a:lnTo>
                  <a:lnTo>
                    <a:pt x="325" y="536"/>
                  </a:lnTo>
                  <a:lnTo>
                    <a:pt x="327" y="630"/>
                  </a:lnTo>
                  <a:lnTo>
                    <a:pt x="449" y="732"/>
                  </a:lnTo>
                  <a:lnTo>
                    <a:pt x="548" y="728"/>
                  </a:lnTo>
                  <a:lnTo>
                    <a:pt x="707" y="305"/>
                  </a:lnTo>
                  <a:lnTo>
                    <a:pt x="1059" y="424"/>
                  </a:lnTo>
                  <a:lnTo>
                    <a:pt x="1071" y="550"/>
                  </a:lnTo>
                  <a:lnTo>
                    <a:pt x="709" y="1185"/>
                  </a:lnTo>
                  <a:lnTo>
                    <a:pt x="196" y="839"/>
                  </a:lnTo>
                  <a:lnTo>
                    <a:pt x="293" y="325"/>
                  </a:lnTo>
                  <a:lnTo>
                    <a:pt x="263" y="257"/>
                  </a:lnTo>
                  <a:lnTo>
                    <a:pt x="17" y="1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2" name="Freeform 28"/>
            <p:cNvSpPr>
              <a:spLocks/>
            </p:cNvSpPr>
            <p:nvPr/>
          </p:nvSpPr>
          <p:spPr bwMode="auto">
            <a:xfrm>
              <a:off x="3146" y="1910"/>
              <a:ext cx="193" cy="173"/>
            </a:xfrm>
            <a:custGeom>
              <a:avLst/>
              <a:gdLst>
                <a:gd name="T0" fmla="*/ 5 w 385"/>
                <a:gd name="T1" fmla="*/ 0 h 346"/>
                <a:gd name="T2" fmla="*/ 235 w 385"/>
                <a:gd name="T3" fmla="*/ 108 h 346"/>
                <a:gd name="T4" fmla="*/ 385 w 385"/>
                <a:gd name="T5" fmla="*/ 264 h 346"/>
                <a:gd name="T6" fmla="*/ 365 w 385"/>
                <a:gd name="T7" fmla="*/ 346 h 346"/>
                <a:gd name="T8" fmla="*/ 0 w 385"/>
                <a:gd name="T9" fmla="*/ 203 h 346"/>
                <a:gd name="T10" fmla="*/ 5 w 385"/>
                <a:gd name="T11" fmla="*/ 0 h 346"/>
                <a:gd name="T12" fmla="*/ 5 w 385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346">
                  <a:moveTo>
                    <a:pt x="5" y="0"/>
                  </a:moveTo>
                  <a:lnTo>
                    <a:pt x="235" y="108"/>
                  </a:lnTo>
                  <a:lnTo>
                    <a:pt x="385" y="264"/>
                  </a:lnTo>
                  <a:lnTo>
                    <a:pt x="365" y="346"/>
                  </a:lnTo>
                  <a:lnTo>
                    <a:pt x="0" y="20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3" name="Freeform 29"/>
            <p:cNvSpPr>
              <a:spLocks/>
            </p:cNvSpPr>
            <p:nvPr/>
          </p:nvSpPr>
          <p:spPr bwMode="auto">
            <a:xfrm>
              <a:off x="3312" y="1957"/>
              <a:ext cx="125" cy="334"/>
            </a:xfrm>
            <a:custGeom>
              <a:avLst/>
              <a:gdLst>
                <a:gd name="T0" fmla="*/ 33 w 249"/>
                <a:gd name="T1" fmla="*/ 0 h 667"/>
                <a:gd name="T2" fmla="*/ 141 w 249"/>
                <a:gd name="T3" fmla="*/ 152 h 667"/>
                <a:gd name="T4" fmla="*/ 135 w 249"/>
                <a:gd name="T5" fmla="*/ 291 h 667"/>
                <a:gd name="T6" fmla="*/ 0 w 249"/>
                <a:gd name="T7" fmla="*/ 603 h 667"/>
                <a:gd name="T8" fmla="*/ 53 w 249"/>
                <a:gd name="T9" fmla="*/ 667 h 667"/>
                <a:gd name="T10" fmla="*/ 249 w 249"/>
                <a:gd name="T11" fmla="*/ 207 h 667"/>
                <a:gd name="T12" fmla="*/ 221 w 249"/>
                <a:gd name="T13" fmla="*/ 139 h 667"/>
                <a:gd name="T14" fmla="*/ 33 w 249"/>
                <a:gd name="T15" fmla="*/ 0 h 667"/>
                <a:gd name="T16" fmla="*/ 33 w 249"/>
                <a:gd name="T1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67">
                  <a:moveTo>
                    <a:pt x="33" y="0"/>
                  </a:moveTo>
                  <a:lnTo>
                    <a:pt x="141" y="152"/>
                  </a:lnTo>
                  <a:lnTo>
                    <a:pt x="135" y="291"/>
                  </a:lnTo>
                  <a:lnTo>
                    <a:pt x="0" y="603"/>
                  </a:lnTo>
                  <a:lnTo>
                    <a:pt x="53" y="667"/>
                  </a:lnTo>
                  <a:lnTo>
                    <a:pt x="249" y="207"/>
                  </a:lnTo>
                  <a:lnTo>
                    <a:pt x="221" y="139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4" name="Freeform 30"/>
            <p:cNvSpPr>
              <a:spLocks/>
            </p:cNvSpPr>
            <p:nvPr/>
          </p:nvSpPr>
          <p:spPr bwMode="auto">
            <a:xfrm>
              <a:off x="3197" y="2108"/>
              <a:ext cx="267" cy="535"/>
            </a:xfrm>
            <a:custGeom>
              <a:avLst/>
              <a:gdLst>
                <a:gd name="T0" fmla="*/ 0 w 534"/>
                <a:gd name="T1" fmla="*/ 1071 h 1071"/>
                <a:gd name="T2" fmla="*/ 502 w 534"/>
                <a:gd name="T3" fmla="*/ 434 h 1071"/>
                <a:gd name="T4" fmla="*/ 403 w 534"/>
                <a:gd name="T5" fmla="*/ 377 h 1071"/>
                <a:gd name="T6" fmla="*/ 534 w 534"/>
                <a:gd name="T7" fmla="*/ 0 h 1071"/>
                <a:gd name="T8" fmla="*/ 110 w 534"/>
                <a:gd name="T9" fmla="*/ 869 h 1071"/>
                <a:gd name="T10" fmla="*/ 0 w 534"/>
                <a:gd name="T11" fmla="*/ 1071 h 1071"/>
                <a:gd name="T12" fmla="*/ 0 w 534"/>
                <a:gd name="T13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1071">
                  <a:moveTo>
                    <a:pt x="0" y="1071"/>
                  </a:moveTo>
                  <a:lnTo>
                    <a:pt x="502" y="434"/>
                  </a:lnTo>
                  <a:lnTo>
                    <a:pt x="403" y="377"/>
                  </a:lnTo>
                  <a:lnTo>
                    <a:pt x="534" y="0"/>
                  </a:lnTo>
                  <a:lnTo>
                    <a:pt x="110" y="869"/>
                  </a:lnTo>
                  <a:lnTo>
                    <a:pt x="0" y="1071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5" name="Freeform 31"/>
            <p:cNvSpPr>
              <a:spLocks/>
            </p:cNvSpPr>
            <p:nvPr/>
          </p:nvSpPr>
          <p:spPr bwMode="auto">
            <a:xfrm>
              <a:off x="2556" y="1840"/>
              <a:ext cx="932" cy="661"/>
            </a:xfrm>
            <a:custGeom>
              <a:avLst/>
              <a:gdLst>
                <a:gd name="T0" fmla="*/ 1855 w 1863"/>
                <a:gd name="T1" fmla="*/ 458 h 1321"/>
                <a:gd name="T2" fmla="*/ 1863 w 1863"/>
                <a:gd name="T3" fmla="*/ 439 h 1321"/>
                <a:gd name="T4" fmla="*/ 1724 w 1863"/>
                <a:gd name="T5" fmla="*/ 261 h 1321"/>
                <a:gd name="T6" fmla="*/ 1179 w 1863"/>
                <a:gd name="T7" fmla="*/ 0 h 1321"/>
                <a:gd name="T8" fmla="*/ 1175 w 1863"/>
                <a:gd name="T9" fmla="*/ 331 h 1321"/>
                <a:gd name="T10" fmla="*/ 1097 w 1863"/>
                <a:gd name="T11" fmla="*/ 299 h 1321"/>
                <a:gd name="T12" fmla="*/ 1055 w 1863"/>
                <a:gd name="T13" fmla="*/ 420 h 1321"/>
                <a:gd name="T14" fmla="*/ 709 w 1863"/>
                <a:gd name="T15" fmla="*/ 297 h 1321"/>
                <a:gd name="T16" fmla="*/ 462 w 1863"/>
                <a:gd name="T17" fmla="*/ 128 h 1321"/>
                <a:gd name="T18" fmla="*/ 500 w 1863"/>
                <a:gd name="T19" fmla="*/ 401 h 1321"/>
                <a:gd name="T20" fmla="*/ 350 w 1863"/>
                <a:gd name="T21" fmla="*/ 342 h 1321"/>
                <a:gd name="T22" fmla="*/ 388 w 1863"/>
                <a:gd name="T23" fmla="*/ 652 h 1321"/>
                <a:gd name="T24" fmla="*/ 293 w 1863"/>
                <a:gd name="T25" fmla="*/ 652 h 1321"/>
                <a:gd name="T26" fmla="*/ 129 w 1863"/>
                <a:gd name="T27" fmla="*/ 700 h 1321"/>
                <a:gd name="T28" fmla="*/ 0 w 1863"/>
                <a:gd name="T29" fmla="*/ 797 h 1321"/>
                <a:gd name="T30" fmla="*/ 260 w 1863"/>
                <a:gd name="T31" fmla="*/ 1105 h 1321"/>
                <a:gd name="T32" fmla="*/ 351 w 1863"/>
                <a:gd name="T33" fmla="*/ 1321 h 1321"/>
                <a:gd name="T34" fmla="*/ 365 w 1863"/>
                <a:gd name="T35" fmla="*/ 1304 h 1321"/>
                <a:gd name="T36" fmla="*/ 260 w 1863"/>
                <a:gd name="T37" fmla="*/ 1082 h 1321"/>
                <a:gd name="T38" fmla="*/ 17 w 1863"/>
                <a:gd name="T39" fmla="*/ 802 h 1321"/>
                <a:gd name="T40" fmla="*/ 135 w 1863"/>
                <a:gd name="T41" fmla="*/ 717 h 1321"/>
                <a:gd name="T42" fmla="*/ 302 w 1863"/>
                <a:gd name="T43" fmla="*/ 668 h 1321"/>
                <a:gd name="T44" fmla="*/ 403 w 1863"/>
                <a:gd name="T45" fmla="*/ 662 h 1321"/>
                <a:gd name="T46" fmla="*/ 369 w 1863"/>
                <a:gd name="T47" fmla="*/ 367 h 1321"/>
                <a:gd name="T48" fmla="*/ 521 w 1863"/>
                <a:gd name="T49" fmla="*/ 422 h 1321"/>
                <a:gd name="T50" fmla="*/ 475 w 1863"/>
                <a:gd name="T51" fmla="*/ 156 h 1321"/>
                <a:gd name="T52" fmla="*/ 707 w 1863"/>
                <a:gd name="T53" fmla="*/ 312 h 1321"/>
                <a:gd name="T54" fmla="*/ 1068 w 1863"/>
                <a:gd name="T55" fmla="*/ 436 h 1321"/>
                <a:gd name="T56" fmla="*/ 1110 w 1863"/>
                <a:gd name="T57" fmla="*/ 322 h 1321"/>
                <a:gd name="T58" fmla="*/ 1194 w 1863"/>
                <a:gd name="T59" fmla="*/ 356 h 1321"/>
                <a:gd name="T60" fmla="*/ 1190 w 1863"/>
                <a:gd name="T61" fmla="*/ 19 h 1321"/>
                <a:gd name="T62" fmla="*/ 1718 w 1863"/>
                <a:gd name="T63" fmla="*/ 272 h 1321"/>
                <a:gd name="T64" fmla="*/ 1855 w 1863"/>
                <a:gd name="T65" fmla="*/ 458 h 1321"/>
                <a:gd name="T66" fmla="*/ 1855 w 1863"/>
                <a:gd name="T67" fmla="*/ 458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3" h="1321">
                  <a:moveTo>
                    <a:pt x="1855" y="458"/>
                  </a:moveTo>
                  <a:lnTo>
                    <a:pt x="1863" y="439"/>
                  </a:lnTo>
                  <a:lnTo>
                    <a:pt x="1724" y="261"/>
                  </a:lnTo>
                  <a:lnTo>
                    <a:pt x="1179" y="0"/>
                  </a:lnTo>
                  <a:lnTo>
                    <a:pt x="1175" y="331"/>
                  </a:lnTo>
                  <a:lnTo>
                    <a:pt x="1097" y="299"/>
                  </a:lnTo>
                  <a:lnTo>
                    <a:pt x="1055" y="420"/>
                  </a:lnTo>
                  <a:lnTo>
                    <a:pt x="709" y="297"/>
                  </a:lnTo>
                  <a:lnTo>
                    <a:pt x="462" y="128"/>
                  </a:lnTo>
                  <a:lnTo>
                    <a:pt x="500" y="401"/>
                  </a:lnTo>
                  <a:lnTo>
                    <a:pt x="350" y="342"/>
                  </a:lnTo>
                  <a:lnTo>
                    <a:pt x="388" y="652"/>
                  </a:lnTo>
                  <a:lnTo>
                    <a:pt x="293" y="652"/>
                  </a:lnTo>
                  <a:lnTo>
                    <a:pt x="129" y="700"/>
                  </a:lnTo>
                  <a:lnTo>
                    <a:pt x="0" y="797"/>
                  </a:lnTo>
                  <a:lnTo>
                    <a:pt x="260" y="1105"/>
                  </a:lnTo>
                  <a:lnTo>
                    <a:pt x="351" y="1321"/>
                  </a:lnTo>
                  <a:lnTo>
                    <a:pt x="365" y="1304"/>
                  </a:lnTo>
                  <a:lnTo>
                    <a:pt x="260" y="1082"/>
                  </a:lnTo>
                  <a:lnTo>
                    <a:pt x="17" y="802"/>
                  </a:lnTo>
                  <a:lnTo>
                    <a:pt x="135" y="717"/>
                  </a:lnTo>
                  <a:lnTo>
                    <a:pt x="302" y="668"/>
                  </a:lnTo>
                  <a:lnTo>
                    <a:pt x="403" y="662"/>
                  </a:lnTo>
                  <a:lnTo>
                    <a:pt x="369" y="367"/>
                  </a:lnTo>
                  <a:lnTo>
                    <a:pt x="521" y="422"/>
                  </a:lnTo>
                  <a:lnTo>
                    <a:pt x="475" y="156"/>
                  </a:lnTo>
                  <a:lnTo>
                    <a:pt x="707" y="312"/>
                  </a:lnTo>
                  <a:lnTo>
                    <a:pt x="1068" y="436"/>
                  </a:lnTo>
                  <a:lnTo>
                    <a:pt x="1110" y="322"/>
                  </a:lnTo>
                  <a:lnTo>
                    <a:pt x="1194" y="356"/>
                  </a:lnTo>
                  <a:lnTo>
                    <a:pt x="1190" y="19"/>
                  </a:lnTo>
                  <a:lnTo>
                    <a:pt x="1718" y="272"/>
                  </a:lnTo>
                  <a:lnTo>
                    <a:pt x="1855" y="458"/>
                  </a:lnTo>
                  <a:lnTo>
                    <a:pt x="1855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6" name="Freeform 32"/>
            <p:cNvSpPr>
              <a:spLocks/>
            </p:cNvSpPr>
            <p:nvPr/>
          </p:nvSpPr>
          <p:spPr bwMode="auto">
            <a:xfrm>
              <a:off x="2813" y="2012"/>
              <a:ext cx="278" cy="223"/>
            </a:xfrm>
            <a:custGeom>
              <a:avLst/>
              <a:gdLst>
                <a:gd name="T0" fmla="*/ 538 w 555"/>
                <a:gd name="T1" fmla="*/ 82 h 445"/>
                <a:gd name="T2" fmla="*/ 508 w 555"/>
                <a:gd name="T3" fmla="*/ 168 h 445"/>
                <a:gd name="T4" fmla="*/ 70 w 555"/>
                <a:gd name="T5" fmla="*/ 0 h 445"/>
                <a:gd name="T6" fmla="*/ 80 w 555"/>
                <a:gd name="T7" fmla="*/ 92 h 445"/>
                <a:gd name="T8" fmla="*/ 0 w 555"/>
                <a:gd name="T9" fmla="*/ 59 h 445"/>
                <a:gd name="T10" fmla="*/ 0 w 555"/>
                <a:gd name="T11" fmla="*/ 76 h 445"/>
                <a:gd name="T12" fmla="*/ 470 w 555"/>
                <a:gd name="T13" fmla="*/ 280 h 445"/>
                <a:gd name="T14" fmla="*/ 441 w 555"/>
                <a:gd name="T15" fmla="*/ 445 h 445"/>
                <a:gd name="T16" fmla="*/ 447 w 555"/>
                <a:gd name="T17" fmla="*/ 445 h 445"/>
                <a:gd name="T18" fmla="*/ 491 w 555"/>
                <a:gd name="T19" fmla="*/ 261 h 445"/>
                <a:gd name="T20" fmla="*/ 99 w 555"/>
                <a:gd name="T21" fmla="*/ 103 h 445"/>
                <a:gd name="T22" fmla="*/ 86 w 555"/>
                <a:gd name="T23" fmla="*/ 17 h 445"/>
                <a:gd name="T24" fmla="*/ 519 w 555"/>
                <a:gd name="T25" fmla="*/ 187 h 445"/>
                <a:gd name="T26" fmla="*/ 555 w 555"/>
                <a:gd name="T27" fmla="*/ 84 h 445"/>
                <a:gd name="T28" fmla="*/ 538 w 555"/>
                <a:gd name="T29" fmla="*/ 82 h 445"/>
                <a:gd name="T30" fmla="*/ 538 w 555"/>
                <a:gd name="T31" fmla="*/ 8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5" h="445">
                  <a:moveTo>
                    <a:pt x="538" y="82"/>
                  </a:moveTo>
                  <a:lnTo>
                    <a:pt x="508" y="168"/>
                  </a:lnTo>
                  <a:lnTo>
                    <a:pt x="70" y="0"/>
                  </a:lnTo>
                  <a:lnTo>
                    <a:pt x="80" y="92"/>
                  </a:lnTo>
                  <a:lnTo>
                    <a:pt x="0" y="59"/>
                  </a:lnTo>
                  <a:lnTo>
                    <a:pt x="0" y="76"/>
                  </a:lnTo>
                  <a:lnTo>
                    <a:pt x="470" y="280"/>
                  </a:lnTo>
                  <a:lnTo>
                    <a:pt x="441" y="445"/>
                  </a:lnTo>
                  <a:lnTo>
                    <a:pt x="447" y="445"/>
                  </a:lnTo>
                  <a:lnTo>
                    <a:pt x="491" y="261"/>
                  </a:lnTo>
                  <a:lnTo>
                    <a:pt x="99" y="103"/>
                  </a:lnTo>
                  <a:lnTo>
                    <a:pt x="86" y="17"/>
                  </a:lnTo>
                  <a:lnTo>
                    <a:pt x="519" y="187"/>
                  </a:lnTo>
                  <a:lnTo>
                    <a:pt x="555" y="84"/>
                  </a:lnTo>
                  <a:lnTo>
                    <a:pt x="538" y="82"/>
                  </a:lnTo>
                  <a:lnTo>
                    <a:pt x="538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7" name="Freeform 33"/>
            <p:cNvSpPr>
              <a:spLocks/>
            </p:cNvSpPr>
            <p:nvPr/>
          </p:nvSpPr>
          <p:spPr bwMode="auto">
            <a:xfrm>
              <a:off x="2742" y="2072"/>
              <a:ext cx="541" cy="603"/>
            </a:xfrm>
            <a:custGeom>
              <a:avLst/>
              <a:gdLst>
                <a:gd name="T0" fmla="*/ 0 w 1082"/>
                <a:gd name="T1" fmla="*/ 0 h 1205"/>
                <a:gd name="T2" fmla="*/ 206 w 1082"/>
                <a:gd name="T3" fmla="*/ 139 h 1205"/>
                <a:gd name="T4" fmla="*/ 561 w 1082"/>
                <a:gd name="T5" fmla="*/ 272 h 1205"/>
                <a:gd name="T6" fmla="*/ 548 w 1082"/>
                <a:gd name="T7" fmla="*/ 413 h 1205"/>
                <a:gd name="T8" fmla="*/ 502 w 1082"/>
                <a:gd name="T9" fmla="*/ 601 h 1205"/>
                <a:gd name="T10" fmla="*/ 409 w 1082"/>
                <a:gd name="T11" fmla="*/ 601 h 1205"/>
                <a:gd name="T12" fmla="*/ 339 w 1082"/>
                <a:gd name="T13" fmla="*/ 561 h 1205"/>
                <a:gd name="T14" fmla="*/ 339 w 1082"/>
                <a:gd name="T15" fmla="*/ 644 h 1205"/>
                <a:gd name="T16" fmla="*/ 461 w 1082"/>
                <a:gd name="T17" fmla="*/ 738 h 1205"/>
                <a:gd name="T18" fmla="*/ 552 w 1082"/>
                <a:gd name="T19" fmla="*/ 730 h 1205"/>
                <a:gd name="T20" fmla="*/ 710 w 1082"/>
                <a:gd name="T21" fmla="*/ 308 h 1205"/>
                <a:gd name="T22" fmla="*/ 1073 w 1082"/>
                <a:gd name="T23" fmla="*/ 430 h 1205"/>
                <a:gd name="T24" fmla="*/ 1082 w 1082"/>
                <a:gd name="T25" fmla="*/ 567 h 1205"/>
                <a:gd name="T26" fmla="*/ 721 w 1082"/>
                <a:gd name="T27" fmla="*/ 1205 h 1205"/>
                <a:gd name="T28" fmla="*/ 710 w 1082"/>
                <a:gd name="T29" fmla="*/ 1190 h 1205"/>
                <a:gd name="T30" fmla="*/ 1073 w 1082"/>
                <a:gd name="T31" fmla="*/ 563 h 1205"/>
                <a:gd name="T32" fmla="*/ 1061 w 1082"/>
                <a:gd name="T33" fmla="*/ 439 h 1205"/>
                <a:gd name="T34" fmla="*/ 721 w 1082"/>
                <a:gd name="T35" fmla="*/ 325 h 1205"/>
                <a:gd name="T36" fmla="*/ 559 w 1082"/>
                <a:gd name="T37" fmla="*/ 749 h 1205"/>
                <a:gd name="T38" fmla="*/ 463 w 1082"/>
                <a:gd name="T39" fmla="*/ 757 h 1205"/>
                <a:gd name="T40" fmla="*/ 329 w 1082"/>
                <a:gd name="T41" fmla="*/ 652 h 1205"/>
                <a:gd name="T42" fmla="*/ 329 w 1082"/>
                <a:gd name="T43" fmla="*/ 536 h 1205"/>
                <a:gd name="T44" fmla="*/ 409 w 1082"/>
                <a:gd name="T45" fmla="*/ 587 h 1205"/>
                <a:gd name="T46" fmla="*/ 495 w 1082"/>
                <a:gd name="T47" fmla="*/ 586 h 1205"/>
                <a:gd name="T48" fmla="*/ 535 w 1082"/>
                <a:gd name="T49" fmla="*/ 411 h 1205"/>
                <a:gd name="T50" fmla="*/ 552 w 1082"/>
                <a:gd name="T51" fmla="*/ 280 h 1205"/>
                <a:gd name="T52" fmla="*/ 196 w 1082"/>
                <a:gd name="T53" fmla="*/ 146 h 1205"/>
                <a:gd name="T54" fmla="*/ 10 w 1082"/>
                <a:gd name="T55" fmla="*/ 17 h 1205"/>
                <a:gd name="T56" fmla="*/ 0 w 1082"/>
                <a:gd name="T57" fmla="*/ 0 h 1205"/>
                <a:gd name="T58" fmla="*/ 0 w 1082"/>
                <a:gd name="T59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2" h="1205">
                  <a:moveTo>
                    <a:pt x="0" y="0"/>
                  </a:moveTo>
                  <a:lnTo>
                    <a:pt x="206" y="139"/>
                  </a:lnTo>
                  <a:lnTo>
                    <a:pt x="561" y="272"/>
                  </a:lnTo>
                  <a:lnTo>
                    <a:pt x="548" y="413"/>
                  </a:lnTo>
                  <a:lnTo>
                    <a:pt x="502" y="601"/>
                  </a:lnTo>
                  <a:lnTo>
                    <a:pt x="409" y="601"/>
                  </a:lnTo>
                  <a:lnTo>
                    <a:pt x="339" y="561"/>
                  </a:lnTo>
                  <a:lnTo>
                    <a:pt x="339" y="644"/>
                  </a:lnTo>
                  <a:lnTo>
                    <a:pt x="461" y="738"/>
                  </a:lnTo>
                  <a:lnTo>
                    <a:pt x="552" y="730"/>
                  </a:lnTo>
                  <a:lnTo>
                    <a:pt x="710" y="308"/>
                  </a:lnTo>
                  <a:lnTo>
                    <a:pt x="1073" y="430"/>
                  </a:lnTo>
                  <a:lnTo>
                    <a:pt x="1082" y="567"/>
                  </a:lnTo>
                  <a:lnTo>
                    <a:pt x="721" y="1205"/>
                  </a:lnTo>
                  <a:lnTo>
                    <a:pt x="710" y="1190"/>
                  </a:lnTo>
                  <a:lnTo>
                    <a:pt x="1073" y="563"/>
                  </a:lnTo>
                  <a:lnTo>
                    <a:pt x="1061" y="439"/>
                  </a:lnTo>
                  <a:lnTo>
                    <a:pt x="721" y="325"/>
                  </a:lnTo>
                  <a:lnTo>
                    <a:pt x="559" y="749"/>
                  </a:lnTo>
                  <a:lnTo>
                    <a:pt x="463" y="757"/>
                  </a:lnTo>
                  <a:lnTo>
                    <a:pt x="329" y="652"/>
                  </a:lnTo>
                  <a:lnTo>
                    <a:pt x="329" y="536"/>
                  </a:lnTo>
                  <a:lnTo>
                    <a:pt x="409" y="587"/>
                  </a:lnTo>
                  <a:lnTo>
                    <a:pt x="495" y="586"/>
                  </a:lnTo>
                  <a:lnTo>
                    <a:pt x="535" y="411"/>
                  </a:lnTo>
                  <a:lnTo>
                    <a:pt x="552" y="280"/>
                  </a:lnTo>
                  <a:lnTo>
                    <a:pt x="196" y="146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8" name="Freeform 34"/>
            <p:cNvSpPr>
              <a:spLocks/>
            </p:cNvSpPr>
            <p:nvPr/>
          </p:nvSpPr>
          <p:spPr bwMode="auto">
            <a:xfrm>
              <a:off x="2755" y="2167"/>
              <a:ext cx="139" cy="332"/>
            </a:xfrm>
            <a:custGeom>
              <a:avLst/>
              <a:gdLst>
                <a:gd name="T0" fmla="*/ 4 w 278"/>
                <a:gd name="T1" fmla="*/ 14 h 664"/>
                <a:gd name="T2" fmla="*/ 0 w 278"/>
                <a:gd name="T3" fmla="*/ 0 h 664"/>
                <a:gd name="T4" fmla="*/ 247 w 278"/>
                <a:gd name="T5" fmla="*/ 74 h 664"/>
                <a:gd name="T6" fmla="*/ 278 w 278"/>
                <a:gd name="T7" fmla="*/ 145 h 664"/>
                <a:gd name="T8" fmla="*/ 181 w 278"/>
                <a:gd name="T9" fmla="*/ 664 h 664"/>
                <a:gd name="T10" fmla="*/ 167 w 278"/>
                <a:gd name="T11" fmla="*/ 652 h 664"/>
                <a:gd name="T12" fmla="*/ 264 w 278"/>
                <a:gd name="T13" fmla="*/ 148 h 664"/>
                <a:gd name="T14" fmla="*/ 240 w 278"/>
                <a:gd name="T15" fmla="*/ 86 h 664"/>
                <a:gd name="T16" fmla="*/ 4 w 278"/>
                <a:gd name="T17" fmla="*/ 14 h 664"/>
                <a:gd name="T18" fmla="*/ 4 w 278"/>
                <a:gd name="T19" fmla="*/ 1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664">
                  <a:moveTo>
                    <a:pt x="4" y="14"/>
                  </a:moveTo>
                  <a:lnTo>
                    <a:pt x="0" y="0"/>
                  </a:lnTo>
                  <a:lnTo>
                    <a:pt x="247" y="74"/>
                  </a:lnTo>
                  <a:lnTo>
                    <a:pt x="278" y="145"/>
                  </a:lnTo>
                  <a:lnTo>
                    <a:pt x="181" y="664"/>
                  </a:lnTo>
                  <a:lnTo>
                    <a:pt x="167" y="652"/>
                  </a:lnTo>
                  <a:lnTo>
                    <a:pt x="264" y="148"/>
                  </a:lnTo>
                  <a:lnTo>
                    <a:pt x="240" y="86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9" name="Freeform 35"/>
            <p:cNvSpPr>
              <a:spLocks/>
            </p:cNvSpPr>
            <p:nvPr/>
          </p:nvSpPr>
          <p:spPr bwMode="auto">
            <a:xfrm>
              <a:off x="3121" y="2444"/>
              <a:ext cx="157" cy="272"/>
            </a:xfrm>
            <a:custGeom>
              <a:avLst/>
              <a:gdLst>
                <a:gd name="T0" fmla="*/ 27 w 314"/>
                <a:gd name="T1" fmla="*/ 517 h 546"/>
                <a:gd name="T2" fmla="*/ 0 w 314"/>
                <a:gd name="T3" fmla="*/ 500 h 546"/>
                <a:gd name="T4" fmla="*/ 78 w 314"/>
                <a:gd name="T5" fmla="*/ 348 h 546"/>
                <a:gd name="T6" fmla="*/ 314 w 314"/>
                <a:gd name="T7" fmla="*/ 0 h 546"/>
                <a:gd name="T8" fmla="*/ 120 w 314"/>
                <a:gd name="T9" fmla="*/ 546 h 546"/>
                <a:gd name="T10" fmla="*/ 101 w 314"/>
                <a:gd name="T11" fmla="*/ 536 h 546"/>
                <a:gd name="T12" fmla="*/ 274 w 314"/>
                <a:gd name="T13" fmla="*/ 92 h 546"/>
                <a:gd name="T14" fmla="*/ 91 w 314"/>
                <a:gd name="T15" fmla="*/ 348 h 546"/>
                <a:gd name="T16" fmla="*/ 27 w 314"/>
                <a:gd name="T17" fmla="*/ 517 h 546"/>
                <a:gd name="T18" fmla="*/ 27 w 314"/>
                <a:gd name="T19" fmla="*/ 517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546">
                  <a:moveTo>
                    <a:pt x="27" y="517"/>
                  </a:moveTo>
                  <a:lnTo>
                    <a:pt x="0" y="500"/>
                  </a:lnTo>
                  <a:lnTo>
                    <a:pt x="78" y="348"/>
                  </a:lnTo>
                  <a:lnTo>
                    <a:pt x="314" y="0"/>
                  </a:lnTo>
                  <a:lnTo>
                    <a:pt x="120" y="546"/>
                  </a:lnTo>
                  <a:lnTo>
                    <a:pt x="101" y="536"/>
                  </a:lnTo>
                  <a:lnTo>
                    <a:pt x="274" y="92"/>
                  </a:lnTo>
                  <a:lnTo>
                    <a:pt x="91" y="348"/>
                  </a:lnTo>
                  <a:lnTo>
                    <a:pt x="27" y="517"/>
                  </a:lnTo>
                  <a:lnTo>
                    <a:pt x="27" y="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0" name="Freeform 36"/>
            <p:cNvSpPr>
              <a:spLocks/>
            </p:cNvSpPr>
            <p:nvPr/>
          </p:nvSpPr>
          <p:spPr bwMode="auto">
            <a:xfrm>
              <a:off x="3305" y="2228"/>
              <a:ext cx="241" cy="365"/>
            </a:xfrm>
            <a:custGeom>
              <a:avLst/>
              <a:gdLst>
                <a:gd name="T0" fmla="*/ 236 w 483"/>
                <a:gd name="T1" fmla="*/ 0 h 730"/>
                <a:gd name="T2" fmla="*/ 483 w 483"/>
                <a:gd name="T3" fmla="*/ 131 h 730"/>
                <a:gd name="T4" fmla="*/ 129 w 483"/>
                <a:gd name="T5" fmla="*/ 530 h 730"/>
                <a:gd name="T6" fmla="*/ 11 w 483"/>
                <a:gd name="T7" fmla="*/ 730 h 730"/>
                <a:gd name="T8" fmla="*/ 0 w 483"/>
                <a:gd name="T9" fmla="*/ 715 h 730"/>
                <a:gd name="T10" fmla="*/ 122 w 483"/>
                <a:gd name="T11" fmla="*/ 521 h 730"/>
                <a:gd name="T12" fmla="*/ 464 w 483"/>
                <a:gd name="T13" fmla="*/ 133 h 730"/>
                <a:gd name="T14" fmla="*/ 222 w 483"/>
                <a:gd name="T15" fmla="*/ 7 h 730"/>
                <a:gd name="T16" fmla="*/ 236 w 483"/>
                <a:gd name="T17" fmla="*/ 0 h 730"/>
                <a:gd name="T18" fmla="*/ 236 w 483"/>
                <a:gd name="T19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3" h="730">
                  <a:moveTo>
                    <a:pt x="236" y="0"/>
                  </a:moveTo>
                  <a:lnTo>
                    <a:pt x="483" y="131"/>
                  </a:lnTo>
                  <a:lnTo>
                    <a:pt x="129" y="530"/>
                  </a:lnTo>
                  <a:lnTo>
                    <a:pt x="11" y="730"/>
                  </a:lnTo>
                  <a:lnTo>
                    <a:pt x="0" y="715"/>
                  </a:lnTo>
                  <a:lnTo>
                    <a:pt x="122" y="521"/>
                  </a:lnTo>
                  <a:lnTo>
                    <a:pt x="464" y="133"/>
                  </a:lnTo>
                  <a:lnTo>
                    <a:pt x="222" y="7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1" name="Freeform 37"/>
            <p:cNvSpPr>
              <a:spLocks/>
            </p:cNvSpPr>
            <p:nvPr/>
          </p:nvSpPr>
          <p:spPr bwMode="auto">
            <a:xfrm>
              <a:off x="3086" y="2052"/>
              <a:ext cx="226" cy="167"/>
            </a:xfrm>
            <a:custGeom>
              <a:avLst/>
              <a:gdLst>
                <a:gd name="T0" fmla="*/ 7 w 452"/>
                <a:gd name="T1" fmla="*/ 0 h 335"/>
                <a:gd name="T2" fmla="*/ 452 w 452"/>
                <a:gd name="T3" fmla="*/ 156 h 335"/>
                <a:gd name="T4" fmla="*/ 426 w 452"/>
                <a:gd name="T5" fmla="*/ 335 h 335"/>
                <a:gd name="T6" fmla="*/ 443 w 452"/>
                <a:gd name="T7" fmla="*/ 160 h 335"/>
                <a:gd name="T8" fmla="*/ 0 w 452"/>
                <a:gd name="T9" fmla="*/ 10 h 335"/>
                <a:gd name="T10" fmla="*/ 7 w 452"/>
                <a:gd name="T11" fmla="*/ 0 h 335"/>
                <a:gd name="T12" fmla="*/ 7 w 452"/>
                <a:gd name="T1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335">
                  <a:moveTo>
                    <a:pt x="7" y="0"/>
                  </a:moveTo>
                  <a:lnTo>
                    <a:pt x="452" y="156"/>
                  </a:lnTo>
                  <a:lnTo>
                    <a:pt x="426" y="335"/>
                  </a:lnTo>
                  <a:lnTo>
                    <a:pt x="443" y="160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2" name="Freeform 38"/>
            <p:cNvSpPr>
              <a:spLocks/>
            </p:cNvSpPr>
            <p:nvPr/>
          </p:nvSpPr>
          <p:spPr bwMode="auto">
            <a:xfrm>
              <a:off x="3133" y="2133"/>
              <a:ext cx="175" cy="119"/>
            </a:xfrm>
            <a:custGeom>
              <a:avLst/>
              <a:gdLst>
                <a:gd name="T0" fmla="*/ 350 w 350"/>
                <a:gd name="T1" fmla="*/ 0 h 237"/>
                <a:gd name="T2" fmla="*/ 312 w 350"/>
                <a:gd name="T3" fmla="*/ 209 h 237"/>
                <a:gd name="T4" fmla="*/ 220 w 350"/>
                <a:gd name="T5" fmla="*/ 171 h 237"/>
                <a:gd name="T6" fmla="*/ 19 w 350"/>
                <a:gd name="T7" fmla="*/ 120 h 237"/>
                <a:gd name="T8" fmla="*/ 0 w 350"/>
                <a:gd name="T9" fmla="*/ 121 h 237"/>
                <a:gd name="T10" fmla="*/ 218 w 350"/>
                <a:gd name="T11" fmla="*/ 178 h 237"/>
                <a:gd name="T12" fmla="*/ 329 w 350"/>
                <a:gd name="T13" fmla="*/ 237 h 237"/>
                <a:gd name="T14" fmla="*/ 350 w 350"/>
                <a:gd name="T15" fmla="*/ 0 h 237"/>
                <a:gd name="T16" fmla="*/ 350 w 350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237">
                  <a:moveTo>
                    <a:pt x="350" y="0"/>
                  </a:moveTo>
                  <a:lnTo>
                    <a:pt x="312" y="209"/>
                  </a:lnTo>
                  <a:lnTo>
                    <a:pt x="220" y="171"/>
                  </a:lnTo>
                  <a:lnTo>
                    <a:pt x="19" y="120"/>
                  </a:lnTo>
                  <a:lnTo>
                    <a:pt x="0" y="121"/>
                  </a:lnTo>
                  <a:lnTo>
                    <a:pt x="218" y="178"/>
                  </a:lnTo>
                  <a:lnTo>
                    <a:pt x="329" y="237"/>
                  </a:lnTo>
                  <a:lnTo>
                    <a:pt x="350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3" name="Freeform 39"/>
            <p:cNvSpPr>
              <a:spLocks/>
            </p:cNvSpPr>
            <p:nvPr/>
          </p:nvSpPr>
          <p:spPr bwMode="auto">
            <a:xfrm>
              <a:off x="3034" y="2139"/>
              <a:ext cx="109" cy="97"/>
            </a:xfrm>
            <a:custGeom>
              <a:avLst/>
              <a:gdLst>
                <a:gd name="T0" fmla="*/ 0 w 219"/>
                <a:gd name="T1" fmla="*/ 192 h 194"/>
                <a:gd name="T2" fmla="*/ 82 w 219"/>
                <a:gd name="T3" fmla="*/ 0 h 194"/>
                <a:gd name="T4" fmla="*/ 219 w 219"/>
                <a:gd name="T5" fmla="*/ 110 h 194"/>
                <a:gd name="T6" fmla="*/ 200 w 219"/>
                <a:gd name="T7" fmla="*/ 110 h 194"/>
                <a:gd name="T8" fmla="*/ 86 w 219"/>
                <a:gd name="T9" fmla="*/ 23 h 194"/>
                <a:gd name="T10" fmla="*/ 10 w 219"/>
                <a:gd name="T11" fmla="*/ 194 h 194"/>
                <a:gd name="T12" fmla="*/ 0 w 219"/>
                <a:gd name="T13" fmla="*/ 192 h 194"/>
                <a:gd name="T14" fmla="*/ 0 w 219"/>
                <a:gd name="T15" fmla="*/ 19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194">
                  <a:moveTo>
                    <a:pt x="0" y="192"/>
                  </a:moveTo>
                  <a:lnTo>
                    <a:pt x="82" y="0"/>
                  </a:lnTo>
                  <a:lnTo>
                    <a:pt x="219" y="110"/>
                  </a:lnTo>
                  <a:lnTo>
                    <a:pt x="200" y="110"/>
                  </a:lnTo>
                  <a:lnTo>
                    <a:pt x="86" y="23"/>
                  </a:lnTo>
                  <a:lnTo>
                    <a:pt x="10" y="194"/>
                  </a:lnTo>
                  <a:lnTo>
                    <a:pt x="0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4" name="Freeform 40"/>
            <p:cNvSpPr>
              <a:spLocks/>
            </p:cNvSpPr>
            <p:nvPr/>
          </p:nvSpPr>
          <p:spPr bwMode="auto">
            <a:xfrm>
              <a:off x="2640" y="2231"/>
              <a:ext cx="138" cy="263"/>
            </a:xfrm>
            <a:custGeom>
              <a:avLst/>
              <a:gdLst>
                <a:gd name="T0" fmla="*/ 234 w 276"/>
                <a:gd name="T1" fmla="*/ 0 h 526"/>
                <a:gd name="T2" fmla="*/ 61 w 276"/>
                <a:gd name="T3" fmla="*/ 3 h 526"/>
                <a:gd name="T4" fmla="*/ 0 w 276"/>
                <a:gd name="T5" fmla="*/ 45 h 526"/>
                <a:gd name="T6" fmla="*/ 124 w 276"/>
                <a:gd name="T7" fmla="*/ 209 h 526"/>
                <a:gd name="T8" fmla="*/ 261 w 276"/>
                <a:gd name="T9" fmla="*/ 526 h 526"/>
                <a:gd name="T10" fmla="*/ 276 w 276"/>
                <a:gd name="T11" fmla="*/ 524 h 526"/>
                <a:gd name="T12" fmla="*/ 133 w 276"/>
                <a:gd name="T13" fmla="*/ 197 h 526"/>
                <a:gd name="T14" fmla="*/ 17 w 276"/>
                <a:gd name="T15" fmla="*/ 49 h 526"/>
                <a:gd name="T16" fmla="*/ 67 w 276"/>
                <a:gd name="T17" fmla="*/ 13 h 526"/>
                <a:gd name="T18" fmla="*/ 236 w 276"/>
                <a:gd name="T19" fmla="*/ 9 h 526"/>
                <a:gd name="T20" fmla="*/ 234 w 276"/>
                <a:gd name="T21" fmla="*/ 0 h 526"/>
                <a:gd name="T22" fmla="*/ 234 w 276"/>
                <a:gd name="T2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" h="526">
                  <a:moveTo>
                    <a:pt x="234" y="0"/>
                  </a:moveTo>
                  <a:lnTo>
                    <a:pt x="61" y="3"/>
                  </a:lnTo>
                  <a:lnTo>
                    <a:pt x="0" y="45"/>
                  </a:lnTo>
                  <a:lnTo>
                    <a:pt x="124" y="209"/>
                  </a:lnTo>
                  <a:lnTo>
                    <a:pt x="261" y="526"/>
                  </a:lnTo>
                  <a:lnTo>
                    <a:pt x="276" y="524"/>
                  </a:lnTo>
                  <a:lnTo>
                    <a:pt x="133" y="197"/>
                  </a:lnTo>
                  <a:lnTo>
                    <a:pt x="17" y="49"/>
                  </a:lnTo>
                  <a:lnTo>
                    <a:pt x="67" y="13"/>
                  </a:lnTo>
                  <a:lnTo>
                    <a:pt x="236" y="9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5" name="Freeform 41"/>
            <p:cNvSpPr>
              <a:spLocks/>
            </p:cNvSpPr>
            <p:nvPr/>
          </p:nvSpPr>
          <p:spPr bwMode="auto">
            <a:xfrm>
              <a:off x="3150" y="1908"/>
              <a:ext cx="191" cy="176"/>
            </a:xfrm>
            <a:custGeom>
              <a:avLst/>
              <a:gdLst>
                <a:gd name="T0" fmla="*/ 2 w 382"/>
                <a:gd name="T1" fmla="*/ 0 h 354"/>
                <a:gd name="T2" fmla="*/ 232 w 382"/>
                <a:gd name="T3" fmla="*/ 105 h 354"/>
                <a:gd name="T4" fmla="*/ 382 w 382"/>
                <a:gd name="T5" fmla="*/ 263 h 354"/>
                <a:gd name="T6" fmla="*/ 358 w 382"/>
                <a:gd name="T7" fmla="*/ 354 h 354"/>
                <a:gd name="T8" fmla="*/ 346 w 382"/>
                <a:gd name="T9" fmla="*/ 348 h 354"/>
                <a:gd name="T10" fmla="*/ 369 w 382"/>
                <a:gd name="T11" fmla="*/ 263 h 354"/>
                <a:gd name="T12" fmla="*/ 224 w 382"/>
                <a:gd name="T13" fmla="*/ 112 h 354"/>
                <a:gd name="T14" fmla="*/ 0 w 382"/>
                <a:gd name="T15" fmla="*/ 12 h 354"/>
                <a:gd name="T16" fmla="*/ 2 w 382"/>
                <a:gd name="T17" fmla="*/ 0 h 354"/>
                <a:gd name="T18" fmla="*/ 2 w 382"/>
                <a:gd name="T1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54">
                  <a:moveTo>
                    <a:pt x="2" y="0"/>
                  </a:moveTo>
                  <a:lnTo>
                    <a:pt x="232" y="105"/>
                  </a:lnTo>
                  <a:lnTo>
                    <a:pt x="382" y="263"/>
                  </a:lnTo>
                  <a:lnTo>
                    <a:pt x="358" y="354"/>
                  </a:lnTo>
                  <a:lnTo>
                    <a:pt x="346" y="348"/>
                  </a:lnTo>
                  <a:lnTo>
                    <a:pt x="369" y="263"/>
                  </a:lnTo>
                  <a:lnTo>
                    <a:pt x="224" y="1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6" name="Freeform 42"/>
            <p:cNvSpPr>
              <a:spLocks/>
            </p:cNvSpPr>
            <p:nvPr/>
          </p:nvSpPr>
          <p:spPr bwMode="auto">
            <a:xfrm>
              <a:off x="3328" y="1956"/>
              <a:ext cx="112" cy="337"/>
            </a:xfrm>
            <a:custGeom>
              <a:avLst/>
              <a:gdLst>
                <a:gd name="T0" fmla="*/ 0 w 222"/>
                <a:gd name="T1" fmla="*/ 0 h 673"/>
                <a:gd name="T2" fmla="*/ 194 w 222"/>
                <a:gd name="T3" fmla="*/ 139 h 673"/>
                <a:gd name="T4" fmla="*/ 222 w 222"/>
                <a:gd name="T5" fmla="*/ 206 h 673"/>
                <a:gd name="T6" fmla="*/ 20 w 222"/>
                <a:gd name="T7" fmla="*/ 673 h 673"/>
                <a:gd name="T8" fmla="*/ 13 w 222"/>
                <a:gd name="T9" fmla="*/ 660 h 673"/>
                <a:gd name="T10" fmla="*/ 209 w 222"/>
                <a:gd name="T11" fmla="*/ 207 h 673"/>
                <a:gd name="T12" fmla="*/ 182 w 222"/>
                <a:gd name="T13" fmla="*/ 145 h 673"/>
                <a:gd name="T14" fmla="*/ 15 w 222"/>
                <a:gd name="T15" fmla="*/ 23 h 673"/>
                <a:gd name="T16" fmla="*/ 0 w 222"/>
                <a:gd name="T17" fmla="*/ 0 h 673"/>
                <a:gd name="T18" fmla="*/ 0 w 222"/>
                <a:gd name="T19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673">
                  <a:moveTo>
                    <a:pt x="0" y="0"/>
                  </a:moveTo>
                  <a:lnTo>
                    <a:pt x="194" y="139"/>
                  </a:lnTo>
                  <a:lnTo>
                    <a:pt x="222" y="206"/>
                  </a:lnTo>
                  <a:lnTo>
                    <a:pt x="20" y="673"/>
                  </a:lnTo>
                  <a:lnTo>
                    <a:pt x="13" y="660"/>
                  </a:lnTo>
                  <a:lnTo>
                    <a:pt x="209" y="207"/>
                  </a:lnTo>
                  <a:lnTo>
                    <a:pt x="182" y="145"/>
                  </a:lnTo>
                  <a:lnTo>
                    <a:pt x="15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7" name="Freeform 43"/>
            <p:cNvSpPr>
              <a:spLocks/>
            </p:cNvSpPr>
            <p:nvPr/>
          </p:nvSpPr>
          <p:spPr bwMode="auto">
            <a:xfrm>
              <a:off x="3307" y="2256"/>
              <a:ext cx="31" cy="33"/>
            </a:xfrm>
            <a:custGeom>
              <a:avLst/>
              <a:gdLst>
                <a:gd name="T0" fmla="*/ 5 w 61"/>
                <a:gd name="T1" fmla="*/ 0 h 65"/>
                <a:gd name="T2" fmla="*/ 61 w 61"/>
                <a:gd name="T3" fmla="*/ 59 h 65"/>
                <a:gd name="T4" fmla="*/ 59 w 61"/>
                <a:gd name="T5" fmla="*/ 65 h 65"/>
                <a:gd name="T6" fmla="*/ 0 w 61"/>
                <a:gd name="T7" fmla="*/ 4 h 65"/>
                <a:gd name="T8" fmla="*/ 5 w 61"/>
                <a:gd name="T9" fmla="*/ 0 h 65"/>
                <a:gd name="T10" fmla="*/ 5 w 61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5">
                  <a:moveTo>
                    <a:pt x="5" y="0"/>
                  </a:moveTo>
                  <a:lnTo>
                    <a:pt x="61" y="59"/>
                  </a:lnTo>
                  <a:lnTo>
                    <a:pt x="59" y="65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8" name="Freeform 44"/>
            <p:cNvSpPr>
              <a:spLocks/>
            </p:cNvSpPr>
            <p:nvPr/>
          </p:nvSpPr>
          <p:spPr bwMode="auto">
            <a:xfrm>
              <a:off x="3320" y="1950"/>
              <a:ext cx="64" cy="152"/>
            </a:xfrm>
            <a:custGeom>
              <a:avLst/>
              <a:gdLst>
                <a:gd name="T0" fmla="*/ 25 w 130"/>
                <a:gd name="T1" fmla="*/ 17 h 304"/>
                <a:gd name="T2" fmla="*/ 130 w 130"/>
                <a:gd name="T3" fmla="*/ 159 h 304"/>
                <a:gd name="T4" fmla="*/ 122 w 130"/>
                <a:gd name="T5" fmla="*/ 302 h 304"/>
                <a:gd name="T6" fmla="*/ 113 w 130"/>
                <a:gd name="T7" fmla="*/ 304 h 304"/>
                <a:gd name="T8" fmla="*/ 122 w 130"/>
                <a:gd name="T9" fmla="*/ 161 h 304"/>
                <a:gd name="T10" fmla="*/ 0 w 130"/>
                <a:gd name="T11" fmla="*/ 0 h 304"/>
                <a:gd name="T12" fmla="*/ 25 w 130"/>
                <a:gd name="T13" fmla="*/ 17 h 304"/>
                <a:gd name="T14" fmla="*/ 25 w 130"/>
                <a:gd name="T15" fmla="*/ 1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304">
                  <a:moveTo>
                    <a:pt x="25" y="17"/>
                  </a:moveTo>
                  <a:lnTo>
                    <a:pt x="130" y="159"/>
                  </a:lnTo>
                  <a:lnTo>
                    <a:pt x="122" y="302"/>
                  </a:lnTo>
                  <a:lnTo>
                    <a:pt x="113" y="304"/>
                  </a:lnTo>
                  <a:lnTo>
                    <a:pt x="122" y="161"/>
                  </a:lnTo>
                  <a:lnTo>
                    <a:pt x="0" y="0"/>
                  </a:lnTo>
                  <a:lnTo>
                    <a:pt x="25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9" name="Freeform 45"/>
            <p:cNvSpPr>
              <a:spLocks/>
            </p:cNvSpPr>
            <p:nvPr/>
          </p:nvSpPr>
          <p:spPr bwMode="auto">
            <a:xfrm>
              <a:off x="3206" y="2062"/>
              <a:ext cx="282" cy="580"/>
            </a:xfrm>
            <a:custGeom>
              <a:avLst/>
              <a:gdLst>
                <a:gd name="T0" fmla="*/ 552 w 565"/>
                <a:gd name="T1" fmla="*/ 0 h 1162"/>
                <a:gd name="T2" fmla="*/ 23 w 565"/>
                <a:gd name="T3" fmla="*/ 1086 h 1162"/>
                <a:gd name="T4" fmla="*/ 0 w 565"/>
                <a:gd name="T5" fmla="*/ 1162 h 1162"/>
                <a:gd name="T6" fmla="*/ 495 w 565"/>
                <a:gd name="T7" fmla="*/ 527 h 1162"/>
                <a:gd name="T8" fmla="*/ 464 w 565"/>
                <a:gd name="T9" fmla="*/ 512 h 1162"/>
                <a:gd name="T10" fmla="*/ 48 w 565"/>
                <a:gd name="T11" fmla="*/ 1072 h 1162"/>
                <a:gd name="T12" fmla="*/ 565 w 565"/>
                <a:gd name="T13" fmla="*/ 2 h 1162"/>
                <a:gd name="T14" fmla="*/ 552 w 565"/>
                <a:gd name="T15" fmla="*/ 0 h 1162"/>
                <a:gd name="T16" fmla="*/ 552 w 565"/>
                <a:gd name="T17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1162">
                  <a:moveTo>
                    <a:pt x="552" y="0"/>
                  </a:moveTo>
                  <a:lnTo>
                    <a:pt x="23" y="1086"/>
                  </a:lnTo>
                  <a:lnTo>
                    <a:pt x="0" y="1162"/>
                  </a:lnTo>
                  <a:lnTo>
                    <a:pt x="495" y="527"/>
                  </a:lnTo>
                  <a:lnTo>
                    <a:pt x="464" y="512"/>
                  </a:lnTo>
                  <a:lnTo>
                    <a:pt x="48" y="1072"/>
                  </a:lnTo>
                  <a:lnTo>
                    <a:pt x="565" y="2"/>
                  </a:lnTo>
                  <a:lnTo>
                    <a:pt x="552" y="0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0" name="Freeform 46"/>
            <p:cNvSpPr>
              <a:spLocks/>
            </p:cNvSpPr>
            <p:nvPr/>
          </p:nvSpPr>
          <p:spPr bwMode="auto">
            <a:xfrm>
              <a:off x="3390" y="2065"/>
              <a:ext cx="96" cy="264"/>
            </a:xfrm>
            <a:custGeom>
              <a:avLst/>
              <a:gdLst>
                <a:gd name="T0" fmla="*/ 147 w 192"/>
                <a:gd name="T1" fmla="*/ 91 h 526"/>
                <a:gd name="T2" fmla="*/ 0 w 192"/>
                <a:gd name="T3" fmla="*/ 460 h 526"/>
                <a:gd name="T4" fmla="*/ 112 w 192"/>
                <a:gd name="T5" fmla="*/ 526 h 526"/>
                <a:gd name="T6" fmla="*/ 129 w 192"/>
                <a:gd name="T7" fmla="*/ 519 h 526"/>
                <a:gd name="T8" fmla="*/ 23 w 192"/>
                <a:gd name="T9" fmla="*/ 450 h 526"/>
                <a:gd name="T10" fmla="*/ 192 w 192"/>
                <a:gd name="T11" fmla="*/ 0 h 526"/>
                <a:gd name="T12" fmla="*/ 147 w 192"/>
                <a:gd name="T13" fmla="*/ 91 h 526"/>
                <a:gd name="T14" fmla="*/ 147 w 192"/>
                <a:gd name="T15" fmla="*/ 91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526">
                  <a:moveTo>
                    <a:pt x="147" y="91"/>
                  </a:moveTo>
                  <a:lnTo>
                    <a:pt x="0" y="460"/>
                  </a:lnTo>
                  <a:lnTo>
                    <a:pt x="112" y="526"/>
                  </a:lnTo>
                  <a:lnTo>
                    <a:pt x="129" y="519"/>
                  </a:lnTo>
                  <a:lnTo>
                    <a:pt x="23" y="450"/>
                  </a:lnTo>
                  <a:lnTo>
                    <a:pt x="192" y="0"/>
                  </a:lnTo>
                  <a:lnTo>
                    <a:pt x="147" y="91"/>
                  </a:lnTo>
                  <a:lnTo>
                    <a:pt x="147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1" name="Freeform 47"/>
            <p:cNvSpPr>
              <a:spLocks/>
            </p:cNvSpPr>
            <p:nvPr/>
          </p:nvSpPr>
          <p:spPr bwMode="auto">
            <a:xfrm>
              <a:off x="2658" y="3732"/>
              <a:ext cx="138" cy="72"/>
            </a:xfrm>
            <a:custGeom>
              <a:avLst/>
              <a:gdLst>
                <a:gd name="T0" fmla="*/ 44 w 276"/>
                <a:gd name="T1" fmla="*/ 2 h 142"/>
                <a:gd name="T2" fmla="*/ 17 w 276"/>
                <a:gd name="T3" fmla="*/ 133 h 142"/>
                <a:gd name="T4" fmla="*/ 263 w 276"/>
                <a:gd name="T5" fmla="*/ 123 h 142"/>
                <a:gd name="T6" fmla="*/ 276 w 276"/>
                <a:gd name="T7" fmla="*/ 135 h 142"/>
                <a:gd name="T8" fmla="*/ 0 w 276"/>
                <a:gd name="T9" fmla="*/ 142 h 142"/>
                <a:gd name="T10" fmla="*/ 33 w 276"/>
                <a:gd name="T11" fmla="*/ 0 h 142"/>
                <a:gd name="T12" fmla="*/ 44 w 276"/>
                <a:gd name="T13" fmla="*/ 2 h 142"/>
                <a:gd name="T14" fmla="*/ 44 w 276"/>
                <a:gd name="T15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2">
                  <a:moveTo>
                    <a:pt x="44" y="2"/>
                  </a:moveTo>
                  <a:lnTo>
                    <a:pt x="17" y="133"/>
                  </a:lnTo>
                  <a:lnTo>
                    <a:pt x="263" y="123"/>
                  </a:lnTo>
                  <a:lnTo>
                    <a:pt x="276" y="135"/>
                  </a:lnTo>
                  <a:lnTo>
                    <a:pt x="0" y="142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93" name="AutoShape 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73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1036</Words>
  <Application>Microsoft Office PowerPoint</Application>
  <PresentationFormat>On-screen Show (4:3)</PresentationFormat>
  <Paragraphs>557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The Matching Concept and the Adjusting Process</vt:lpstr>
      <vt:lpstr>KEMAMPUAN AKHIR YANG DIHARAPKAN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23</cp:revision>
  <dcterms:created xsi:type="dcterms:W3CDTF">2017-09-09T11:34:57Z</dcterms:created>
  <dcterms:modified xsi:type="dcterms:W3CDTF">2017-09-19T03:09:17Z</dcterms:modified>
</cp:coreProperties>
</file>